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9" Type="http://schemas.openxmlformats.org/officeDocument/2006/relationships/viewProps" Target="viewProps.xml"/><Relationship Id="rId28" Type="http://schemas.openxmlformats.org/officeDocument/2006/relationships/tableStyles" Target="tableStyles.xml"/><Relationship Id="rId27" Type="http://schemas.openxmlformats.org/officeDocument/2006/relationships/presProps" Target="presProps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0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png"/><Relationship Id="rId8" Type="http://schemas.openxmlformats.org/officeDocument/2006/relationships/image" Target="../media/image157.png"/><Relationship Id="rId7" Type="http://schemas.openxmlformats.org/officeDocument/2006/relationships/image" Target="../media/image156.png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0" Type="http://schemas.openxmlformats.org/officeDocument/2006/relationships/image" Target="../media/image15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8" Type="http://schemas.openxmlformats.org/officeDocument/2006/relationships/image" Target="../media/image176.png"/><Relationship Id="rId7" Type="http://schemas.openxmlformats.org/officeDocument/2006/relationships/image" Target="../media/image175.png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5" Type="http://schemas.openxmlformats.org/officeDocument/2006/relationships/image" Target="../media/image183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79.png"/><Relationship Id="rId10" Type="http://schemas.openxmlformats.org/officeDocument/2006/relationships/image" Target="../media/image17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png"/><Relationship Id="rId8" Type="http://schemas.openxmlformats.org/officeDocument/2006/relationships/image" Target="../media/image190.png"/><Relationship Id="rId7" Type="http://schemas.openxmlformats.org/officeDocument/2006/relationships/image" Target="../media/image189.png"/><Relationship Id="rId6" Type="http://schemas.openxmlformats.org/officeDocument/2006/relationships/image" Target="../media/image188.png"/><Relationship Id="rId58" Type="http://schemas.openxmlformats.org/officeDocument/2006/relationships/image" Target="../media/image240.png"/><Relationship Id="rId57" Type="http://schemas.openxmlformats.org/officeDocument/2006/relationships/image" Target="../media/image239.png"/><Relationship Id="rId56" Type="http://schemas.openxmlformats.org/officeDocument/2006/relationships/image" Target="../media/image238.png"/><Relationship Id="rId55" Type="http://schemas.openxmlformats.org/officeDocument/2006/relationships/image" Target="../media/image237.png"/><Relationship Id="rId54" Type="http://schemas.openxmlformats.org/officeDocument/2006/relationships/image" Target="../media/image236.png"/><Relationship Id="rId53" Type="http://schemas.openxmlformats.org/officeDocument/2006/relationships/image" Target="../media/image235.png"/><Relationship Id="rId52" Type="http://schemas.openxmlformats.org/officeDocument/2006/relationships/image" Target="../media/image234.png"/><Relationship Id="rId51" Type="http://schemas.openxmlformats.org/officeDocument/2006/relationships/image" Target="../media/image233.png"/><Relationship Id="rId50" Type="http://schemas.openxmlformats.org/officeDocument/2006/relationships/image" Target="../media/image232.jpeg"/><Relationship Id="rId5" Type="http://schemas.openxmlformats.org/officeDocument/2006/relationships/image" Target="../media/image187.png"/><Relationship Id="rId49" Type="http://schemas.openxmlformats.org/officeDocument/2006/relationships/image" Target="../media/image231.png"/><Relationship Id="rId48" Type="http://schemas.openxmlformats.org/officeDocument/2006/relationships/image" Target="../media/image230.png"/><Relationship Id="rId47" Type="http://schemas.openxmlformats.org/officeDocument/2006/relationships/image" Target="../media/image229.png"/><Relationship Id="rId46" Type="http://schemas.openxmlformats.org/officeDocument/2006/relationships/image" Target="../media/image228.png"/><Relationship Id="rId45" Type="http://schemas.openxmlformats.org/officeDocument/2006/relationships/image" Target="../media/image227.png"/><Relationship Id="rId44" Type="http://schemas.openxmlformats.org/officeDocument/2006/relationships/image" Target="../media/image226.png"/><Relationship Id="rId43" Type="http://schemas.openxmlformats.org/officeDocument/2006/relationships/image" Target="../media/image225.png"/><Relationship Id="rId42" Type="http://schemas.openxmlformats.org/officeDocument/2006/relationships/image" Target="../media/image224.png"/><Relationship Id="rId41" Type="http://schemas.openxmlformats.org/officeDocument/2006/relationships/image" Target="../media/image223.png"/><Relationship Id="rId40" Type="http://schemas.openxmlformats.org/officeDocument/2006/relationships/image" Target="../media/image222.png"/><Relationship Id="rId4" Type="http://schemas.openxmlformats.org/officeDocument/2006/relationships/image" Target="../media/image186.png"/><Relationship Id="rId39" Type="http://schemas.openxmlformats.org/officeDocument/2006/relationships/image" Target="../media/image221.png"/><Relationship Id="rId38" Type="http://schemas.openxmlformats.org/officeDocument/2006/relationships/image" Target="../media/image220.png"/><Relationship Id="rId37" Type="http://schemas.openxmlformats.org/officeDocument/2006/relationships/image" Target="../media/image219.png"/><Relationship Id="rId36" Type="http://schemas.openxmlformats.org/officeDocument/2006/relationships/image" Target="../media/image218.png"/><Relationship Id="rId35" Type="http://schemas.openxmlformats.org/officeDocument/2006/relationships/image" Target="../media/image217.png"/><Relationship Id="rId34" Type="http://schemas.openxmlformats.org/officeDocument/2006/relationships/image" Target="../media/image216.png"/><Relationship Id="rId33" Type="http://schemas.openxmlformats.org/officeDocument/2006/relationships/image" Target="../media/image215.png"/><Relationship Id="rId32" Type="http://schemas.openxmlformats.org/officeDocument/2006/relationships/image" Target="../media/image214.png"/><Relationship Id="rId31" Type="http://schemas.openxmlformats.org/officeDocument/2006/relationships/image" Target="../media/image213.png"/><Relationship Id="rId30" Type="http://schemas.openxmlformats.org/officeDocument/2006/relationships/image" Target="../media/image212.png"/><Relationship Id="rId3" Type="http://schemas.openxmlformats.org/officeDocument/2006/relationships/image" Target="../media/image185.png"/><Relationship Id="rId29" Type="http://schemas.openxmlformats.org/officeDocument/2006/relationships/image" Target="../media/image211.png"/><Relationship Id="rId28" Type="http://schemas.openxmlformats.org/officeDocument/2006/relationships/image" Target="../media/image210.png"/><Relationship Id="rId27" Type="http://schemas.openxmlformats.org/officeDocument/2006/relationships/image" Target="../media/image209.png"/><Relationship Id="rId26" Type="http://schemas.openxmlformats.org/officeDocument/2006/relationships/image" Target="../media/image208.png"/><Relationship Id="rId25" Type="http://schemas.openxmlformats.org/officeDocument/2006/relationships/image" Target="../media/image207.png"/><Relationship Id="rId24" Type="http://schemas.openxmlformats.org/officeDocument/2006/relationships/image" Target="../media/image206.png"/><Relationship Id="rId23" Type="http://schemas.openxmlformats.org/officeDocument/2006/relationships/image" Target="../media/image205.png"/><Relationship Id="rId22" Type="http://schemas.openxmlformats.org/officeDocument/2006/relationships/image" Target="../media/image204.png"/><Relationship Id="rId21" Type="http://schemas.openxmlformats.org/officeDocument/2006/relationships/image" Target="../media/image203.png"/><Relationship Id="rId20" Type="http://schemas.openxmlformats.org/officeDocument/2006/relationships/image" Target="../media/image202.png"/><Relationship Id="rId2" Type="http://schemas.openxmlformats.org/officeDocument/2006/relationships/image" Target="../media/image184.png"/><Relationship Id="rId19" Type="http://schemas.openxmlformats.org/officeDocument/2006/relationships/image" Target="../media/image201.png"/><Relationship Id="rId18" Type="http://schemas.openxmlformats.org/officeDocument/2006/relationships/image" Target="../media/image200.png"/><Relationship Id="rId17" Type="http://schemas.openxmlformats.org/officeDocument/2006/relationships/image" Target="../media/image199.png"/><Relationship Id="rId16" Type="http://schemas.openxmlformats.org/officeDocument/2006/relationships/image" Target="../media/image198.png"/><Relationship Id="rId15" Type="http://schemas.openxmlformats.org/officeDocument/2006/relationships/image" Target="../media/image197.png"/><Relationship Id="rId14" Type="http://schemas.openxmlformats.org/officeDocument/2006/relationships/image" Target="../media/image196.png"/><Relationship Id="rId13" Type="http://schemas.openxmlformats.org/officeDocument/2006/relationships/image" Target="../media/image195.png"/><Relationship Id="rId12" Type="http://schemas.openxmlformats.org/officeDocument/2006/relationships/image" Target="../media/image194.png"/><Relationship Id="rId11" Type="http://schemas.openxmlformats.org/officeDocument/2006/relationships/image" Target="../media/image193.png"/><Relationship Id="rId10" Type="http://schemas.openxmlformats.org/officeDocument/2006/relationships/image" Target="../media/image19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6.png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png"/><Relationship Id="rId8" Type="http://schemas.openxmlformats.org/officeDocument/2006/relationships/image" Target="../media/image253.png"/><Relationship Id="rId7" Type="http://schemas.openxmlformats.org/officeDocument/2006/relationships/image" Target="../media/image252.png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2" Type="http://schemas.openxmlformats.org/officeDocument/2006/relationships/image" Target="../media/image257.png"/><Relationship Id="rId11" Type="http://schemas.openxmlformats.org/officeDocument/2006/relationships/image" Target="../media/image256.png"/><Relationship Id="rId10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png"/><Relationship Id="rId8" Type="http://schemas.openxmlformats.org/officeDocument/2006/relationships/image" Target="../media/image264.png"/><Relationship Id="rId7" Type="http://schemas.openxmlformats.org/officeDocument/2006/relationships/image" Target="../media/image263.png"/><Relationship Id="rId6" Type="http://schemas.openxmlformats.org/officeDocument/2006/relationships/image" Target="../media/image262.png"/><Relationship Id="rId52" Type="http://schemas.openxmlformats.org/officeDocument/2006/relationships/image" Target="../media/image308.png"/><Relationship Id="rId51" Type="http://schemas.openxmlformats.org/officeDocument/2006/relationships/image" Target="../media/image307.png"/><Relationship Id="rId50" Type="http://schemas.openxmlformats.org/officeDocument/2006/relationships/image" Target="../media/image306.png"/><Relationship Id="rId5" Type="http://schemas.openxmlformats.org/officeDocument/2006/relationships/image" Target="../media/image261.png"/><Relationship Id="rId49" Type="http://schemas.openxmlformats.org/officeDocument/2006/relationships/image" Target="../media/image305.png"/><Relationship Id="rId48" Type="http://schemas.openxmlformats.org/officeDocument/2006/relationships/image" Target="../media/image304.png"/><Relationship Id="rId47" Type="http://schemas.openxmlformats.org/officeDocument/2006/relationships/image" Target="../media/image303.png"/><Relationship Id="rId46" Type="http://schemas.openxmlformats.org/officeDocument/2006/relationships/image" Target="../media/image302.png"/><Relationship Id="rId45" Type="http://schemas.openxmlformats.org/officeDocument/2006/relationships/image" Target="../media/image301.png"/><Relationship Id="rId44" Type="http://schemas.openxmlformats.org/officeDocument/2006/relationships/image" Target="../media/image300.png"/><Relationship Id="rId43" Type="http://schemas.openxmlformats.org/officeDocument/2006/relationships/image" Target="../media/image299.png"/><Relationship Id="rId42" Type="http://schemas.openxmlformats.org/officeDocument/2006/relationships/image" Target="../media/image298.jpeg"/><Relationship Id="rId41" Type="http://schemas.openxmlformats.org/officeDocument/2006/relationships/image" Target="../media/image297.png"/><Relationship Id="rId40" Type="http://schemas.openxmlformats.org/officeDocument/2006/relationships/image" Target="../media/image296.png"/><Relationship Id="rId4" Type="http://schemas.openxmlformats.org/officeDocument/2006/relationships/image" Target="../media/image260.png"/><Relationship Id="rId39" Type="http://schemas.openxmlformats.org/officeDocument/2006/relationships/image" Target="../media/image295.png"/><Relationship Id="rId38" Type="http://schemas.openxmlformats.org/officeDocument/2006/relationships/image" Target="../media/image294.png"/><Relationship Id="rId37" Type="http://schemas.openxmlformats.org/officeDocument/2006/relationships/image" Target="../media/image293.png"/><Relationship Id="rId36" Type="http://schemas.openxmlformats.org/officeDocument/2006/relationships/image" Target="../media/image292.png"/><Relationship Id="rId35" Type="http://schemas.openxmlformats.org/officeDocument/2006/relationships/image" Target="../media/image291.png"/><Relationship Id="rId34" Type="http://schemas.openxmlformats.org/officeDocument/2006/relationships/image" Target="../media/image290.png"/><Relationship Id="rId33" Type="http://schemas.openxmlformats.org/officeDocument/2006/relationships/image" Target="../media/image289.png"/><Relationship Id="rId32" Type="http://schemas.openxmlformats.org/officeDocument/2006/relationships/image" Target="../media/image288.png"/><Relationship Id="rId31" Type="http://schemas.openxmlformats.org/officeDocument/2006/relationships/image" Target="../media/image287.png"/><Relationship Id="rId30" Type="http://schemas.openxmlformats.org/officeDocument/2006/relationships/image" Target="../media/image286.png"/><Relationship Id="rId3" Type="http://schemas.openxmlformats.org/officeDocument/2006/relationships/image" Target="../media/image259.png"/><Relationship Id="rId29" Type="http://schemas.openxmlformats.org/officeDocument/2006/relationships/image" Target="../media/image285.png"/><Relationship Id="rId28" Type="http://schemas.openxmlformats.org/officeDocument/2006/relationships/image" Target="../media/image284.png"/><Relationship Id="rId27" Type="http://schemas.openxmlformats.org/officeDocument/2006/relationships/image" Target="../media/image283.png"/><Relationship Id="rId26" Type="http://schemas.openxmlformats.org/officeDocument/2006/relationships/image" Target="../media/image282.png"/><Relationship Id="rId25" Type="http://schemas.openxmlformats.org/officeDocument/2006/relationships/image" Target="../media/image281.png"/><Relationship Id="rId24" Type="http://schemas.openxmlformats.org/officeDocument/2006/relationships/image" Target="../media/image280.png"/><Relationship Id="rId23" Type="http://schemas.openxmlformats.org/officeDocument/2006/relationships/image" Target="../media/image279.png"/><Relationship Id="rId22" Type="http://schemas.openxmlformats.org/officeDocument/2006/relationships/image" Target="../media/image278.png"/><Relationship Id="rId21" Type="http://schemas.openxmlformats.org/officeDocument/2006/relationships/image" Target="../media/image277.png"/><Relationship Id="rId20" Type="http://schemas.openxmlformats.org/officeDocument/2006/relationships/image" Target="../media/image276.png"/><Relationship Id="rId2" Type="http://schemas.openxmlformats.org/officeDocument/2006/relationships/image" Target="../media/image258.png"/><Relationship Id="rId19" Type="http://schemas.openxmlformats.org/officeDocument/2006/relationships/image" Target="../media/image275.png"/><Relationship Id="rId18" Type="http://schemas.openxmlformats.org/officeDocument/2006/relationships/image" Target="../media/image274.png"/><Relationship Id="rId17" Type="http://schemas.openxmlformats.org/officeDocument/2006/relationships/image" Target="../media/image273.png"/><Relationship Id="rId16" Type="http://schemas.openxmlformats.org/officeDocument/2006/relationships/image" Target="../media/image272.png"/><Relationship Id="rId15" Type="http://schemas.openxmlformats.org/officeDocument/2006/relationships/image" Target="../media/image271.png"/><Relationship Id="rId14" Type="http://schemas.openxmlformats.org/officeDocument/2006/relationships/image" Target="../media/image270.png"/><Relationship Id="rId13" Type="http://schemas.openxmlformats.org/officeDocument/2006/relationships/image" Target="../media/image269.png"/><Relationship Id="rId12" Type="http://schemas.openxmlformats.org/officeDocument/2006/relationships/image" Target="../media/image268.png"/><Relationship Id="rId11" Type="http://schemas.openxmlformats.org/officeDocument/2006/relationships/image" Target="../media/image267.png"/><Relationship Id="rId10" Type="http://schemas.openxmlformats.org/officeDocument/2006/relationships/image" Target="../media/image2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7" Type="http://schemas.openxmlformats.org/officeDocument/2006/relationships/image" Target="../media/image314.png"/><Relationship Id="rId6" Type="http://schemas.openxmlformats.org/officeDocument/2006/relationships/image" Target="../media/image313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Relationship Id="rId3" Type="http://schemas.openxmlformats.org/officeDocument/2006/relationships/image" Target="../media/image310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3.png"/><Relationship Id="rId8" Type="http://schemas.openxmlformats.org/officeDocument/2006/relationships/image" Target="../media/image322.png"/><Relationship Id="rId7" Type="http://schemas.openxmlformats.org/officeDocument/2006/relationships/image" Target="../media/image321.png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3" Type="http://schemas.openxmlformats.org/officeDocument/2006/relationships/image" Target="../media/image327.png"/><Relationship Id="rId12" Type="http://schemas.openxmlformats.org/officeDocument/2006/relationships/image" Target="../media/image326.png"/><Relationship Id="rId11" Type="http://schemas.openxmlformats.org/officeDocument/2006/relationships/image" Target="../media/image325.png"/><Relationship Id="rId10" Type="http://schemas.openxmlformats.org/officeDocument/2006/relationships/image" Target="../media/image3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5.png"/><Relationship Id="rId8" Type="http://schemas.openxmlformats.org/officeDocument/2006/relationships/image" Target="../media/image334.png"/><Relationship Id="rId7" Type="http://schemas.openxmlformats.org/officeDocument/2006/relationships/image" Target="../media/image333.png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0" Type="http://schemas.openxmlformats.org/officeDocument/2006/relationships/image" Target="../media/image3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png"/><Relationship Id="rId8" Type="http://schemas.openxmlformats.org/officeDocument/2006/relationships/image" Target="../media/image343.png"/><Relationship Id="rId7" Type="http://schemas.openxmlformats.org/officeDocument/2006/relationships/image" Target="../media/image342.png"/><Relationship Id="rId6" Type="http://schemas.openxmlformats.org/officeDocument/2006/relationships/image" Target="../media/image341.png"/><Relationship Id="rId5" Type="http://schemas.openxmlformats.org/officeDocument/2006/relationships/image" Target="../media/image340.png"/><Relationship Id="rId4" Type="http://schemas.openxmlformats.org/officeDocument/2006/relationships/image" Target="../media/image339.png"/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1" Type="http://schemas.openxmlformats.org/officeDocument/2006/relationships/image" Target="../media/image346.png"/><Relationship Id="rId10" Type="http://schemas.openxmlformats.org/officeDocument/2006/relationships/image" Target="../media/image3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7" Type="http://schemas.openxmlformats.org/officeDocument/2006/relationships/image" Target="../media/image352.png"/><Relationship Id="rId6" Type="http://schemas.openxmlformats.org/officeDocument/2006/relationships/image" Target="../media/image351.png"/><Relationship Id="rId5" Type="http://schemas.openxmlformats.org/officeDocument/2006/relationships/image" Target="../media/image350.png"/><Relationship Id="rId4" Type="http://schemas.openxmlformats.org/officeDocument/2006/relationships/image" Target="../media/image349.png"/><Relationship Id="rId3" Type="http://schemas.openxmlformats.org/officeDocument/2006/relationships/image" Target="../media/image348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0.png"/><Relationship Id="rId8" Type="http://schemas.openxmlformats.org/officeDocument/2006/relationships/image" Target="../media/image359.png"/><Relationship Id="rId7" Type="http://schemas.openxmlformats.org/officeDocument/2006/relationships/image" Target="../media/image358.png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Relationship Id="rId3" Type="http://schemas.openxmlformats.org/officeDocument/2006/relationships/image" Target="../media/image354.png"/><Relationship Id="rId2" Type="http://schemas.openxmlformats.org/officeDocument/2006/relationships/hyperlink" Target="https://fonts.google.com/specimen/montserra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8" Type="http://schemas.openxmlformats.org/officeDocument/2006/relationships/image" Target="../media/image76.png"/><Relationship Id="rId27" Type="http://schemas.openxmlformats.org/officeDocument/2006/relationships/image" Target="../media/image75.png"/><Relationship Id="rId26" Type="http://schemas.openxmlformats.org/officeDocument/2006/relationships/image" Target="../media/image74.png"/><Relationship Id="rId25" Type="http://schemas.openxmlformats.org/officeDocument/2006/relationships/image" Target="../media/image73.png"/><Relationship Id="rId24" Type="http://schemas.openxmlformats.org/officeDocument/2006/relationships/image" Target="../media/image72.png"/><Relationship Id="rId23" Type="http://schemas.openxmlformats.org/officeDocument/2006/relationships/image" Target="../media/image71.png"/><Relationship Id="rId22" Type="http://schemas.openxmlformats.org/officeDocument/2006/relationships/image" Target="../media/image70.png"/><Relationship Id="rId21" Type="http://schemas.openxmlformats.org/officeDocument/2006/relationships/image" Target="../media/image69.png"/><Relationship Id="rId20" Type="http://schemas.openxmlformats.org/officeDocument/2006/relationships/image" Target="../media/image68.png"/><Relationship Id="rId2" Type="http://schemas.openxmlformats.org/officeDocument/2006/relationships/image" Target="../media/image50.png"/><Relationship Id="rId19" Type="http://schemas.openxmlformats.org/officeDocument/2006/relationships/image" Target="../media/image67.png"/><Relationship Id="rId18" Type="http://schemas.openxmlformats.org/officeDocument/2006/relationships/image" Target="../media/image66.png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0" Type="http://schemas.openxmlformats.org/officeDocument/2006/relationships/image" Target="../media/image125.png"/><Relationship Id="rId5" Type="http://schemas.openxmlformats.org/officeDocument/2006/relationships/image" Target="../media/image80.png"/><Relationship Id="rId49" Type="http://schemas.openxmlformats.org/officeDocument/2006/relationships/image" Target="../media/image124.png"/><Relationship Id="rId48" Type="http://schemas.openxmlformats.org/officeDocument/2006/relationships/image" Target="../media/image123.png"/><Relationship Id="rId47" Type="http://schemas.openxmlformats.org/officeDocument/2006/relationships/image" Target="../media/image122.png"/><Relationship Id="rId46" Type="http://schemas.openxmlformats.org/officeDocument/2006/relationships/image" Target="../media/image121.png"/><Relationship Id="rId45" Type="http://schemas.openxmlformats.org/officeDocument/2006/relationships/image" Target="../media/image120.png"/><Relationship Id="rId44" Type="http://schemas.openxmlformats.org/officeDocument/2006/relationships/image" Target="../media/image119.png"/><Relationship Id="rId43" Type="http://schemas.openxmlformats.org/officeDocument/2006/relationships/image" Target="../media/image118.png"/><Relationship Id="rId42" Type="http://schemas.openxmlformats.org/officeDocument/2006/relationships/image" Target="../media/image117.png"/><Relationship Id="rId41" Type="http://schemas.openxmlformats.org/officeDocument/2006/relationships/image" Target="../media/image116.png"/><Relationship Id="rId40" Type="http://schemas.openxmlformats.org/officeDocument/2006/relationships/image" Target="../media/image115.png"/><Relationship Id="rId4" Type="http://schemas.openxmlformats.org/officeDocument/2006/relationships/image" Target="../media/image79.png"/><Relationship Id="rId39" Type="http://schemas.openxmlformats.org/officeDocument/2006/relationships/image" Target="../media/image114.png"/><Relationship Id="rId38" Type="http://schemas.openxmlformats.org/officeDocument/2006/relationships/image" Target="../media/image113.png"/><Relationship Id="rId37" Type="http://schemas.openxmlformats.org/officeDocument/2006/relationships/image" Target="../media/image112.png"/><Relationship Id="rId36" Type="http://schemas.openxmlformats.org/officeDocument/2006/relationships/image" Target="../media/image111.png"/><Relationship Id="rId35" Type="http://schemas.openxmlformats.org/officeDocument/2006/relationships/image" Target="../media/image110.png"/><Relationship Id="rId34" Type="http://schemas.openxmlformats.org/officeDocument/2006/relationships/image" Target="../media/image109.png"/><Relationship Id="rId33" Type="http://schemas.openxmlformats.org/officeDocument/2006/relationships/image" Target="../media/image108.png"/><Relationship Id="rId32" Type="http://schemas.openxmlformats.org/officeDocument/2006/relationships/image" Target="../media/image107.png"/><Relationship Id="rId31" Type="http://schemas.openxmlformats.org/officeDocument/2006/relationships/image" Target="../media/image106.png"/><Relationship Id="rId30" Type="http://schemas.openxmlformats.org/officeDocument/2006/relationships/image" Target="../media/image105.png"/><Relationship Id="rId3" Type="http://schemas.openxmlformats.org/officeDocument/2006/relationships/image" Target="../media/image78.png"/><Relationship Id="rId29" Type="http://schemas.openxmlformats.org/officeDocument/2006/relationships/image" Target="../media/image104.png"/><Relationship Id="rId28" Type="http://schemas.openxmlformats.org/officeDocument/2006/relationships/image" Target="../media/image103.png"/><Relationship Id="rId27" Type="http://schemas.openxmlformats.org/officeDocument/2006/relationships/image" Target="../media/image102.png"/><Relationship Id="rId26" Type="http://schemas.openxmlformats.org/officeDocument/2006/relationships/image" Target="../media/image101.png"/><Relationship Id="rId25" Type="http://schemas.openxmlformats.org/officeDocument/2006/relationships/image" Target="../media/image100.png"/><Relationship Id="rId24" Type="http://schemas.openxmlformats.org/officeDocument/2006/relationships/image" Target="../media/image99.png"/><Relationship Id="rId23" Type="http://schemas.openxmlformats.org/officeDocument/2006/relationships/image" Target="../media/image98.png"/><Relationship Id="rId22" Type="http://schemas.openxmlformats.org/officeDocument/2006/relationships/image" Target="../media/image97.png"/><Relationship Id="rId21" Type="http://schemas.openxmlformats.org/officeDocument/2006/relationships/image" Target="../media/image96.png"/><Relationship Id="rId20" Type="http://schemas.openxmlformats.org/officeDocument/2006/relationships/image" Target="../media/image95.png"/><Relationship Id="rId2" Type="http://schemas.openxmlformats.org/officeDocument/2006/relationships/image" Target="../media/image77.png"/><Relationship Id="rId19" Type="http://schemas.openxmlformats.org/officeDocument/2006/relationships/image" Target="../media/image94.png"/><Relationship Id="rId18" Type="http://schemas.openxmlformats.org/officeDocument/2006/relationships/image" Target="../media/image93.png"/><Relationship Id="rId17" Type="http://schemas.openxmlformats.org/officeDocument/2006/relationships/image" Target="../media/image92.png"/><Relationship Id="rId16" Type="http://schemas.openxmlformats.org/officeDocument/2006/relationships/image" Target="../media/image91.png"/><Relationship Id="rId15" Type="http://schemas.openxmlformats.org/officeDocument/2006/relationships/image" Target="../media/image90.png"/><Relationship Id="rId14" Type="http://schemas.openxmlformats.org/officeDocument/2006/relationships/image" Target="../media/image89.png"/><Relationship Id="rId13" Type="http://schemas.openxmlformats.org/officeDocument/2006/relationships/image" Target="../media/image88.png"/><Relationship Id="rId12" Type="http://schemas.openxmlformats.org/officeDocument/2006/relationships/image" Target="../media/image87.png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0" Type="http://schemas.openxmlformats.org/officeDocument/2006/relationships/image" Target="../media/image1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735719"/>
            <a:ext cx="9144000" cy="21743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206334"/>
            <a:ext cx="9144000" cy="93716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497451"/>
            <a:ext cx="1037848" cy="6460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36246" y="1248698"/>
            <a:ext cx="1541329" cy="14158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050576" y="2874594"/>
            <a:ext cx="436232" cy="43624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637777" y="1943881"/>
            <a:ext cx="831133" cy="15552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393250" y="728548"/>
            <a:ext cx="380149" cy="3105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646276" y="728021"/>
            <a:ext cx="110261" cy="5097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954301" y="743680"/>
            <a:ext cx="1202507" cy="877152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5472009" y="1589863"/>
            <a:ext cx="2744470" cy="492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72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1000"/>
              </a:lnSpc>
              <a:tabLst/>
            </a:pPr>
            <a:r>
              <a:rPr sz="3800" spc="-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38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8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8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</a:t>
            </a:r>
            <a:r>
              <a:rPr sz="3800" spc="-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8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3800" spc="-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800" dirty="0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748757" y="2162200"/>
          <a:ext cx="2154554" cy="446404"/>
        </p:xfrm>
        <a:graphic>
          <a:graphicData uri="http://schemas.openxmlformats.org/drawingml/2006/table">
            <a:tbl>
              <a:tblPr/>
              <a:tblGrid>
                <a:gridCol w="2154554"/>
              </a:tblGrid>
              <a:tr h="436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485772" indent="-263427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r>
                        <a:rPr sz="1200" spc="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4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</a:t>
                      </a:r>
                      <a:r>
                        <a:rPr sz="1200" spc="25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spc="2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r>
                        <a:rPr sz="1200" spc="2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solidFill>
                            <a:srgbClr val="7AB4FB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232888" y="3369757"/>
            <a:ext cx="575609" cy="132606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089804" y="2426130"/>
            <a:ext cx="331381" cy="61796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154729" y="2669373"/>
            <a:ext cx="962130" cy="998050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5823174" y="2814562"/>
            <a:ext cx="2025014" cy="4083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107"/>
              </a:lnSpc>
              <a:tabLst/>
            </a:pPr>
            <a:endParaRPr lang="Arial" altLang="Arial" sz="100" dirty="0"/>
          </a:p>
          <a:p>
            <a:pPr marL="506476" indent="-493776" algn="l" rtl="0" eaLnBrk="0">
              <a:lnSpc>
                <a:spcPct val="105000"/>
              </a:lnSpc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beg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200" dirty="0"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855988" y="1279905"/>
            <a:ext cx="781062" cy="78105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442737" y="183019"/>
            <a:ext cx="781050" cy="78105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82790" y="1927504"/>
            <a:ext cx="728980" cy="72899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3601923" y="2112416"/>
            <a:ext cx="867774" cy="53122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969911" y="3274453"/>
            <a:ext cx="246341" cy="24635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123630" y="1896884"/>
            <a:ext cx="246329" cy="24634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3139592" y="570979"/>
            <a:ext cx="246329" cy="24634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995743" y="364337"/>
            <a:ext cx="246329" cy="24634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370793" y="1294206"/>
            <a:ext cx="246329" cy="24634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8470672" y="2248077"/>
            <a:ext cx="246328" cy="24634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169148" y="1983808"/>
            <a:ext cx="136616" cy="8206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164145" y="1872354"/>
            <a:ext cx="196132" cy="17795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896791" y="1354023"/>
            <a:ext cx="109486" cy="109486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4206748" y="530555"/>
            <a:ext cx="109486" cy="10948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2309507" y="957973"/>
            <a:ext cx="109486" cy="10947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4714735" y="2166429"/>
            <a:ext cx="109473" cy="1094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3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740909" y="714324"/>
            <a:ext cx="4215015" cy="4254286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725768" y="1749008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" dirty="0"/>
          </a:p>
          <a:p>
            <a:pPr indent="1290603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9900" spc="-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9900" spc="-4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9900" dirty="0"/>
          </a:p>
          <a:p>
            <a:pPr marL="12700" indent="48200" algn="l" rtl="0" eaLnBrk="0">
              <a:lnSpc>
                <a:spcPct val="136000"/>
              </a:lnSpc>
              <a:spcBef>
                <a:spcPts val="275"/>
              </a:spcBef>
              <a:tabLst/>
            </a:pP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BLE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VS</a:t>
            </a:r>
            <a:r>
              <a:rPr sz="2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LUT</a:t>
            </a:r>
            <a:r>
              <a:rPr sz="2400" spc="-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400" spc="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pic>
        <p:nvPicPr>
          <p:cNvPr id="195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158056"/>
            <a:ext cx="349986" cy="985443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04275" y="79527"/>
            <a:ext cx="657148" cy="637527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89992" y="373773"/>
            <a:ext cx="657146" cy="637527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91697" y="659091"/>
            <a:ext cx="539441" cy="490410"/>
          </a:xfrm>
          <a:prstGeom prst="rect">
            <a:avLst/>
          </a:prstGeom>
        </p:spPr>
      </p:pic>
      <p:pic>
        <p:nvPicPr>
          <p:cNvPr id="199" name="picture 1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0"/>
            <a:ext cx="686930" cy="3474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1" name="picture 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40620" y="462076"/>
            <a:ext cx="4493114" cy="4681423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4977334" y="1265006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810"/>
              </a:lnSpc>
              <a:tabLst/>
            </a:pPr>
            <a:endParaRPr lang="Arial" altLang="Arial" sz="100" dirty="0"/>
          </a:p>
          <a:p>
            <a:pPr indent="2547526" algn="l" rtl="0" eaLnBrk="0">
              <a:lnSpc>
                <a:spcPct val="99000"/>
              </a:lnSpc>
              <a:tabLst/>
            </a:pPr>
            <a:r>
              <a:rPr sz="8100" spc="-4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8100" spc="-3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8100" dirty="0"/>
          </a:p>
          <a:p>
            <a:pPr marL="12700" indent="92533" algn="l" rtl="0" eaLnBrk="0">
              <a:lnSpc>
                <a:spcPct val="136000"/>
              </a:lnSpc>
              <a:spcBef>
                <a:spcPts val="685"/>
              </a:spcBef>
              <a:tabLst/>
            </a:pP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BLE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VS</a:t>
            </a:r>
            <a:r>
              <a:rPr sz="2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LUT</a:t>
            </a:r>
            <a:r>
              <a:rPr sz="2400" spc="-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spc="-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400" spc="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pic>
        <p:nvPicPr>
          <p:cNvPr id="203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136928" y="4939859"/>
            <a:ext cx="1007071" cy="203640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06656" y="0"/>
            <a:ext cx="1988401" cy="1057668"/>
          </a:xfrm>
          <a:prstGeom prst="rect">
            <a:avLst/>
          </a:prstGeom>
        </p:spPr>
      </p:pic>
      <p:pic>
        <p:nvPicPr>
          <p:cNvPr id="205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501104" y="4986507"/>
            <a:ext cx="539445" cy="156992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294706" y="3751579"/>
            <a:ext cx="225590" cy="205075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716890" y="4241982"/>
            <a:ext cx="225576" cy="205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9" name="picture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64570" y="381152"/>
            <a:ext cx="4506353" cy="4401427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1150028" y="1911222"/>
            <a:ext cx="2402204" cy="1324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318"/>
              </a:lnSpc>
              <a:tabLst/>
            </a:pPr>
            <a:endParaRPr lang="Arial" altLang="Arial" sz="100" dirty="0"/>
          </a:p>
          <a:p>
            <a:pPr indent="13502" algn="l" rtl="0" eaLnBrk="0">
              <a:lnSpc>
                <a:spcPct val="80000"/>
              </a:lnSpc>
              <a:tabLst/>
            </a:pPr>
            <a:r>
              <a:rPr sz="6000" spc="-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6000" spc="-3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6000" spc="-3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6000" spc="-3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6000" spc="-115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!</a:t>
            </a:r>
            <a:endParaRPr lang="Arial" altLang="Arial" sz="6000" dirty="0"/>
          </a:p>
          <a:p>
            <a:pPr marL="12700" indent="64008" algn="l" rtl="0" eaLnBrk="0">
              <a:lnSpc>
                <a:spcPct val="103000"/>
              </a:lnSpc>
              <a:spcBef>
                <a:spcPts val="2"/>
              </a:spcBef>
              <a:tabLst/>
            </a:pP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lf,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il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..</a:t>
            </a:r>
            <a:endParaRPr lang="Arial" altLang="Arial" sz="1200" dirty="0"/>
          </a:p>
        </p:txBody>
      </p:sp>
      <p:pic>
        <p:nvPicPr>
          <p:cNvPr id="211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106281" cy="896741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66369" y="3788397"/>
            <a:ext cx="367601" cy="367601"/>
          </a:xfrm>
          <a:prstGeom prst="rect">
            <a:avLst/>
          </a:prstGeom>
        </p:spPr>
      </p:pic>
      <p:pic>
        <p:nvPicPr>
          <p:cNvPr id="213" name="picture 2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939859"/>
            <a:ext cx="61214" cy="1234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52589" y="0"/>
            <a:ext cx="539441" cy="61582"/>
          </a:xfrm>
          <a:prstGeom prst="rect">
            <a:avLst/>
          </a:prstGeom>
        </p:spPr>
      </p:pic>
      <p:pic>
        <p:nvPicPr>
          <p:cNvPr id="215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64705" y="638885"/>
            <a:ext cx="4514151" cy="3985003"/>
          </a:xfrm>
          <a:prstGeom prst="rect">
            <a:avLst/>
          </a:prstGeom>
        </p:spPr>
      </p:pic>
      <p:pic>
        <p:nvPicPr>
          <p:cNvPr id="217" name="picture 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357085" y="0"/>
            <a:ext cx="1786914" cy="1113218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5868904" y="2168202"/>
            <a:ext cx="2686685" cy="150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00"/>
              </a:lnSpc>
              <a:tabLst/>
            </a:pPr>
            <a:endParaRPr lang="Arial" altLang="Arial" sz="100" dirty="0"/>
          </a:p>
          <a:p>
            <a:pPr marL="12700" indent="18135" algn="l" rtl="0" eaLnBrk="0">
              <a:lnSpc>
                <a:spcPct val="110000"/>
              </a:lnSpc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12700" indent="18135" algn="l" rtl="0" eaLnBrk="0">
              <a:lnSpc>
                <a:spcPct val="110000"/>
              </a:lnSpc>
              <a:spcBef>
                <a:spcPts val="33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219" name="picture 2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462456" y="4412653"/>
            <a:ext cx="940980" cy="685723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5890902" y="1530839"/>
            <a:ext cx="224155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90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25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50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5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DUC</a:t>
            </a:r>
            <a:r>
              <a:rPr sz="25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5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2500" dirty="0"/>
          </a:p>
        </p:txBody>
      </p:sp>
      <p:pic>
        <p:nvPicPr>
          <p:cNvPr id="221" name="picture 2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797035" y="5124653"/>
            <a:ext cx="346964" cy="18846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218360" y="4175049"/>
            <a:ext cx="225590" cy="205075"/>
          </a:xfrm>
          <a:prstGeom prst="rect">
            <a:avLst/>
          </a:prstGeom>
        </p:spPr>
      </p:pic>
      <p:pic>
        <p:nvPicPr>
          <p:cNvPr id="223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8904934" y="3595471"/>
            <a:ext cx="225578" cy="205079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868446" y="2033968"/>
            <a:ext cx="875216" cy="253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90806" y="1581825"/>
            <a:ext cx="2052976" cy="3561674"/>
          </a:xfrm>
          <a:prstGeom prst="rect">
            <a:avLst/>
          </a:prstGeom>
        </p:spPr>
      </p:pic>
      <p:sp>
        <p:nvSpPr>
          <p:cNvPr id="227" name="textbox 227"/>
          <p:cNvSpPr/>
          <p:nvPr/>
        </p:nvSpPr>
        <p:spPr>
          <a:xfrm>
            <a:off x="4903191" y="2133983"/>
            <a:ext cx="3346450" cy="1139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686"/>
              </a:lnSpc>
              <a:tabLst/>
            </a:pPr>
            <a:endParaRPr lang="Arial" altLang="Arial" sz="100" dirty="0"/>
          </a:p>
          <a:p>
            <a:pPr marL="12700" indent="22555" algn="l" rtl="0" eaLnBrk="0">
              <a:lnSpc>
                <a:spcPct val="110000"/>
              </a:lnSpc>
              <a:tabLst/>
            </a:pP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12700" indent="22555" algn="l" rtl="0" eaLnBrk="0">
              <a:lnSpc>
                <a:spcPct val="111000"/>
              </a:lnSpc>
              <a:spcBef>
                <a:spcPts val="5"/>
              </a:spcBef>
              <a:tabLst/>
            </a:pP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sp>
        <p:nvSpPr>
          <p:cNvPr id="228" name="textbox 228"/>
          <p:cNvSpPr/>
          <p:nvPr/>
        </p:nvSpPr>
        <p:spPr>
          <a:xfrm>
            <a:off x="4940842" y="1208320"/>
            <a:ext cx="3215639" cy="549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36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36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UR</a:t>
            </a:r>
            <a:r>
              <a:rPr sz="3600" spc="-8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spc="-13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3600" spc="-1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OM</a:t>
            </a:r>
            <a:r>
              <a:rPr sz="3600" spc="-1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3600" spc="-13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3600" spc="-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3600" dirty="0"/>
          </a:p>
        </p:txBody>
      </p:sp>
      <p:pic>
        <p:nvPicPr>
          <p:cNvPr id="229" name="picture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790484" y="0"/>
            <a:ext cx="1708163" cy="608049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2312" y="2585618"/>
            <a:ext cx="186359" cy="884707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093124" y="4397164"/>
            <a:ext cx="50875" cy="359493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684839" y="477964"/>
            <a:ext cx="367588" cy="367588"/>
          </a:xfrm>
          <a:prstGeom prst="rect">
            <a:avLst/>
          </a:prstGeom>
        </p:spPr>
      </p:pic>
      <p:sp>
        <p:nvSpPr>
          <p:cNvPr id="233" name="rect"/>
          <p:cNvSpPr/>
          <p:nvPr/>
        </p:nvSpPr>
        <p:spPr>
          <a:xfrm>
            <a:off x="3636721" y="2632697"/>
            <a:ext cx="74307" cy="423748"/>
          </a:xfrm>
          <a:prstGeom prst="rect">
            <a:avLst/>
          </a:prstGeom>
          <a:solidFill>
            <a:srgbClr val="2B70E7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4" name="rect"/>
          <p:cNvSpPr/>
          <p:nvPr/>
        </p:nvSpPr>
        <p:spPr>
          <a:xfrm>
            <a:off x="3757637" y="2632697"/>
            <a:ext cx="74307" cy="423748"/>
          </a:xfrm>
          <a:prstGeom prst="rect">
            <a:avLst/>
          </a:prstGeom>
          <a:solidFill>
            <a:srgbClr val="2474EB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5" name="rect"/>
          <p:cNvSpPr/>
          <p:nvPr/>
        </p:nvSpPr>
        <p:spPr>
          <a:xfrm>
            <a:off x="3878567" y="2632697"/>
            <a:ext cx="74307" cy="423748"/>
          </a:xfrm>
          <a:prstGeom prst="rect">
            <a:avLst/>
          </a:prstGeom>
          <a:solidFill>
            <a:srgbClr val="2275E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107513" y="3491890"/>
            <a:ext cx="36486" cy="150329"/>
          </a:xfrm>
          <a:prstGeom prst="rect">
            <a:avLst/>
          </a:prstGeom>
        </p:spPr>
      </p:pic>
      <p:pic>
        <p:nvPicPr>
          <p:cNvPr id="237" name="picture 2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290646" y="2123541"/>
            <a:ext cx="141554" cy="175272"/>
          </a:xfrm>
          <a:prstGeom prst="rect">
            <a:avLst/>
          </a:prstGeom>
        </p:spPr>
      </p:pic>
      <p:sp>
        <p:nvSpPr>
          <p:cNvPr id="238" name="rect"/>
          <p:cNvSpPr/>
          <p:nvPr/>
        </p:nvSpPr>
        <p:spPr>
          <a:xfrm>
            <a:off x="888060" y="3046565"/>
            <a:ext cx="57391" cy="423760"/>
          </a:xfrm>
          <a:prstGeom prst="rect">
            <a:avLst/>
          </a:prstGeom>
          <a:solidFill>
            <a:srgbClr val="E11D86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9" name="rect"/>
          <p:cNvSpPr/>
          <p:nvPr/>
        </p:nvSpPr>
        <p:spPr>
          <a:xfrm>
            <a:off x="794664" y="3046565"/>
            <a:ext cx="57378" cy="423760"/>
          </a:xfrm>
          <a:prstGeom prst="rect">
            <a:avLst/>
          </a:prstGeom>
          <a:solidFill>
            <a:srgbClr val="E71A8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688600" y="1712633"/>
            <a:ext cx="138366" cy="169341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18541" y="1763395"/>
            <a:ext cx="138366" cy="1693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501104" y="0"/>
            <a:ext cx="657148" cy="226529"/>
          </a:xfrm>
          <a:prstGeom prst="rect">
            <a:avLst/>
          </a:prstGeom>
        </p:spPr>
      </p:pic>
      <p:pic>
        <p:nvPicPr>
          <p:cNvPr id="243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588522" y="168579"/>
            <a:ext cx="539445" cy="490397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186819" y="0"/>
            <a:ext cx="657148" cy="520776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587679" y="1371777"/>
            <a:ext cx="3968641" cy="3718311"/>
          </a:xfrm>
          <a:prstGeom prst="rect">
            <a:avLst/>
          </a:prstGeom>
        </p:spPr>
      </p:pic>
      <p:pic>
        <p:nvPicPr>
          <p:cNvPr id="247" name="picture 2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823579" y="3756939"/>
            <a:ext cx="320420" cy="180733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7892021" y="4916423"/>
            <a:ext cx="170674" cy="227075"/>
          </a:xfrm>
          <a:prstGeom prst="rect">
            <a:avLst/>
          </a:prstGeom>
        </p:spPr>
      </p:pic>
      <p:pic>
        <p:nvPicPr>
          <p:cNvPr id="249" name="picture 2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8745308" y="4626762"/>
            <a:ext cx="398691" cy="516737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994687" y="3863860"/>
            <a:ext cx="1149312" cy="1279639"/>
          </a:xfrm>
          <a:prstGeom prst="rect">
            <a:avLst/>
          </a:prstGeom>
        </p:spPr>
      </p:pic>
      <p:pic>
        <p:nvPicPr>
          <p:cNvPr id="251" name="picture 2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066798" y="0"/>
            <a:ext cx="1077201" cy="1760105"/>
          </a:xfrm>
          <a:prstGeom prst="rect">
            <a:avLst/>
          </a:prstGeom>
        </p:spPr>
      </p:pic>
      <p:sp>
        <p:nvSpPr>
          <p:cNvPr id="252" name="textbox 252"/>
          <p:cNvSpPr/>
          <p:nvPr/>
        </p:nvSpPr>
        <p:spPr>
          <a:xfrm>
            <a:off x="6877008" y="3415571"/>
            <a:ext cx="1325880" cy="878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36"/>
              </a:lnSpc>
              <a:tabLst/>
            </a:pPr>
            <a:endParaRPr lang="Arial" altLang="Arial" sz="100" dirty="0"/>
          </a:p>
          <a:p>
            <a:pPr indent="24138" algn="l" rtl="0" eaLnBrk="0">
              <a:lnSpc>
                <a:spcPct val="86000"/>
              </a:lnSpc>
              <a:tabLst/>
            </a:pPr>
            <a:r>
              <a:rPr sz="17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</a:t>
            </a:r>
            <a:r>
              <a:rPr sz="17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7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700" dirty="0"/>
          </a:p>
          <a:p>
            <a:pPr marL="12700" indent="15544" algn="l" rtl="0" eaLnBrk="0">
              <a:lnSpc>
                <a:spcPct val="109000"/>
              </a:lnSpc>
              <a:spcBef>
                <a:spcPts val="244"/>
              </a:spcBef>
              <a:tabLst/>
            </a:pP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200" dirty="0"/>
          </a:p>
        </p:txBody>
      </p:sp>
      <p:sp>
        <p:nvSpPr>
          <p:cNvPr id="253" name="textbox 253"/>
          <p:cNvSpPr/>
          <p:nvPr/>
        </p:nvSpPr>
        <p:spPr>
          <a:xfrm>
            <a:off x="940929" y="1685549"/>
            <a:ext cx="1313180" cy="878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35"/>
              </a:lnSpc>
              <a:tabLst/>
            </a:pPr>
            <a:endParaRPr lang="Arial" altLang="Arial" sz="100" dirty="0"/>
          </a:p>
          <a:p>
            <a:pPr indent="755984" algn="l" rtl="0" eaLnBrk="0">
              <a:lnSpc>
                <a:spcPct val="90000"/>
              </a:lnSpc>
              <a:tabLst/>
            </a:pPr>
            <a:r>
              <a:rPr sz="16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600" dirty="0"/>
          </a:p>
          <a:p>
            <a:pPr marL="12700" indent="222046" algn="r" rtl="0" eaLnBrk="0">
              <a:lnSpc>
                <a:spcPct val="109000"/>
              </a:lnSpc>
              <a:spcBef>
                <a:spcPts val="268"/>
              </a:spcBef>
              <a:tabLst/>
            </a:pP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2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1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254" name="textbox 254"/>
          <p:cNvSpPr/>
          <p:nvPr/>
        </p:nvSpPr>
        <p:spPr>
          <a:xfrm>
            <a:off x="3804027" y="472659"/>
            <a:ext cx="154686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90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25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UR</a:t>
            </a:r>
            <a:r>
              <a:rPr sz="2500" spc="-5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8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2500" spc="-1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2500" dirty="0"/>
          </a:p>
        </p:txBody>
      </p:sp>
      <p:pic>
        <p:nvPicPr>
          <p:cNvPr id="255" name="picture 2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97165" y="3972305"/>
            <a:ext cx="481723" cy="467344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33718" y="4188002"/>
            <a:ext cx="481719" cy="467345"/>
          </a:xfrm>
          <a:prstGeom prst="rect">
            <a:avLst/>
          </a:prstGeom>
        </p:spPr>
      </p:pic>
      <p:sp>
        <p:nvSpPr>
          <p:cNvPr id="257" name="rect"/>
          <p:cNvSpPr/>
          <p:nvPr/>
        </p:nvSpPr>
        <p:spPr>
          <a:xfrm>
            <a:off x="-304871" y="4397164"/>
            <a:ext cx="395445" cy="359493"/>
          </a:xfrm>
          <a:prstGeom prst="rect">
            <a:avLst/>
          </a:prstGeom>
          <a:solidFill>
            <a:srgbClr val="0090D8">
              <a:alpha val="47843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255344" y="3426523"/>
            <a:ext cx="165366" cy="150342"/>
          </a:xfrm>
          <a:prstGeom prst="rect">
            <a:avLst/>
          </a:prstGeom>
        </p:spPr>
      </p:pic>
      <p:pic>
        <p:nvPicPr>
          <p:cNvPr id="259" name="picture 2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212802" y="3067024"/>
            <a:ext cx="165365" cy="1503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1" name="picture 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756939"/>
            <a:ext cx="1684667" cy="1386560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20230" y="2138782"/>
            <a:ext cx="180047" cy="180035"/>
          </a:xfrm>
          <a:prstGeom prst="rect">
            <a:avLst/>
          </a:prstGeom>
        </p:spPr>
      </p:pic>
      <p:pic>
        <p:nvPicPr>
          <p:cNvPr id="263" name="picture 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719195" y="2239881"/>
            <a:ext cx="2587192" cy="2026067"/>
          </a:xfrm>
          <a:prstGeom prst="rect">
            <a:avLst/>
          </a:prstGeom>
        </p:spPr>
      </p:pic>
      <p:sp>
        <p:nvSpPr>
          <p:cNvPr id="264" name="path"/>
          <p:cNvSpPr/>
          <p:nvPr/>
        </p:nvSpPr>
        <p:spPr>
          <a:xfrm>
            <a:off x="3404162" y="1605457"/>
            <a:ext cx="2314803" cy="2062390"/>
          </a:xfrm>
          <a:custGeom>
            <a:avLst/>
            <a:gdLst/>
            <a:ahLst/>
            <a:cxnLst/>
            <a:rect l="0" t="0" r="0" b="0"/>
            <a:pathLst>
              <a:path w="3645" h="3247">
                <a:moveTo>
                  <a:pt x="1753" y="2881"/>
                </a:moveTo>
                <a:lnTo>
                  <a:pt x="1753" y="681"/>
                </a:lnTo>
                <a:lnTo>
                  <a:pt x="3629" y="681"/>
                </a:lnTo>
                <a:lnTo>
                  <a:pt x="3629" y="15"/>
                </a:lnTo>
                <a:lnTo>
                  <a:pt x="15" y="15"/>
                </a:lnTo>
                <a:lnTo>
                  <a:pt x="15" y="3232"/>
                </a:lnTo>
              </a:path>
            </a:pathLst>
          </a:custGeom>
          <a:noFill/>
          <a:ln w="19570" cap="rnd">
            <a:round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5" name="picture 2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848356" cy="1760105"/>
          </a:xfrm>
          <a:prstGeom prst="rect">
            <a:avLst/>
          </a:prstGeom>
        </p:spPr>
      </p:pic>
      <p:pic>
        <p:nvPicPr>
          <p:cNvPr id="266" name="picture 2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65032" y="4438201"/>
            <a:ext cx="4413932" cy="705298"/>
          </a:xfrm>
          <a:prstGeom prst="rect">
            <a:avLst/>
          </a:prstGeom>
        </p:spPr>
      </p:pic>
      <p:pic>
        <p:nvPicPr>
          <p:cNvPr id="267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08296" y="2023719"/>
            <a:ext cx="2819364" cy="796312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35517" y="4367758"/>
            <a:ext cx="3424564" cy="634851"/>
          </a:xfrm>
          <a:prstGeom prst="rect">
            <a:avLst/>
          </a:prstGeom>
        </p:spPr>
      </p:pic>
      <p:sp>
        <p:nvSpPr>
          <p:cNvPr id="269" name="textbox 269"/>
          <p:cNvSpPr/>
          <p:nvPr/>
        </p:nvSpPr>
        <p:spPr>
          <a:xfrm>
            <a:off x="6678506" y="1532790"/>
            <a:ext cx="1832610" cy="695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36"/>
              </a:lnSpc>
              <a:tabLst/>
            </a:pPr>
            <a:endParaRPr lang="Arial" altLang="Arial" sz="100" dirty="0"/>
          </a:p>
          <a:p>
            <a:pPr indent="18188" algn="l" rtl="0" eaLnBrk="0">
              <a:lnSpc>
                <a:spcPct val="86000"/>
              </a:lnSpc>
              <a:tabLst/>
            </a:pPr>
            <a:r>
              <a:rPr sz="17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</a:t>
            </a:r>
            <a:r>
              <a:rPr sz="17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7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700" dirty="0"/>
          </a:p>
          <a:p>
            <a:pPr marL="12700" indent="9600" algn="l" rtl="0" eaLnBrk="0">
              <a:lnSpc>
                <a:spcPct val="113000"/>
              </a:lnSpc>
              <a:spcBef>
                <a:spcPts val="258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270" name="textbox 270"/>
          <p:cNvSpPr/>
          <p:nvPr/>
        </p:nvSpPr>
        <p:spPr>
          <a:xfrm>
            <a:off x="6678506" y="2920557"/>
            <a:ext cx="1832610" cy="695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37"/>
              </a:lnSpc>
              <a:tabLst/>
            </a:pPr>
            <a:endParaRPr lang="Arial" altLang="Arial" sz="100" dirty="0"/>
          </a:p>
          <a:p>
            <a:pPr indent="18188" algn="l" rtl="0" eaLnBrk="0">
              <a:lnSpc>
                <a:spcPct val="86000"/>
              </a:lnSpc>
              <a:tabLst/>
            </a:pPr>
            <a:r>
              <a:rPr sz="17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</a:t>
            </a:r>
            <a:r>
              <a:rPr sz="17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7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700" dirty="0"/>
          </a:p>
          <a:p>
            <a:pPr marL="12700" indent="9600" algn="l" rtl="0" eaLnBrk="0">
              <a:lnSpc>
                <a:spcPct val="113000"/>
              </a:lnSpc>
              <a:spcBef>
                <a:spcPts val="258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271" name="textbox 271"/>
          <p:cNvSpPr/>
          <p:nvPr/>
        </p:nvSpPr>
        <p:spPr>
          <a:xfrm>
            <a:off x="654107" y="2920557"/>
            <a:ext cx="1823085" cy="695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37"/>
              </a:lnSpc>
              <a:tabLst/>
            </a:pPr>
            <a:endParaRPr lang="Arial" altLang="Arial" sz="100" dirty="0"/>
          </a:p>
          <a:p>
            <a:pPr indent="1266061" algn="l" rtl="0" eaLnBrk="0">
              <a:lnSpc>
                <a:spcPct val="90000"/>
              </a:lnSpc>
              <a:tabLst/>
            </a:pPr>
            <a:r>
              <a:rPr sz="16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600" dirty="0"/>
          </a:p>
          <a:p>
            <a:pPr marL="142697" indent="-129997" algn="l" rtl="0" eaLnBrk="0">
              <a:lnSpc>
                <a:spcPct val="113000"/>
              </a:lnSpc>
              <a:spcBef>
                <a:spcPts val="282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272" name="path"/>
          <p:cNvSpPr/>
          <p:nvPr/>
        </p:nvSpPr>
        <p:spPr>
          <a:xfrm>
            <a:off x="4495532" y="2790400"/>
            <a:ext cx="1266799" cy="650519"/>
          </a:xfrm>
          <a:custGeom>
            <a:avLst/>
            <a:gdLst/>
            <a:ahLst/>
            <a:cxnLst/>
            <a:rect l="0" t="0" r="0" b="0"/>
            <a:pathLst>
              <a:path w="1994" h="1024">
                <a:moveTo>
                  <a:pt x="15" y="1009"/>
                </a:moveTo>
                <a:lnTo>
                  <a:pt x="1979" y="15"/>
                </a:lnTo>
              </a:path>
            </a:pathLst>
          </a:custGeom>
          <a:noFill/>
          <a:ln w="19570" cap="rnd">
            <a:round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3" name="textbox 273"/>
          <p:cNvSpPr/>
          <p:nvPr/>
        </p:nvSpPr>
        <p:spPr>
          <a:xfrm>
            <a:off x="654107" y="1789484"/>
            <a:ext cx="1823085" cy="438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56"/>
              </a:lnSpc>
              <a:tabLst/>
            </a:pPr>
            <a:endParaRPr lang="Arial" altLang="Arial" sz="100" dirty="0"/>
          </a:p>
          <a:p>
            <a:pPr marL="142697" indent="-129997" algn="l" rtl="0" eaLnBrk="0">
              <a:lnSpc>
                <a:spcPct val="113000"/>
              </a:lnSpc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274" name="textbox 274"/>
          <p:cNvSpPr/>
          <p:nvPr/>
        </p:nvSpPr>
        <p:spPr>
          <a:xfrm>
            <a:off x="3804021" y="483882"/>
            <a:ext cx="154686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90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25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UR</a:t>
            </a:r>
            <a:r>
              <a:rPr sz="2500" spc="-5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8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2500" spc="-1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2500" dirty="0"/>
          </a:p>
        </p:txBody>
      </p:sp>
      <p:pic>
        <p:nvPicPr>
          <p:cNvPr id="275" name="picture 2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8773" y="1932792"/>
            <a:ext cx="232879" cy="231355"/>
          </a:xfrm>
          <a:prstGeom prst="rect">
            <a:avLst/>
          </a:prstGeom>
        </p:spPr>
      </p:pic>
      <p:sp>
        <p:nvSpPr>
          <p:cNvPr id="276" name="path"/>
          <p:cNvSpPr/>
          <p:nvPr/>
        </p:nvSpPr>
        <p:spPr>
          <a:xfrm>
            <a:off x="3075251" y="1884807"/>
            <a:ext cx="1451749" cy="289572"/>
          </a:xfrm>
          <a:custGeom>
            <a:avLst/>
            <a:gdLst/>
            <a:ahLst/>
            <a:cxnLst/>
            <a:rect l="0" t="0" r="0" b="0"/>
            <a:pathLst>
              <a:path w="2286" h="456">
                <a:moveTo>
                  <a:pt x="15" y="15"/>
                </a:moveTo>
                <a:lnTo>
                  <a:pt x="15" y="440"/>
                </a:lnTo>
                <a:lnTo>
                  <a:pt x="2270" y="440"/>
                </a:lnTo>
              </a:path>
            </a:pathLst>
          </a:custGeom>
          <a:noFill/>
          <a:ln w="19570" cap="rnd">
            <a:round/>
            <a:solidFill>
              <a:srgbClr val="FFFFFF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77" name="picture 2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664330" y="4266807"/>
            <a:ext cx="83959" cy="538224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016504" y="4496525"/>
            <a:ext cx="657136" cy="637526"/>
          </a:xfrm>
          <a:prstGeom prst="rect">
            <a:avLst/>
          </a:prstGeom>
        </p:spPr>
      </p:pic>
      <p:pic>
        <p:nvPicPr>
          <p:cNvPr id="279" name="picture 2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274769" y="4035938"/>
            <a:ext cx="83959" cy="538220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626940" y="4145503"/>
            <a:ext cx="83972" cy="538231"/>
          </a:xfrm>
          <a:prstGeom prst="rect">
            <a:avLst/>
          </a:prstGeom>
        </p:spPr>
      </p:pic>
      <p:pic>
        <p:nvPicPr>
          <p:cNvPr id="281" name="picture 2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330788" y="4202281"/>
            <a:ext cx="657136" cy="637523"/>
          </a:xfrm>
          <a:prstGeom prst="rect">
            <a:avLst/>
          </a:prstGeom>
        </p:spPr>
      </p:pic>
      <p:pic>
        <p:nvPicPr>
          <p:cNvPr id="282" name="picture 2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371446" y="4037467"/>
            <a:ext cx="115239" cy="56019"/>
          </a:xfrm>
          <a:prstGeom prst="rect">
            <a:avLst/>
          </a:prstGeom>
        </p:spPr>
      </p:pic>
      <p:pic>
        <p:nvPicPr>
          <p:cNvPr id="283" name="picture 2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5319550" y="4056094"/>
            <a:ext cx="128604" cy="178327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5365997" y="4085463"/>
            <a:ext cx="141790" cy="139504"/>
          </a:xfrm>
          <a:prstGeom prst="rect">
            <a:avLst/>
          </a:prstGeom>
        </p:spPr>
      </p:pic>
      <p:pic>
        <p:nvPicPr>
          <p:cNvPr id="285" name="picture 2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5112168" y="4035938"/>
            <a:ext cx="83959" cy="538220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5476271" y="4075224"/>
            <a:ext cx="40182" cy="89090"/>
          </a:xfrm>
          <a:prstGeom prst="rect">
            <a:avLst/>
          </a:prstGeom>
        </p:spPr>
      </p:pic>
      <p:pic>
        <p:nvPicPr>
          <p:cNvPr id="287" name="picture 28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5046776" y="4064076"/>
            <a:ext cx="539445" cy="490405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506797" y="2293053"/>
            <a:ext cx="485216" cy="389344"/>
          </a:xfrm>
          <a:prstGeom prst="rect">
            <a:avLst/>
          </a:prstGeom>
        </p:spPr>
      </p:pic>
      <p:pic>
        <p:nvPicPr>
          <p:cNvPr id="289" name="picture 28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5639879" y="3728217"/>
            <a:ext cx="250481" cy="250482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5609120" y="3930285"/>
            <a:ext cx="173951" cy="941269"/>
          </a:xfrm>
          <a:prstGeom prst="rect">
            <a:avLst/>
          </a:prstGeom>
        </p:spPr>
      </p:pic>
      <p:pic>
        <p:nvPicPr>
          <p:cNvPr id="291" name="picture 29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705424" y="2143927"/>
            <a:ext cx="488429" cy="333640"/>
          </a:xfrm>
          <a:prstGeom prst="rect">
            <a:avLst/>
          </a:prstGeom>
        </p:spPr>
      </p:pic>
      <p:pic>
        <p:nvPicPr>
          <p:cNvPr id="292" name="picture 29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2930823" y="3095706"/>
            <a:ext cx="367473" cy="369384"/>
          </a:xfrm>
          <a:prstGeom prst="rect">
            <a:avLst/>
          </a:prstGeom>
        </p:spPr>
      </p:pic>
      <p:pic>
        <p:nvPicPr>
          <p:cNvPr id="293" name="picture 2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2903877" y="1509255"/>
            <a:ext cx="361246" cy="361321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3508692" y="1726788"/>
            <a:ext cx="413190" cy="261799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4486766" y="1431446"/>
            <a:ext cx="311137" cy="311150"/>
          </a:xfrm>
          <a:prstGeom prst="rect">
            <a:avLst/>
          </a:prstGeom>
        </p:spPr>
      </p:pic>
      <p:sp>
        <p:nvSpPr>
          <p:cNvPr id="296" name="textbox 296"/>
          <p:cNvSpPr/>
          <p:nvPr/>
        </p:nvSpPr>
        <p:spPr>
          <a:xfrm>
            <a:off x="1907468" y="1532790"/>
            <a:ext cx="569594" cy="245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0000"/>
              </a:lnSpc>
              <a:tabLst/>
            </a:pPr>
            <a:r>
              <a:rPr sz="16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1600" dirty="0"/>
          </a:p>
        </p:txBody>
      </p:sp>
      <p:pic>
        <p:nvPicPr>
          <p:cNvPr id="297" name="picture 29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2809792" y="2287707"/>
            <a:ext cx="432130" cy="194436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905579" y="2624711"/>
            <a:ext cx="281787" cy="281787"/>
          </a:xfrm>
          <a:prstGeom prst="rect">
            <a:avLst/>
          </a:prstGeom>
        </p:spPr>
      </p:pic>
      <p:pic>
        <p:nvPicPr>
          <p:cNvPr id="299" name="picture 29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3077298" y="3233472"/>
            <a:ext cx="78524" cy="78016"/>
          </a:xfrm>
          <a:prstGeom prst="rect">
            <a:avLst/>
          </a:prstGeom>
        </p:spPr>
      </p:pic>
      <p:pic>
        <p:nvPicPr>
          <p:cNvPr id="300" name="picture 30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2977151" y="3132053"/>
            <a:ext cx="281635" cy="281635"/>
          </a:xfrm>
          <a:prstGeom prst="rect">
            <a:avLst/>
          </a:prstGeom>
        </p:spPr>
      </p:pic>
      <p:pic>
        <p:nvPicPr>
          <p:cNvPr id="301" name="picture 30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5775471" y="1702842"/>
            <a:ext cx="255575" cy="255574"/>
          </a:xfrm>
          <a:prstGeom prst="rect">
            <a:avLst/>
          </a:prstGeom>
        </p:spPr>
      </p:pic>
      <p:pic>
        <p:nvPicPr>
          <p:cNvPr id="302" name="picture 30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5580405" y="1498399"/>
            <a:ext cx="232892" cy="231356"/>
          </a:xfrm>
          <a:prstGeom prst="rect">
            <a:avLst/>
          </a:prstGeom>
        </p:spPr>
      </p:pic>
      <p:pic>
        <p:nvPicPr>
          <p:cNvPr id="303" name="picture 30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3331485" y="3703582"/>
            <a:ext cx="174625" cy="287845"/>
          </a:xfrm>
          <a:prstGeom prst="rect">
            <a:avLst/>
          </a:prstGeom>
        </p:spPr>
      </p:pic>
      <p:pic>
        <p:nvPicPr>
          <p:cNvPr id="304" name="picture 30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433470" y="3938112"/>
            <a:ext cx="83947" cy="538218"/>
          </a:xfrm>
          <a:prstGeom prst="rect">
            <a:avLst/>
          </a:prstGeom>
        </p:spPr>
      </p:pic>
      <p:pic>
        <p:nvPicPr>
          <p:cNvPr id="305" name="picture 30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852163" y="3949851"/>
            <a:ext cx="83947" cy="538214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5148205" y="1753073"/>
            <a:ext cx="196906" cy="196951"/>
          </a:xfrm>
          <a:prstGeom prst="rect">
            <a:avLst/>
          </a:prstGeom>
        </p:spPr>
      </p:pic>
      <p:pic>
        <p:nvPicPr>
          <p:cNvPr id="307" name="picture 30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3563259" y="2891886"/>
            <a:ext cx="196903" cy="196954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5414545" y="3451157"/>
            <a:ext cx="171907" cy="182638"/>
          </a:xfrm>
          <a:prstGeom prst="rect">
            <a:avLst/>
          </a:prstGeom>
        </p:spPr>
      </p:pic>
      <p:pic>
        <p:nvPicPr>
          <p:cNvPr id="309" name="picture 30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5954547" y="3552897"/>
            <a:ext cx="171907" cy="182638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4058978" y="2506607"/>
            <a:ext cx="167373" cy="177812"/>
          </a:xfrm>
          <a:prstGeom prst="rect">
            <a:avLst/>
          </a:prstGeom>
        </p:spPr>
      </p:pic>
      <p:pic>
        <p:nvPicPr>
          <p:cNvPr id="311" name="picture 31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3015619" y="1736703"/>
            <a:ext cx="133251" cy="44551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2989103" y="1601473"/>
            <a:ext cx="188641" cy="144460"/>
          </a:xfrm>
          <a:prstGeom prst="rect">
            <a:avLst/>
          </a:prstGeom>
        </p:spPr>
      </p:pic>
      <p:pic>
        <p:nvPicPr>
          <p:cNvPr id="313" name="picture 31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4623757" y="2422072"/>
            <a:ext cx="148742" cy="148742"/>
          </a:xfrm>
          <a:prstGeom prst="rect">
            <a:avLst/>
          </a:prstGeom>
        </p:spPr>
      </p:pic>
      <p:pic>
        <p:nvPicPr>
          <p:cNvPr id="314" name="picture 31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5194653" y="1801068"/>
            <a:ext cx="141792" cy="139503"/>
          </a:xfrm>
          <a:prstGeom prst="rect">
            <a:avLst/>
          </a:prstGeom>
        </p:spPr>
      </p:pic>
      <p:pic>
        <p:nvPicPr>
          <p:cNvPr id="315" name="picture 31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3609706" y="2939882"/>
            <a:ext cx="141780" cy="139504"/>
          </a:xfrm>
          <a:prstGeom prst="rect">
            <a:avLst/>
          </a:prstGeom>
        </p:spPr>
      </p:pic>
      <p:sp>
        <p:nvSpPr>
          <p:cNvPr id="316" name="rect"/>
          <p:cNvSpPr/>
          <p:nvPr/>
        </p:nvSpPr>
        <p:spPr>
          <a:xfrm>
            <a:off x="5742761" y="2790400"/>
            <a:ext cx="19570" cy="90584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17" name="picture 317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3359157" y="3796399"/>
            <a:ext cx="111994" cy="112020"/>
          </a:xfrm>
          <a:prstGeom prst="rect">
            <a:avLst/>
          </a:prstGeom>
        </p:spPr>
      </p:pic>
      <p:sp>
        <p:nvSpPr>
          <p:cNvPr id="318" name="rect"/>
          <p:cNvSpPr/>
          <p:nvPr/>
        </p:nvSpPr>
        <p:spPr>
          <a:xfrm>
            <a:off x="4720704" y="2641993"/>
            <a:ext cx="242595" cy="39128"/>
          </a:xfrm>
          <a:prstGeom prst="rect">
            <a:avLst/>
          </a:prstGeom>
          <a:solidFill>
            <a:srgbClr val="FDD8D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19" name="picture 319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087497" y="2319235"/>
            <a:ext cx="126314" cy="74167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3289046" y="2943364"/>
            <a:ext cx="22225" cy="128181"/>
          </a:xfrm>
          <a:prstGeom prst="rect">
            <a:avLst/>
          </a:prstGeom>
        </p:spPr>
      </p:pic>
      <p:pic>
        <p:nvPicPr>
          <p:cNvPr id="321" name="picture 321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3262549" y="2905948"/>
            <a:ext cx="74358" cy="56642"/>
          </a:xfrm>
          <a:prstGeom prst="rect">
            <a:avLst/>
          </a:prstGeom>
        </p:spPr>
      </p:pic>
      <p:pic>
        <p:nvPicPr>
          <p:cNvPr id="322" name="picture 322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4925069" y="2205446"/>
            <a:ext cx="74358" cy="56642"/>
          </a:xfrm>
          <a:prstGeom prst="rect">
            <a:avLst/>
          </a:prstGeom>
        </p:spPr>
      </p:pic>
      <p:sp>
        <p:nvSpPr>
          <p:cNvPr id="323" name="rect"/>
          <p:cNvSpPr/>
          <p:nvPr/>
        </p:nvSpPr>
        <p:spPr>
          <a:xfrm>
            <a:off x="4333824" y="2575534"/>
            <a:ext cx="22225" cy="128181"/>
          </a:xfrm>
          <a:prstGeom prst="rect">
            <a:avLst/>
          </a:prstGeom>
          <a:solidFill>
            <a:srgbClr val="2452C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24" name="picture 32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4307337" y="2538120"/>
            <a:ext cx="74358" cy="56642"/>
          </a:xfrm>
          <a:prstGeom prst="rect">
            <a:avLst/>
          </a:prstGeom>
        </p:spPr>
      </p:pic>
      <p:sp>
        <p:nvSpPr>
          <p:cNvPr id="325" name="rect"/>
          <p:cNvSpPr/>
          <p:nvPr/>
        </p:nvSpPr>
        <p:spPr>
          <a:xfrm>
            <a:off x="4011967" y="1793912"/>
            <a:ext cx="22225" cy="128181"/>
          </a:xfrm>
          <a:prstGeom prst="rect">
            <a:avLst/>
          </a:prstGeom>
          <a:solidFill>
            <a:srgbClr val="2452C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26" name="picture 326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3985473" y="1756498"/>
            <a:ext cx="74358" cy="56641"/>
          </a:xfrm>
          <a:prstGeom prst="rect">
            <a:avLst/>
          </a:prstGeom>
        </p:spPr>
      </p:pic>
      <p:sp>
        <p:nvSpPr>
          <p:cNvPr id="327" name="rect"/>
          <p:cNvSpPr/>
          <p:nvPr/>
        </p:nvSpPr>
        <p:spPr>
          <a:xfrm>
            <a:off x="5354611" y="3776776"/>
            <a:ext cx="22225" cy="128181"/>
          </a:xfrm>
          <a:prstGeom prst="rect">
            <a:avLst/>
          </a:prstGeom>
          <a:solidFill>
            <a:srgbClr val="2452C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28" name="picture 328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5328127" y="3739365"/>
            <a:ext cx="74345" cy="56641"/>
          </a:xfrm>
          <a:prstGeom prst="rect">
            <a:avLst/>
          </a:prstGeom>
        </p:spPr>
      </p:pic>
      <p:pic>
        <p:nvPicPr>
          <p:cNvPr id="329" name="picture 329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5672260" y="3843356"/>
            <a:ext cx="183593" cy="21589"/>
          </a:xfrm>
          <a:prstGeom prst="rect">
            <a:avLst/>
          </a:prstGeom>
        </p:spPr>
      </p:pic>
      <p:sp>
        <p:nvSpPr>
          <p:cNvPr id="330" name="rect"/>
          <p:cNvSpPr/>
          <p:nvPr/>
        </p:nvSpPr>
        <p:spPr>
          <a:xfrm>
            <a:off x="5226057" y="2238816"/>
            <a:ext cx="64477" cy="5307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1" name="picture 331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4619560" y="1642954"/>
            <a:ext cx="32829" cy="39941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3380317" y="3709285"/>
            <a:ext cx="71945" cy="6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"/>
          <p:cNvSpPr/>
          <p:nvPr/>
        </p:nvSpPr>
        <p:spPr>
          <a:xfrm>
            <a:off x="0" y="-272846"/>
            <a:ext cx="9454185" cy="5416346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524125" y="3894289"/>
            <a:ext cx="619874" cy="1249210"/>
          </a:xfrm>
          <a:prstGeom prst="rect">
            <a:avLst/>
          </a:prstGeom>
        </p:spPr>
      </p:pic>
      <p:pic>
        <p:nvPicPr>
          <p:cNvPr id="335" name="picture 3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85646" cy="1794078"/>
          </a:xfrm>
          <a:prstGeom prst="rect">
            <a:avLst/>
          </a:prstGeom>
        </p:spPr>
      </p:pic>
      <p:sp>
        <p:nvSpPr>
          <p:cNvPr id="336" name="textbox 336"/>
          <p:cNvSpPr/>
          <p:nvPr/>
        </p:nvSpPr>
        <p:spPr>
          <a:xfrm>
            <a:off x="2387573" y="533346"/>
            <a:ext cx="4395470" cy="4286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97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2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</a:t>
            </a:r>
            <a:r>
              <a:rPr sz="2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2800" spc="-4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800" spc="-4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3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2800" spc="-40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spc="-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800" spc="-3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800" spc="-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800" spc="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2800" dirty="0"/>
          </a:p>
        </p:txBody>
      </p:sp>
      <p:sp>
        <p:nvSpPr>
          <p:cNvPr id="337" name="textbox 337"/>
          <p:cNvSpPr/>
          <p:nvPr/>
        </p:nvSpPr>
        <p:spPr>
          <a:xfrm>
            <a:off x="3669911" y="1638618"/>
            <a:ext cx="1823085" cy="761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6"/>
              </a:lnSpc>
              <a:tabLst/>
            </a:pPr>
            <a:endParaRPr lang="Arial" altLang="Arial" sz="100" dirty="0"/>
          </a:p>
          <a:p>
            <a:pPr indent="427897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72898" indent="-60198" algn="l" rtl="0" eaLnBrk="0">
              <a:lnSpc>
                <a:spcPct val="113000"/>
              </a:lnSpc>
              <a:spcBef>
                <a:spcPts val="3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338" name="textbox 338"/>
          <p:cNvSpPr/>
          <p:nvPr/>
        </p:nvSpPr>
        <p:spPr>
          <a:xfrm>
            <a:off x="5940309" y="1638618"/>
            <a:ext cx="1823085" cy="761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6"/>
              </a:lnSpc>
              <a:tabLst/>
            </a:pPr>
            <a:endParaRPr lang="Arial" altLang="Arial" sz="100" dirty="0"/>
          </a:p>
          <a:p>
            <a:pPr indent="427897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72898" indent="-60198" algn="l" rtl="0" eaLnBrk="0">
              <a:lnSpc>
                <a:spcPct val="113000"/>
              </a:lnSpc>
              <a:spcBef>
                <a:spcPts val="3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339" name="textbox 339"/>
          <p:cNvSpPr/>
          <p:nvPr/>
        </p:nvSpPr>
        <p:spPr>
          <a:xfrm>
            <a:off x="1399506" y="1638618"/>
            <a:ext cx="1823085" cy="761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6"/>
              </a:lnSpc>
              <a:tabLst/>
            </a:pPr>
            <a:endParaRPr lang="Arial" altLang="Arial" sz="100" dirty="0"/>
          </a:p>
          <a:p>
            <a:pPr indent="427904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72898" indent="-60198" algn="l" rtl="0" eaLnBrk="0">
              <a:lnSpc>
                <a:spcPct val="113000"/>
              </a:lnSpc>
              <a:spcBef>
                <a:spcPts val="3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340" name="textbox 340"/>
          <p:cNvSpPr/>
          <p:nvPr/>
        </p:nvSpPr>
        <p:spPr>
          <a:xfrm>
            <a:off x="3669911" y="3040349"/>
            <a:ext cx="1823085" cy="761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5"/>
              </a:lnSpc>
              <a:tabLst/>
            </a:pPr>
            <a:endParaRPr lang="Arial" altLang="Arial" sz="100" dirty="0"/>
          </a:p>
          <a:p>
            <a:pPr indent="427897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72898" indent="-60198" algn="l" rtl="0" eaLnBrk="0">
              <a:lnSpc>
                <a:spcPct val="113000"/>
              </a:lnSpc>
              <a:spcBef>
                <a:spcPts val="3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sp>
        <p:nvSpPr>
          <p:cNvPr id="341" name="textbox 341"/>
          <p:cNvSpPr/>
          <p:nvPr/>
        </p:nvSpPr>
        <p:spPr>
          <a:xfrm>
            <a:off x="5940309" y="3040349"/>
            <a:ext cx="1823085" cy="727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5"/>
              </a:lnSpc>
              <a:tabLst/>
            </a:pPr>
            <a:endParaRPr lang="Arial" altLang="Arial" sz="100" dirty="0"/>
          </a:p>
          <a:p>
            <a:pPr indent="427897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indent="12700" algn="l" rtl="0" eaLnBrk="0">
              <a:lnSpc>
                <a:spcPts val="1488"/>
              </a:lnSpc>
              <a:spcBef>
                <a:spcPts val="785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endParaRPr lang="Arial" altLang="Arial" sz="1100" dirty="0"/>
          </a:p>
          <a:p>
            <a:pPr indent="72898" algn="l" rtl="0" eaLnBrk="0">
              <a:lnSpc>
                <a:spcPts val="1488"/>
              </a:lnSpc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100" dirty="0"/>
          </a:p>
        </p:txBody>
      </p:sp>
      <p:sp>
        <p:nvSpPr>
          <p:cNvPr id="342" name="textbox 342"/>
          <p:cNvSpPr/>
          <p:nvPr/>
        </p:nvSpPr>
        <p:spPr>
          <a:xfrm>
            <a:off x="1399506" y="3040349"/>
            <a:ext cx="1823085" cy="761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45"/>
              </a:lnSpc>
              <a:tabLst/>
            </a:pPr>
            <a:endParaRPr lang="Arial" altLang="Arial" sz="100" dirty="0"/>
          </a:p>
          <a:p>
            <a:pPr indent="427904" algn="l" rtl="0" eaLnBrk="0">
              <a:lnSpc>
                <a:spcPct val="92000"/>
              </a:lnSpc>
              <a:tabLst/>
            </a:pP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72898" indent="-60198" algn="l" rtl="0" eaLnBrk="0">
              <a:lnSpc>
                <a:spcPct val="113000"/>
              </a:lnSpc>
              <a:spcBef>
                <a:spcPts val="3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endParaRPr lang="Arial" altLang="Arial" sz="1200" dirty="0"/>
          </a:p>
        </p:txBody>
      </p:sp>
      <p:pic>
        <p:nvPicPr>
          <p:cNvPr id="343" name="picture 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75248" y="4221060"/>
            <a:ext cx="940980" cy="685711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209828" y="4933054"/>
            <a:ext cx="539457" cy="210445"/>
          </a:xfrm>
          <a:prstGeom prst="rect">
            <a:avLst/>
          </a:prstGeom>
        </p:spPr>
      </p:pic>
      <p:pic>
        <p:nvPicPr>
          <p:cNvPr id="345" name="picture 3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198751" y="12471"/>
            <a:ext cx="539445" cy="490410"/>
          </a:xfrm>
          <a:prstGeom prst="rect">
            <a:avLst/>
          </a:prstGeom>
        </p:spPr>
      </p:pic>
      <p:pic>
        <p:nvPicPr>
          <p:cNvPr id="346" name="picture 3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631152" y="3983456"/>
            <a:ext cx="225590" cy="205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picture 3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46810" y="0"/>
            <a:ext cx="323659" cy="70434"/>
          </a:xfrm>
          <a:prstGeom prst="rect">
            <a:avLst/>
          </a:prstGeom>
        </p:spPr>
      </p:pic>
      <p:sp>
        <p:nvSpPr>
          <p:cNvPr id="348" name="rect"/>
          <p:cNvSpPr/>
          <p:nvPr/>
        </p:nvSpPr>
        <p:spPr>
          <a:xfrm>
            <a:off x="-267482" y="70434"/>
            <a:ext cx="323667" cy="294245"/>
          </a:xfrm>
          <a:prstGeom prst="rect">
            <a:avLst/>
          </a:prstGeom>
          <a:solidFill>
            <a:srgbClr val="008ADA">
              <a:alpha val="47843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9" name="picture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379127" y="1077602"/>
            <a:ext cx="4604814" cy="4065897"/>
          </a:xfrm>
          <a:prstGeom prst="rect">
            <a:avLst/>
          </a:prstGeom>
        </p:spPr>
      </p:pic>
      <p:pic>
        <p:nvPicPr>
          <p:cNvPr id="351" name="picture 3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3934527"/>
            <a:ext cx="1124526" cy="1208972"/>
          </a:xfrm>
          <a:prstGeom prst="rect">
            <a:avLst/>
          </a:prstGeom>
        </p:spPr>
      </p:pic>
      <p:sp>
        <p:nvSpPr>
          <p:cNvPr id="352" name="textbox 352"/>
          <p:cNvSpPr/>
          <p:nvPr/>
        </p:nvSpPr>
        <p:spPr>
          <a:xfrm>
            <a:off x="1229288" y="2223330"/>
            <a:ext cx="2227579" cy="13525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426"/>
              </a:lnSpc>
              <a:tabLst/>
            </a:pPr>
            <a:endParaRPr lang="Arial" altLang="Arial" sz="100" dirty="0"/>
          </a:p>
          <a:p>
            <a:pPr marL="12700" indent="22555" algn="l" rtl="0" eaLnBrk="0">
              <a:lnSpc>
                <a:spcPct val="104000"/>
              </a:lnSpc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copy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2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200" dirty="0"/>
          </a:p>
        </p:txBody>
      </p:sp>
      <p:sp>
        <p:nvSpPr>
          <p:cNvPr id="353" name="textbox 353"/>
          <p:cNvSpPr/>
          <p:nvPr/>
        </p:nvSpPr>
        <p:spPr>
          <a:xfrm>
            <a:off x="1255712" y="1687952"/>
            <a:ext cx="1436369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92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2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4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</a:t>
            </a:r>
            <a:r>
              <a:rPr sz="2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24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4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2400" dirty="0"/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21132"/>
            <a:ext cx="589483" cy="510324"/>
          </a:xfrm>
          <a:prstGeom prst="rect">
            <a:avLst/>
          </a:prstGeom>
        </p:spPr>
      </p:pic>
      <p:pic>
        <p:nvPicPr>
          <p:cNvPr id="355" name="picture 3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82408" y="951001"/>
            <a:ext cx="489051" cy="474472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860524" y="732028"/>
            <a:ext cx="489064" cy="474459"/>
          </a:xfrm>
          <a:prstGeom prst="rect">
            <a:avLst/>
          </a:prstGeom>
        </p:spPr>
      </p:pic>
      <p:pic>
        <p:nvPicPr>
          <p:cNvPr id="357" name="picture 3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7136" y="1163358"/>
            <a:ext cx="401469" cy="364972"/>
          </a:xfrm>
          <a:prstGeom prst="rect">
            <a:avLst/>
          </a:prstGeom>
        </p:spPr>
      </p:pic>
      <p:pic>
        <p:nvPicPr>
          <p:cNvPr id="358" name="picture 3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021116" y="177927"/>
            <a:ext cx="167894" cy="152628"/>
          </a:xfrm>
          <a:prstGeom prst="rect">
            <a:avLst/>
          </a:prstGeom>
        </p:spPr>
      </p:pic>
      <p:pic>
        <p:nvPicPr>
          <p:cNvPr id="359" name="picture 3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51738" y="244284"/>
            <a:ext cx="167881" cy="152628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233253" y="2131974"/>
            <a:ext cx="875213" cy="253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62" name="picture 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892021" y="0"/>
            <a:ext cx="170674" cy="647801"/>
          </a:xfrm>
          <a:prstGeom prst="rect">
            <a:avLst/>
          </a:prstGeom>
        </p:spPr>
      </p:pic>
      <p:pic>
        <p:nvPicPr>
          <p:cNvPr id="363" name="picture 3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071330" y="0"/>
            <a:ext cx="72669" cy="407047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989783" y="1448561"/>
            <a:ext cx="154216" cy="157429"/>
          </a:xfrm>
          <a:prstGeom prst="rect">
            <a:avLst/>
          </a:prstGeom>
        </p:spPr>
      </p:pic>
      <p:pic>
        <p:nvPicPr>
          <p:cNvPr id="365" name="picture 3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994687" y="0"/>
            <a:ext cx="1149312" cy="1500136"/>
          </a:xfrm>
          <a:prstGeom prst="rect">
            <a:avLst/>
          </a:prstGeom>
        </p:spPr>
      </p:pic>
      <p:sp>
        <p:nvSpPr>
          <p:cNvPr id="366" name="textbox 366"/>
          <p:cNvSpPr/>
          <p:nvPr/>
        </p:nvSpPr>
        <p:spPr>
          <a:xfrm>
            <a:off x="4695261" y="1741624"/>
            <a:ext cx="3970020" cy="2229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96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21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1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21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10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2100" dirty="0"/>
          </a:p>
          <a:p>
            <a:pPr marL="14922" indent="15544" algn="l" rtl="0" eaLnBrk="0">
              <a:lnSpc>
                <a:spcPct val="103000"/>
              </a:lnSpc>
              <a:spcBef>
                <a:spcPts val="1070"/>
              </a:spcBef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2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indent="27758" algn="l" rtl="0" eaLnBrk="0">
              <a:lnSpc>
                <a:spcPct val="87000"/>
              </a:lnSpc>
              <a:spcBef>
                <a:spcPts val="639"/>
              </a:spcBef>
              <a:tabLst/>
            </a:pPr>
            <a:r>
              <a:rPr sz="21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100" spc="-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100" dirty="0"/>
          </a:p>
          <a:p>
            <a:pPr marL="14922" indent="15544" algn="l" rtl="0" eaLnBrk="0">
              <a:lnSpc>
                <a:spcPct val="103000"/>
              </a:lnSpc>
              <a:spcBef>
                <a:spcPts val="325"/>
              </a:spcBef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2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pic>
        <p:nvPicPr>
          <p:cNvPr id="367" name="picture 3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544064" y="1818627"/>
            <a:ext cx="869340" cy="1049769"/>
          </a:xfrm>
          <a:prstGeom prst="rect">
            <a:avLst/>
          </a:prstGeom>
        </p:spPr>
      </p:pic>
      <p:pic>
        <p:nvPicPr>
          <p:cNvPr id="368" name="picture 3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828609" y="2273334"/>
            <a:ext cx="365602" cy="359722"/>
          </a:xfrm>
          <a:prstGeom prst="rect">
            <a:avLst/>
          </a:prstGeom>
        </p:spPr>
      </p:pic>
      <p:pic>
        <p:nvPicPr>
          <p:cNvPr id="369" name="picture 3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384901" y="4302668"/>
            <a:ext cx="340516" cy="222412"/>
          </a:xfrm>
          <a:prstGeom prst="rect">
            <a:avLst/>
          </a:prstGeom>
        </p:spPr>
      </p:pic>
      <p:sp>
        <p:nvSpPr>
          <p:cNvPr id="370" name="rect"/>
          <p:cNvSpPr/>
          <p:nvPr/>
        </p:nvSpPr>
        <p:spPr>
          <a:xfrm>
            <a:off x="3308146" y="3333483"/>
            <a:ext cx="505752" cy="53238"/>
          </a:xfrm>
          <a:prstGeom prst="rect">
            <a:avLst/>
          </a:prstGeom>
          <a:solidFill>
            <a:srgbClr val="30A7C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71" name="picture 3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308159" y="3426650"/>
            <a:ext cx="505739" cy="53238"/>
          </a:xfrm>
          <a:prstGeom prst="rect">
            <a:avLst/>
          </a:prstGeom>
        </p:spPr>
      </p:pic>
      <p:pic>
        <p:nvPicPr>
          <p:cNvPr id="372" name="picture 3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308159" y="3519817"/>
            <a:ext cx="505739" cy="53238"/>
          </a:xfrm>
          <a:prstGeom prst="rect">
            <a:avLst/>
          </a:prstGeom>
        </p:spPr>
      </p:pic>
      <p:pic>
        <p:nvPicPr>
          <p:cNvPr id="373" name="picture 3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788962" y="2786379"/>
            <a:ext cx="538968" cy="377278"/>
          </a:xfrm>
          <a:prstGeom prst="rect">
            <a:avLst/>
          </a:prstGeom>
        </p:spPr>
      </p:pic>
      <p:pic>
        <p:nvPicPr>
          <p:cNvPr id="374" name="picture 3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517647" y="3523552"/>
            <a:ext cx="206274" cy="295929"/>
          </a:xfrm>
          <a:prstGeom prst="rect">
            <a:avLst/>
          </a:prstGeom>
        </p:spPr>
      </p:pic>
      <p:pic>
        <p:nvPicPr>
          <p:cNvPr id="375" name="picture 3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264323" y="1310144"/>
            <a:ext cx="732700" cy="774064"/>
          </a:xfrm>
          <a:prstGeom prst="rect">
            <a:avLst/>
          </a:prstGeom>
        </p:spPr>
      </p:pic>
      <p:pic>
        <p:nvPicPr>
          <p:cNvPr id="376" name="picture 3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308146" y="3599662"/>
            <a:ext cx="505751" cy="53238"/>
          </a:xfrm>
          <a:prstGeom prst="rect">
            <a:avLst/>
          </a:prstGeom>
        </p:spPr>
      </p:pic>
      <p:pic>
        <p:nvPicPr>
          <p:cNvPr id="377" name="picture 37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448396" y="4095115"/>
            <a:ext cx="219798" cy="213233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647962" y="1947896"/>
            <a:ext cx="210426" cy="172291"/>
          </a:xfrm>
          <a:prstGeom prst="rect">
            <a:avLst/>
          </a:prstGeom>
        </p:spPr>
      </p:pic>
      <p:pic>
        <p:nvPicPr>
          <p:cNvPr id="379" name="picture 37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609153" y="3849065"/>
            <a:ext cx="75450" cy="68599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603732" y="1518818"/>
            <a:ext cx="422511" cy="390277"/>
          </a:xfrm>
          <a:prstGeom prst="rect">
            <a:avLst/>
          </a:prstGeom>
        </p:spPr>
      </p:pic>
      <p:pic>
        <p:nvPicPr>
          <p:cNvPr id="381" name="picture 38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662184" y="1435134"/>
            <a:ext cx="361412" cy="667672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166228" y="1934794"/>
            <a:ext cx="2411196" cy="2459063"/>
          </a:xfrm>
          <a:prstGeom prst="rect">
            <a:avLst/>
          </a:prstGeom>
        </p:spPr>
      </p:pic>
      <p:sp>
        <p:nvSpPr>
          <p:cNvPr id="383" name="textbox 383"/>
          <p:cNvSpPr/>
          <p:nvPr/>
        </p:nvSpPr>
        <p:spPr>
          <a:xfrm>
            <a:off x="4705231" y="700352"/>
            <a:ext cx="3921759" cy="404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4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25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5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5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25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5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5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VE</a:t>
            </a:r>
            <a:r>
              <a:rPr sz="2500" spc="-5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spc="-10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</a:t>
            </a:r>
            <a:r>
              <a:rPr sz="2500" spc="-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spc="-10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500" spc="-1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2500" spc="-3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2500" dirty="0"/>
          </a:p>
        </p:txBody>
      </p:sp>
      <p:pic>
        <p:nvPicPr>
          <p:cNvPr id="384" name="picture 3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214871" y="752449"/>
            <a:ext cx="1033373" cy="688924"/>
          </a:xfrm>
          <a:prstGeom prst="rect">
            <a:avLst/>
          </a:prstGeom>
        </p:spPr>
      </p:pic>
      <p:pic>
        <p:nvPicPr>
          <p:cNvPr id="385" name="picture 3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571167" y="1666443"/>
            <a:ext cx="583222" cy="665226"/>
          </a:xfrm>
          <a:prstGeom prst="rect">
            <a:avLst/>
          </a:prstGeom>
        </p:spPr>
      </p:pic>
      <p:pic>
        <p:nvPicPr>
          <p:cNvPr id="386" name="picture 3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5698439" y="4565535"/>
            <a:ext cx="680567" cy="495947"/>
          </a:xfrm>
          <a:prstGeom prst="rect">
            <a:avLst/>
          </a:prstGeom>
        </p:spPr>
      </p:pic>
      <p:pic>
        <p:nvPicPr>
          <p:cNvPr id="387" name="picture 38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7614221" y="4867671"/>
            <a:ext cx="663067" cy="275828"/>
          </a:xfrm>
          <a:prstGeom prst="rect">
            <a:avLst/>
          </a:prstGeom>
        </p:spPr>
      </p:pic>
      <p:pic>
        <p:nvPicPr>
          <p:cNvPr id="388" name="picture 38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2101189" y="1342948"/>
            <a:ext cx="656107" cy="459282"/>
          </a:xfrm>
          <a:prstGeom prst="rect">
            <a:avLst/>
          </a:prstGeom>
        </p:spPr>
      </p:pic>
      <p:pic>
        <p:nvPicPr>
          <p:cNvPr id="389" name="picture 38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097190" y="1010333"/>
            <a:ext cx="648830" cy="337172"/>
          </a:xfrm>
          <a:prstGeom prst="rect">
            <a:avLst/>
          </a:prstGeom>
        </p:spPr>
      </p:pic>
      <p:pic>
        <p:nvPicPr>
          <p:cNvPr id="390" name="picture 39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231849" y="3098038"/>
            <a:ext cx="508470" cy="344462"/>
          </a:xfrm>
          <a:prstGeom prst="rect">
            <a:avLst/>
          </a:prstGeom>
        </p:spPr>
      </p:pic>
      <p:pic>
        <p:nvPicPr>
          <p:cNvPr id="391" name="picture 39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6663676" y="5080482"/>
            <a:ext cx="390144" cy="63017"/>
          </a:xfrm>
          <a:prstGeom prst="rect">
            <a:avLst/>
          </a:prstGeom>
        </p:spPr>
      </p:pic>
      <p:pic>
        <p:nvPicPr>
          <p:cNvPr id="392" name="picture 39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815543" y="1665444"/>
            <a:ext cx="124991" cy="118546"/>
          </a:xfrm>
          <a:prstGeom prst="rect">
            <a:avLst/>
          </a:prstGeom>
        </p:spPr>
      </p:pic>
      <p:pic>
        <p:nvPicPr>
          <p:cNvPr id="393" name="picture 39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622257" y="1627061"/>
            <a:ext cx="371081" cy="127836"/>
          </a:xfrm>
          <a:prstGeom prst="rect">
            <a:avLst/>
          </a:prstGeom>
        </p:spPr>
      </p:pic>
      <p:pic>
        <p:nvPicPr>
          <p:cNvPr id="394" name="picture 39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634299" y="1392148"/>
            <a:ext cx="384936" cy="344868"/>
          </a:xfrm>
          <a:prstGeom prst="rect">
            <a:avLst/>
          </a:prstGeom>
        </p:spPr>
      </p:pic>
      <p:pic>
        <p:nvPicPr>
          <p:cNvPr id="395" name="picture 39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325131" y="3503548"/>
            <a:ext cx="255155" cy="353580"/>
          </a:xfrm>
          <a:prstGeom prst="rect">
            <a:avLst/>
          </a:prstGeom>
        </p:spPr>
      </p:pic>
      <p:pic>
        <p:nvPicPr>
          <p:cNvPr id="396" name="picture 39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670937" y="1523377"/>
            <a:ext cx="367842" cy="229351"/>
          </a:xfrm>
          <a:prstGeom prst="rect">
            <a:avLst/>
          </a:prstGeom>
        </p:spPr>
      </p:pic>
      <p:pic>
        <p:nvPicPr>
          <p:cNvPr id="397" name="picture 39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790333" y="3886733"/>
            <a:ext cx="505752" cy="133095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2916760" y="1518813"/>
            <a:ext cx="189547" cy="271564"/>
          </a:xfrm>
          <a:prstGeom prst="rect">
            <a:avLst/>
          </a:prstGeom>
        </p:spPr>
      </p:pic>
      <p:pic>
        <p:nvPicPr>
          <p:cNvPr id="399" name="picture 39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5924918" y="5047146"/>
            <a:ext cx="227329" cy="96353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7358088" y="4552951"/>
            <a:ext cx="227317" cy="206663"/>
          </a:xfrm>
          <a:prstGeom prst="rect">
            <a:avLst/>
          </a:prstGeom>
        </p:spPr>
      </p:pic>
      <p:pic>
        <p:nvPicPr>
          <p:cNvPr id="401" name="picture 40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3739819" y="1876615"/>
            <a:ext cx="219798" cy="213233"/>
          </a:xfrm>
          <a:prstGeom prst="rect">
            <a:avLst/>
          </a:prstGeom>
        </p:spPr>
      </p:pic>
      <p:pic>
        <p:nvPicPr>
          <p:cNvPr id="402" name="picture 40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191211" y="2438222"/>
            <a:ext cx="219786" cy="213232"/>
          </a:xfrm>
          <a:prstGeom prst="rect">
            <a:avLst/>
          </a:prstGeom>
        </p:spPr>
      </p:pic>
      <p:pic>
        <p:nvPicPr>
          <p:cNvPr id="403" name="picture 403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3261214" y="2945859"/>
            <a:ext cx="205956" cy="205943"/>
          </a:xfrm>
          <a:prstGeom prst="rect">
            <a:avLst/>
          </a:prstGeom>
        </p:spPr>
      </p:pic>
      <p:pic>
        <p:nvPicPr>
          <p:cNvPr id="404" name="picture 40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325125" y="2929449"/>
            <a:ext cx="173151" cy="173151"/>
          </a:xfrm>
          <a:prstGeom prst="rect">
            <a:avLst/>
          </a:prstGeom>
        </p:spPr>
      </p:pic>
      <p:pic>
        <p:nvPicPr>
          <p:cNvPr id="405" name="picture 40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790333" y="3793566"/>
            <a:ext cx="505752" cy="53238"/>
          </a:xfrm>
          <a:prstGeom prst="rect">
            <a:avLst/>
          </a:prstGeom>
        </p:spPr>
      </p:pic>
      <p:sp>
        <p:nvSpPr>
          <p:cNvPr id="406" name="rect"/>
          <p:cNvSpPr/>
          <p:nvPr/>
        </p:nvSpPr>
        <p:spPr>
          <a:xfrm>
            <a:off x="790333" y="3700398"/>
            <a:ext cx="505752" cy="53238"/>
          </a:xfrm>
          <a:prstGeom prst="rect">
            <a:avLst/>
          </a:prstGeom>
          <a:solidFill>
            <a:srgbClr val="30A7C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07" name="picture 40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7770279" y="4329201"/>
            <a:ext cx="163156" cy="148317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6741705" y="3974515"/>
            <a:ext cx="163144" cy="148318"/>
          </a:xfrm>
          <a:prstGeom prst="rect">
            <a:avLst/>
          </a:prstGeom>
        </p:spPr>
      </p:pic>
      <p:pic>
        <p:nvPicPr>
          <p:cNvPr id="409" name="picture 409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6245149" y="4393684"/>
            <a:ext cx="163143" cy="148318"/>
          </a:xfrm>
          <a:prstGeom prst="rect">
            <a:avLst/>
          </a:prstGeom>
        </p:spPr>
      </p:pic>
      <p:pic>
        <p:nvPicPr>
          <p:cNvPr id="410" name="picture 410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559941" y="4472381"/>
            <a:ext cx="108254" cy="98409"/>
          </a:xfrm>
          <a:prstGeom prst="rect">
            <a:avLst/>
          </a:prstGeom>
        </p:spPr>
      </p:pic>
      <p:pic>
        <p:nvPicPr>
          <p:cNvPr id="411" name="picture 411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3150959" y="1310144"/>
            <a:ext cx="65608" cy="65608"/>
          </a:xfrm>
          <a:prstGeom prst="rect">
            <a:avLst/>
          </a:prstGeom>
        </p:spPr>
      </p:pic>
      <p:pic>
        <p:nvPicPr>
          <p:cNvPr id="412" name="picture 412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3146402" y="1305585"/>
            <a:ext cx="74724" cy="74725"/>
          </a:xfrm>
          <a:prstGeom prst="rect">
            <a:avLst/>
          </a:prstGeom>
        </p:spPr>
      </p:pic>
      <p:pic>
        <p:nvPicPr>
          <p:cNvPr id="413" name="picture 413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720502" y="1239977"/>
            <a:ext cx="74714" cy="74722"/>
          </a:xfrm>
          <a:prstGeom prst="rect">
            <a:avLst/>
          </a:prstGeom>
        </p:spPr>
      </p:pic>
      <p:pic>
        <p:nvPicPr>
          <p:cNvPr id="414" name="picture 41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3720134" y="1676806"/>
            <a:ext cx="75450" cy="68592"/>
          </a:xfrm>
          <a:prstGeom prst="rect">
            <a:avLst/>
          </a:prstGeom>
        </p:spPr>
      </p:pic>
      <p:pic>
        <p:nvPicPr>
          <p:cNvPr id="415" name="picture 415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171526" y="2238413"/>
            <a:ext cx="75449" cy="68592"/>
          </a:xfrm>
          <a:prstGeom prst="rect">
            <a:avLst/>
          </a:prstGeom>
        </p:spPr>
      </p:pic>
      <p:sp>
        <p:nvSpPr>
          <p:cNvPr id="416" name="rect"/>
          <p:cNvSpPr/>
          <p:nvPr/>
        </p:nvSpPr>
        <p:spPr>
          <a:xfrm>
            <a:off x="768004" y="1671002"/>
            <a:ext cx="9118" cy="47567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7" name="rect"/>
          <p:cNvSpPr/>
          <p:nvPr/>
        </p:nvSpPr>
        <p:spPr>
          <a:xfrm>
            <a:off x="1242847" y="3966590"/>
            <a:ext cx="53238" cy="53238"/>
          </a:xfrm>
          <a:prstGeom prst="rect">
            <a:avLst/>
          </a:prstGeom>
          <a:solidFill>
            <a:srgbClr val="6EC2E4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18" name="picture 418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3083069" y="996213"/>
            <a:ext cx="37358" cy="37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55963" y="1478963"/>
            <a:ext cx="3232061" cy="3022831"/>
          </a:xfrm>
          <a:prstGeom prst="rect">
            <a:avLst/>
          </a:prstGeom>
        </p:spPr>
      </p:pic>
      <p:sp>
        <p:nvSpPr>
          <p:cNvPr id="35" name="textbox 35"/>
          <p:cNvSpPr/>
          <p:nvPr/>
        </p:nvSpPr>
        <p:spPr>
          <a:xfrm>
            <a:off x="6572288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17"/>
              </a:lnSpc>
              <a:tabLst/>
            </a:pPr>
            <a:endParaRPr lang="Arial" altLang="Arial" sz="100" dirty="0"/>
          </a:p>
          <a:p>
            <a:pPr indent="682886" algn="l" rtl="0" eaLnBrk="0">
              <a:lnSpc>
                <a:spcPct val="85000"/>
              </a:lnSpc>
              <a:tabLst/>
            </a:pPr>
            <a:r>
              <a:rPr sz="4400" spc="-2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02</a:t>
            </a:r>
            <a:endParaRPr lang="Arial" altLang="Arial" sz="4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indent="613971" algn="l" rtl="0" eaLnBrk="0">
              <a:lnSpc>
                <a:spcPts val="1567"/>
              </a:lnSpc>
              <a:spcBef>
                <a:spcPts val="337"/>
              </a:spcBef>
              <a:tabLst/>
            </a:pPr>
            <a:r>
              <a:rPr sz="11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PRODU</a:t>
            </a:r>
            <a:r>
              <a:rPr sz="1100" spc="-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12700" algn="l" rtl="0" eaLnBrk="0">
              <a:lnSpc>
                <a:spcPts val="1487"/>
              </a:lnSpc>
              <a:spcBef>
                <a:spcPts val="183"/>
              </a:spcBef>
              <a:tabLst/>
            </a:pPr>
            <a:r>
              <a:rPr sz="1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endParaRPr lang="Arial" altLang="Arial" sz="1100" dirty="0"/>
          </a:p>
          <a:p>
            <a:pPr indent="40285" algn="l" rtl="0" eaLnBrk="0">
              <a:lnSpc>
                <a:spcPts val="1488"/>
              </a:lnSpc>
              <a:tabLst/>
            </a:pP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100" dirty="0"/>
          </a:p>
          <a:p>
            <a:pPr indent="663607" algn="l" rtl="0" eaLnBrk="0">
              <a:lnSpc>
                <a:spcPct val="83000"/>
              </a:lnSpc>
              <a:spcBef>
                <a:spcPts val="1001"/>
              </a:spcBef>
              <a:tabLst/>
            </a:pPr>
            <a:r>
              <a:rPr sz="4500" spc="-1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04</a:t>
            </a:r>
            <a:endParaRPr lang="Arial" altLang="Arial" sz="45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100" dirty="0"/>
          </a:p>
          <a:p>
            <a:pPr marL="12700" indent="361322" algn="l" rtl="0" eaLnBrk="0">
              <a:lnSpc>
                <a:spcPct val="120000"/>
              </a:lnSpc>
              <a:spcBef>
                <a:spcPts val="6"/>
              </a:spcBef>
              <a:tabLst/>
            </a:pP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NESS</a:t>
            </a:r>
            <a:r>
              <a:rPr sz="1000" spc="-2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sp>
        <p:nvSpPr>
          <p:cNvPr id="36" name="textbox 36"/>
          <p:cNvSpPr/>
          <p:nvPr/>
        </p:nvSpPr>
        <p:spPr>
          <a:xfrm>
            <a:off x="826656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69"/>
              </a:lnSpc>
              <a:tabLst/>
            </a:pPr>
            <a:endParaRPr lang="Arial" altLang="Arial" sz="100" dirty="0"/>
          </a:p>
          <a:p>
            <a:pPr indent="710195" algn="l" rtl="0" eaLnBrk="0">
              <a:lnSpc>
                <a:spcPct val="90000"/>
              </a:lnSpc>
              <a:tabLst/>
            </a:pPr>
            <a:r>
              <a:rPr sz="4100" spc="-1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01</a:t>
            </a:r>
            <a:endParaRPr lang="Arial" altLang="Arial" sz="4100" dirty="0"/>
          </a:p>
          <a:p>
            <a:pPr marL="12700" indent="151107" algn="l" rtl="0" eaLnBrk="0">
              <a:lnSpc>
                <a:spcPct val="122000"/>
              </a:lnSpc>
              <a:spcBef>
                <a:spcPts val="1429"/>
              </a:spcBef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VS.</a:t>
            </a:r>
            <a:r>
              <a:rPr sz="10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</a:t>
            </a:r>
            <a:r>
              <a:rPr sz="1000" spc="-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  <a:p>
            <a:pPr indent="673881" algn="l" rtl="0" eaLnBrk="0">
              <a:lnSpc>
                <a:spcPct val="85000"/>
              </a:lnSpc>
              <a:spcBef>
                <a:spcPts val="921"/>
              </a:spcBef>
              <a:tabLst/>
            </a:pPr>
            <a:r>
              <a:rPr sz="4400" spc="-2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400" spc="-205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800" dirty="0"/>
          </a:p>
          <a:p>
            <a:pPr marL="12700" indent="135734" algn="l" rtl="0" eaLnBrk="0">
              <a:lnSpc>
                <a:spcPct val="130000"/>
              </a:lnSpc>
              <a:spcBef>
                <a:spcPts val="3"/>
              </a:spcBef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MARKET</a:t>
            </a:r>
            <a:r>
              <a:rPr sz="10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</a:t>
            </a:r>
            <a:r>
              <a:rPr sz="10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COMPETI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93272" y="4073256"/>
            <a:ext cx="750727" cy="107024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053793" y="4442053"/>
            <a:ext cx="1090206" cy="701446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3065957" y="559180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7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3000"/>
              </a:lnSpc>
              <a:tabLst/>
            </a:pP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400" spc="-7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45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4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27532" y="486587"/>
            <a:ext cx="781037" cy="78105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01038" y="264147"/>
            <a:ext cx="246328" cy="2463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44833" y="186829"/>
            <a:ext cx="4044264" cy="4683709"/>
          </a:xfrm>
          <a:prstGeom prst="rect">
            <a:avLst/>
          </a:prstGeom>
        </p:spPr>
      </p:pic>
      <p:pic>
        <p:nvPicPr>
          <p:cNvPr id="421" name="picture 4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684667" cy="1605991"/>
          </a:xfrm>
          <a:prstGeom prst="rect">
            <a:avLst/>
          </a:prstGeom>
        </p:spPr>
      </p:pic>
      <p:sp>
        <p:nvSpPr>
          <p:cNvPr id="422" name="textbox 422"/>
          <p:cNvSpPr/>
          <p:nvPr/>
        </p:nvSpPr>
        <p:spPr>
          <a:xfrm>
            <a:off x="884207" y="2784436"/>
            <a:ext cx="3346450" cy="591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22"/>
              </a:lnSpc>
              <a:tabLst/>
            </a:pPr>
            <a:endParaRPr lang="Arial" altLang="Arial" sz="100" dirty="0"/>
          </a:p>
          <a:p>
            <a:pPr marL="12700" indent="22555" algn="l" rtl="0" eaLnBrk="0">
              <a:lnSpc>
                <a:spcPct val="103000"/>
              </a:lnSpc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</a:t>
            </a:r>
            <a:r>
              <a:rPr sz="12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2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sp>
        <p:nvSpPr>
          <p:cNvPr id="423" name="textbox 423"/>
          <p:cNvSpPr/>
          <p:nvPr/>
        </p:nvSpPr>
        <p:spPr>
          <a:xfrm>
            <a:off x="899219" y="1951461"/>
            <a:ext cx="2167254" cy="549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36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3600" spc="-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360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36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6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600" spc="-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3600" spc="-1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3600" dirty="0"/>
          </a:p>
        </p:txBody>
      </p:sp>
      <p:pic>
        <p:nvPicPr>
          <p:cNvPr id="424" name="picture 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653231" y="3991192"/>
            <a:ext cx="637526" cy="657143"/>
          </a:xfrm>
          <a:prstGeom prst="rect">
            <a:avLst/>
          </a:prstGeom>
        </p:spPr>
      </p:pic>
      <p:pic>
        <p:nvPicPr>
          <p:cNvPr id="425" name="picture 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32276" y="275996"/>
            <a:ext cx="225590" cy="205079"/>
          </a:xfrm>
          <a:prstGeom prst="rect">
            <a:avLst/>
          </a:prstGeom>
        </p:spPr>
      </p:pic>
      <p:pic>
        <p:nvPicPr>
          <p:cNvPr id="426" name="picture 4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654448" y="766407"/>
            <a:ext cx="225590" cy="205079"/>
          </a:xfrm>
          <a:prstGeom prst="rect">
            <a:avLst/>
          </a:prstGeom>
        </p:spPr>
      </p:pic>
      <p:pic>
        <p:nvPicPr>
          <p:cNvPr id="427" name="picture 4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908706" y="4206970"/>
            <a:ext cx="205079" cy="225583"/>
          </a:xfrm>
          <a:prstGeom prst="rect">
            <a:avLst/>
          </a:prstGeom>
        </p:spPr>
      </p:pic>
      <p:pic>
        <p:nvPicPr>
          <p:cNvPr id="428" name="picture 4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88160" y="2626524"/>
            <a:ext cx="87522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0" name="picture 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8761" y="580720"/>
            <a:ext cx="4201423" cy="4121579"/>
          </a:xfrm>
          <a:prstGeom prst="rect">
            <a:avLst/>
          </a:prstGeom>
        </p:spPr>
      </p:pic>
      <p:sp>
        <p:nvSpPr>
          <p:cNvPr id="431" name="textbox 431"/>
          <p:cNvSpPr/>
          <p:nvPr/>
        </p:nvSpPr>
        <p:spPr>
          <a:xfrm>
            <a:off x="5261621" y="1696793"/>
            <a:ext cx="3246754" cy="1491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lang="Arial" altLang="Arial" sz="100" dirty="0"/>
          </a:p>
          <a:p>
            <a:pPr indent="29183" algn="l" rtl="0" eaLnBrk="0">
              <a:lnSpc>
                <a:spcPct val="91000"/>
              </a:lnSpc>
              <a:tabLst/>
            </a:pPr>
            <a:r>
              <a:rPr sz="2800" spc="-120" dirty="0" u="sng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800" spc="-100" dirty="0" u="sng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800" spc="-120" dirty="0" u="sng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800" spc="-130" dirty="0" u="sng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800" spc="-10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800" dirty="0"/>
          </a:p>
          <a:p>
            <a:pPr marL="12700" indent="11124" algn="l" rtl="0" eaLnBrk="0">
              <a:lnSpc>
                <a:spcPct val="110000"/>
              </a:lnSpc>
              <a:spcBef>
                <a:spcPts val="1174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21386" indent="2438" algn="l" rtl="0" eaLnBrk="0">
              <a:lnSpc>
                <a:spcPct val="112000"/>
              </a:lnSpc>
              <a:spcBef>
                <a:spcPts val="4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</p:txBody>
      </p:sp>
      <p:pic>
        <p:nvPicPr>
          <p:cNvPr id="432" name="picture 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04377" y="775487"/>
            <a:ext cx="617537" cy="450011"/>
          </a:xfrm>
          <a:prstGeom prst="rect">
            <a:avLst/>
          </a:prstGeom>
        </p:spPr>
      </p:pic>
      <p:pic>
        <p:nvPicPr>
          <p:cNvPr id="433" name="picture 4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598103" y="0"/>
            <a:ext cx="545896" cy="494309"/>
          </a:xfrm>
          <a:prstGeom prst="rect">
            <a:avLst/>
          </a:prstGeom>
        </p:spPr>
      </p:pic>
      <p:pic>
        <p:nvPicPr>
          <p:cNvPr id="434" name="picture 4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695245" y="0"/>
            <a:ext cx="448754" cy="1728114"/>
          </a:xfrm>
          <a:prstGeom prst="rect">
            <a:avLst/>
          </a:prstGeom>
        </p:spPr>
      </p:pic>
      <p:pic>
        <p:nvPicPr>
          <p:cNvPr id="435" name="picture 4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09828" y="0"/>
            <a:ext cx="657149" cy="173075"/>
          </a:xfrm>
          <a:prstGeom prst="rect">
            <a:avLst/>
          </a:prstGeom>
        </p:spPr>
      </p:pic>
      <p:pic>
        <p:nvPicPr>
          <p:cNvPr id="436" name="picture 4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611544" y="0"/>
            <a:ext cx="539444" cy="311289"/>
          </a:xfrm>
          <a:prstGeom prst="rect">
            <a:avLst/>
          </a:prstGeom>
        </p:spPr>
      </p:pic>
      <p:pic>
        <p:nvPicPr>
          <p:cNvPr id="437" name="picture 4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752272" y="1049655"/>
            <a:ext cx="431266" cy="418388"/>
          </a:xfrm>
          <a:prstGeom prst="rect">
            <a:avLst/>
          </a:prstGeom>
        </p:spPr>
      </p:pic>
      <p:pic>
        <p:nvPicPr>
          <p:cNvPr id="438" name="picture 4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614805" y="1242758"/>
            <a:ext cx="431265" cy="418388"/>
          </a:xfrm>
          <a:prstGeom prst="rect">
            <a:avLst/>
          </a:prstGeom>
        </p:spPr>
      </p:pic>
      <p:pic>
        <p:nvPicPr>
          <p:cNvPr id="439" name="picture 4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084693" y="1430007"/>
            <a:ext cx="354012" cy="321830"/>
          </a:xfrm>
          <a:prstGeom prst="rect">
            <a:avLst/>
          </a:prstGeom>
        </p:spPr>
      </p:pic>
      <p:pic>
        <p:nvPicPr>
          <p:cNvPr id="440" name="picture 4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893890" y="561035"/>
            <a:ext cx="148044" cy="134594"/>
          </a:xfrm>
          <a:prstGeom prst="rect">
            <a:avLst/>
          </a:prstGeom>
        </p:spPr>
      </p:pic>
      <p:pic>
        <p:nvPicPr>
          <p:cNvPr id="441" name="picture 4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7827212" y="239204"/>
            <a:ext cx="148044" cy="134582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8277797" y="619556"/>
            <a:ext cx="148043" cy="1345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4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060297" cy="560260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445" name="picture 4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285646" cy="1794078"/>
          </a:xfrm>
          <a:prstGeom prst="rect">
            <a:avLst/>
          </a:prstGeom>
        </p:spPr>
      </p:pic>
      <p:sp>
        <p:nvSpPr>
          <p:cNvPr id="446" name="textbox 446"/>
          <p:cNvSpPr/>
          <p:nvPr/>
        </p:nvSpPr>
        <p:spPr>
          <a:xfrm>
            <a:off x="3762333" y="2985814"/>
            <a:ext cx="1622425" cy="1135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7645" algn="l" rtl="0" eaLnBrk="0">
              <a:lnSpc>
                <a:spcPts val="1487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1100" dirty="0"/>
          </a:p>
          <a:p>
            <a:pPr indent="139192" algn="l" rtl="0" eaLnBrk="0">
              <a:lnSpc>
                <a:spcPts val="1440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50648" algn="l" rtl="0" eaLnBrk="0">
              <a:lnSpc>
                <a:spcPts val="1440"/>
              </a:lnSpc>
              <a:tabLst/>
            </a:pP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1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endParaRPr lang="Arial" altLang="Arial" sz="1100" dirty="0"/>
          </a:p>
          <a:p>
            <a:pPr indent="12700" algn="l" rtl="0" eaLnBrk="0">
              <a:lnSpc>
                <a:spcPts val="1439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100" dirty="0"/>
          </a:p>
          <a:p>
            <a:pPr indent="19863" algn="l" rtl="0" eaLnBrk="0">
              <a:lnSpc>
                <a:spcPts val="1440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1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endParaRPr lang="Arial" altLang="Arial" sz="1100" dirty="0"/>
          </a:p>
          <a:p>
            <a:pPr indent="363525" algn="l" rtl="0" eaLnBrk="0">
              <a:lnSpc>
                <a:spcPts val="1487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sp>
        <p:nvSpPr>
          <p:cNvPr id="447" name="textbox 447"/>
          <p:cNvSpPr/>
          <p:nvPr/>
        </p:nvSpPr>
        <p:spPr>
          <a:xfrm>
            <a:off x="1553489" y="2066602"/>
            <a:ext cx="1622425" cy="1135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7645" algn="l" rtl="0" eaLnBrk="0">
              <a:lnSpc>
                <a:spcPts val="1487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1100" dirty="0"/>
          </a:p>
          <a:p>
            <a:pPr indent="139191" algn="l" rtl="0" eaLnBrk="0">
              <a:lnSpc>
                <a:spcPts val="1440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50647" algn="l" rtl="0" eaLnBrk="0">
              <a:lnSpc>
                <a:spcPts val="1440"/>
              </a:lnSpc>
              <a:tabLst/>
            </a:pP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1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endParaRPr lang="Arial" altLang="Arial" sz="1100" dirty="0"/>
          </a:p>
          <a:p>
            <a:pPr indent="12700" algn="l" rtl="0" eaLnBrk="0">
              <a:lnSpc>
                <a:spcPts val="1439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100" dirty="0"/>
          </a:p>
          <a:p>
            <a:pPr indent="19862" algn="l" rtl="0" eaLnBrk="0">
              <a:lnSpc>
                <a:spcPts val="1439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1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endParaRPr lang="Arial" altLang="Arial" sz="1100" dirty="0"/>
          </a:p>
          <a:p>
            <a:pPr indent="363524" algn="l" rtl="0" eaLnBrk="0">
              <a:lnSpc>
                <a:spcPts val="1488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sp>
        <p:nvSpPr>
          <p:cNvPr id="448" name="textbox 448"/>
          <p:cNvSpPr/>
          <p:nvPr/>
        </p:nvSpPr>
        <p:spPr>
          <a:xfrm>
            <a:off x="5971178" y="2080331"/>
            <a:ext cx="1622425" cy="1135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07645" algn="l" rtl="0" eaLnBrk="0">
              <a:lnSpc>
                <a:spcPts val="1487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lang="Arial" altLang="Arial" sz="1100" dirty="0"/>
          </a:p>
          <a:p>
            <a:pPr indent="139192" algn="l" rtl="0" eaLnBrk="0">
              <a:lnSpc>
                <a:spcPts val="1440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50648" algn="l" rtl="0" eaLnBrk="0">
              <a:lnSpc>
                <a:spcPts val="1440"/>
              </a:lnSpc>
              <a:tabLst/>
            </a:pP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1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endParaRPr lang="Arial" altLang="Arial" sz="1100" dirty="0"/>
          </a:p>
          <a:p>
            <a:pPr indent="12700" algn="l" rtl="0" eaLnBrk="0">
              <a:lnSpc>
                <a:spcPts val="1439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1100" dirty="0"/>
          </a:p>
          <a:p>
            <a:pPr indent="19863" algn="l" rtl="0" eaLnBrk="0">
              <a:lnSpc>
                <a:spcPts val="1439"/>
              </a:lnSpc>
              <a:tabLst/>
            </a:pP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1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endParaRPr lang="Arial" altLang="Arial" sz="1100" dirty="0"/>
          </a:p>
          <a:p>
            <a:pPr indent="363525" algn="l" rtl="0" eaLnBrk="0">
              <a:lnSpc>
                <a:spcPts val="1488"/>
              </a:lnSpc>
              <a:tabLst/>
            </a:pP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449" name="picture 4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875248" y="4221060"/>
            <a:ext cx="940980" cy="685711"/>
          </a:xfrm>
          <a:prstGeom prst="rect">
            <a:avLst/>
          </a:prstGeom>
        </p:spPr>
      </p:pic>
      <p:pic>
        <p:nvPicPr>
          <p:cNvPr id="450" name="picture 4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524125" y="4638814"/>
            <a:ext cx="619874" cy="504685"/>
          </a:xfrm>
          <a:prstGeom prst="rect">
            <a:avLst/>
          </a:prstGeom>
        </p:spPr>
      </p:pic>
      <p:sp>
        <p:nvSpPr>
          <p:cNvPr id="451" name="textbox 451"/>
          <p:cNvSpPr/>
          <p:nvPr/>
        </p:nvSpPr>
        <p:spPr>
          <a:xfrm>
            <a:off x="3918489" y="460852"/>
            <a:ext cx="1329689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92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24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4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EV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400" spc="-17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400" spc="-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400" dirty="0"/>
          </a:p>
        </p:txBody>
      </p:sp>
      <p:pic>
        <p:nvPicPr>
          <p:cNvPr id="452" name="picture 4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209828" y="4933054"/>
            <a:ext cx="539457" cy="210445"/>
          </a:xfrm>
          <a:prstGeom prst="rect">
            <a:avLst/>
          </a:prstGeom>
        </p:spPr>
      </p:pic>
      <p:sp>
        <p:nvSpPr>
          <p:cNvPr id="453" name="textbox 453"/>
          <p:cNvSpPr/>
          <p:nvPr/>
        </p:nvSpPr>
        <p:spPr>
          <a:xfrm>
            <a:off x="3998843" y="2331240"/>
            <a:ext cx="1163955" cy="299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39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90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9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900" dirty="0"/>
          </a:p>
        </p:txBody>
      </p:sp>
      <p:sp>
        <p:nvSpPr>
          <p:cNvPr id="454" name="textbox 454"/>
          <p:cNvSpPr/>
          <p:nvPr/>
        </p:nvSpPr>
        <p:spPr>
          <a:xfrm>
            <a:off x="6207689" y="1425745"/>
            <a:ext cx="1163955" cy="299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39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90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9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900" dirty="0"/>
          </a:p>
        </p:txBody>
      </p:sp>
      <p:sp>
        <p:nvSpPr>
          <p:cNvPr id="455" name="textbox 455"/>
          <p:cNvSpPr/>
          <p:nvPr/>
        </p:nvSpPr>
        <p:spPr>
          <a:xfrm>
            <a:off x="1789999" y="1412028"/>
            <a:ext cx="1163955" cy="299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39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90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9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9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900" dirty="0"/>
          </a:p>
        </p:txBody>
      </p:sp>
      <p:pic>
        <p:nvPicPr>
          <p:cNvPr id="456" name="picture 4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739898" y="3894289"/>
            <a:ext cx="225590" cy="205074"/>
          </a:xfrm>
          <a:prstGeom prst="rect">
            <a:avLst/>
          </a:prstGeom>
        </p:spPr>
      </p:pic>
      <p:pic>
        <p:nvPicPr>
          <p:cNvPr id="457" name="picture 4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317726" y="3403879"/>
            <a:ext cx="225577" cy="205079"/>
          </a:xfrm>
          <a:prstGeom prst="rect">
            <a:avLst/>
          </a:prstGeom>
        </p:spPr>
      </p:pic>
      <p:pic>
        <p:nvPicPr>
          <p:cNvPr id="458" name="picture 4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631152" y="3983456"/>
            <a:ext cx="225590" cy="2050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"/>
          <p:cNvSpPr/>
          <p:nvPr/>
        </p:nvSpPr>
        <p:spPr>
          <a:xfrm>
            <a:off x="0" y="-317017"/>
            <a:ext cx="9144000" cy="5460517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0" name="picture 4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5562" y="827412"/>
            <a:ext cx="4648526" cy="4316084"/>
          </a:xfrm>
          <a:prstGeom prst="rect">
            <a:avLst/>
          </a:prstGeom>
        </p:spPr>
      </p:pic>
      <p:pic>
        <p:nvPicPr>
          <p:cNvPr id="461" name="picture 4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10687" y="3695865"/>
            <a:ext cx="233312" cy="148069"/>
          </a:xfrm>
          <a:prstGeom prst="rect">
            <a:avLst/>
          </a:prstGeom>
        </p:spPr>
      </p:pic>
      <p:pic>
        <p:nvPicPr>
          <p:cNvPr id="462" name="picture 4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147443" y="4645850"/>
            <a:ext cx="139839" cy="497649"/>
          </a:xfrm>
          <a:prstGeom prst="rect">
            <a:avLst/>
          </a:prstGeom>
        </p:spPr>
      </p:pic>
      <p:pic>
        <p:nvPicPr>
          <p:cNvPr id="463" name="picture 4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846553" y="4408525"/>
            <a:ext cx="297446" cy="734974"/>
          </a:xfrm>
          <a:prstGeom prst="rect">
            <a:avLst/>
          </a:prstGeom>
        </p:spPr>
      </p:pic>
      <p:pic>
        <p:nvPicPr>
          <p:cNvPr id="464" name="picture 4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31555" y="3783457"/>
            <a:ext cx="912444" cy="1360042"/>
          </a:xfrm>
          <a:prstGeom prst="rect">
            <a:avLst/>
          </a:prstGeom>
        </p:spPr>
      </p:pic>
      <p:sp>
        <p:nvSpPr>
          <p:cNvPr id="465" name="textbox 465"/>
          <p:cNvSpPr/>
          <p:nvPr/>
        </p:nvSpPr>
        <p:spPr>
          <a:xfrm>
            <a:off x="6126463" y="3091683"/>
            <a:ext cx="2207260" cy="11004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938"/>
              </a:lnSpc>
              <a:tabLst/>
            </a:pPr>
            <a:endParaRPr lang="Arial" altLang="Arial" sz="100" dirty="0"/>
          </a:p>
          <a:p>
            <a:pPr indent="1237814" algn="l" rtl="0" eaLnBrk="0">
              <a:lnSpc>
                <a:spcPct val="95000"/>
              </a:lnSpc>
              <a:tabLst/>
            </a:pPr>
            <a:r>
              <a:rPr sz="16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6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6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lang="Arial" altLang="Arial" sz="16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600" dirty="0"/>
          </a:p>
          <a:p>
            <a:pPr marL="12700" indent="50444" algn="r" rtl="0" eaLnBrk="0">
              <a:lnSpc>
                <a:spcPct val="102000"/>
              </a:lnSpc>
              <a:spcBef>
                <a:spcPts val="4"/>
              </a:spcBef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1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2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pic>
        <p:nvPicPr>
          <p:cNvPr id="466" name="picture 4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090775" y="0"/>
            <a:ext cx="948259" cy="669962"/>
          </a:xfrm>
          <a:prstGeom prst="rect">
            <a:avLst/>
          </a:prstGeom>
        </p:spPr>
      </p:pic>
      <p:sp>
        <p:nvSpPr>
          <p:cNvPr id="467" name="textbox 467"/>
          <p:cNvSpPr/>
          <p:nvPr/>
        </p:nvSpPr>
        <p:spPr>
          <a:xfrm>
            <a:off x="6412662" y="2418785"/>
            <a:ext cx="1920875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92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240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4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40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24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2400" dirty="0"/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707468" y="399922"/>
            <a:ext cx="662228" cy="642455"/>
          </a:xfrm>
          <a:prstGeom prst="rect">
            <a:avLst/>
          </a:prstGeom>
        </p:spPr>
      </p:pic>
      <p:pic>
        <p:nvPicPr>
          <p:cNvPr id="469" name="picture 4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031914" y="696442"/>
            <a:ext cx="662216" cy="642454"/>
          </a:xfrm>
          <a:prstGeom prst="rect">
            <a:avLst/>
          </a:prstGeom>
        </p:spPr>
      </p:pic>
      <p:pic>
        <p:nvPicPr>
          <p:cNvPr id="470" name="picture 4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753439" y="983970"/>
            <a:ext cx="543610" cy="494195"/>
          </a:xfrm>
          <a:prstGeom prst="rect">
            <a:avLst/>
          </a:prstGeom>
        </p:spPr>
      </p:pic>
      <p:pic>
        <p:nvPicPr>
          <p:cNvPr id="471" name="picture 4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7458219" y="2896123"/>
            <a:ext cx="875214" cy="253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4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47477" y="0"/>
            <a:ext cx="637527" cy="565124"/>
          </a:xfrm>
          <a:prstGeom prst="rect">
            <a:avLst/>
          </a:prstGeom>
        </p:spPr>
      </p:pic>
      <p:pic>
        <p:nvPicPr>
          <p:cNvPr id="473" name="picture 4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418295" y="231647"/>
            <a:ext cx="205079" cy="225590"/>
          </a:xfrm>
          <a:prstGeom prst="rect">
            <a:avLst/>
          </a:prstGeom>
        </p:spPr>
      </p:pic>
      <p:pic>
        <p:nvPicPr>
          <p:cNvPr id="474" name="picture 4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97873" y="918209"/>
            <a:ext cx="205079" cy="225590"/>
          </a:xfrm>
          <a:prstGeom prst="rect">
            <a:avLst/>
          </a:prstGeom>
        </p:spPr>
      </p:pic>
      <p:pic>
        <p:nvPicPr>
          <p:cNvPr id="475" name="picture 4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232795" y="623976"/>
            <a:ext cx="490410" cy="539444"/>
          </a:xfrm>
          <a:prstGeom prst="rect">
            <a:avLst/>
          </a:prstGeom>
        </p:spPr>
      </p:pic>
      <p:pic>
        <p:nvPicPr>
          <p:cNvPr id="476" name="picture 4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477" name="picture 4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751635" y="648131"/>
            <a:ext cx="4140917" cy="3923932"/>
          </a:xfrm>
          <a:prstGeom prst="rect">
            <a:avLst/>
          </a:prstGeom>
        </p:spPr>
      </p:pic>
      <p:pic>
        <p:nvPicPr>
          <p:cNvPr id="478" name="picture 4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3695865"/>
            <a:ext cx="1363611" cy="1447634"/>
          </a:xfrm>
          <a:prstGeom prst="rect">
            <a:avLst/>
          </a:prstGeom>
        </p:spPr>
      </p:pic>
      <p:sp>
        <p:nvSpPr>
          <p:cNvPr id="479" name="textbox 479"/>
          <p:cNvSpPr/>
          <p:nvPr/>
        </p:nvSpPr>
        <p:spPr>
          <a:xfrm>
            <a:off x="1273200" y="2310344"/>
            <a:ext cx="2132329" cy="952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35255" algn="l" rtl="0" eaLnBrk="0">
              <a:lnSpc>
                <a:spcPts val="1536"/>
              </a:lnSpc>
              <a:tabLst/>
            </a:pP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200" dirty="0"/>
          </a:p>
          <a:p>
            <a:pPr indent="17424" algn="l" rtl="0" eaLnBrk="0">
              <a:lnSpc>
                <a:spcPts val="1536"/>
              </a:lnSpc>
              <a:spcBef>
                <a:spcPts val="1344"/>
              </a:spcBef>
              <a:tabLst/>
            </a:pP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dd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il</a:t>
            </a:r>
            <a:r>
              <a:rPr sz="12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@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il.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1200" dirty="0"/>
          </a:p>
          <a:p>
            <a:pPr indent="27635" algn="l" rtl="0" eaLnBrk="0">
              <a:lnSpc>
                <a:spcPct val="74000"/>
              </a:lnSpc>
              <a:spcBef>
                <a:spcPts val="279"/>
              </a:spcBef>
              <a:tabLst/>
            </a:pP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+91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620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342</a:t>
            </a:r>
            <a:r>
              <a:rPr sz="120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892</a:t>
            </a:r>
            <a:endParaRPr lang="Arial" altLang="Arial" sz="1200" dirty="0"/>
          </a:p>
          <a:p>
            <a:pPr indent="12700" algn="l" rtl="0" eaLnBrk="0">
              <a:lnSpc>
                <a:spcPts val="1536"/>
              </a:lnSpc>
              <a:tabLst/>
            </a:pP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2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pany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lang="Arial" altLang="Arial" sz="1200" dirty="0"/>
          </a:p>
        </p:txBody>
      </p:sp>
      <p:sp>
        <p:nvSpPr>
          <p:cNvPr id="480" name="textbox 480"/>
          <p:cNvSpPr/>
          <p:nvPr/>
        </p:nvSpPr>
        <p:spPr>
          <a:xfrm>
            <a:off x="1279079" y="1329971"/>
            <a:ext cx="2107564" cy="660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39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440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4400" spc="-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4400" spc="-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4400" spc="-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4400" spc="-24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KS</a:t>
            </a:r>
            <a:endParaRPr lang="Arial" altLang="Arial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2" name="textbox 482"/>
          <p:cNvSpPr/>
          <p:nvPr/>
        </p:nvSpPr>
        <p:spPr>
          <a:xfrm>
            <a:off x="2272272" y="1100519"/>
            <a:ext cx="4571365" cy="17202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64"/>
              </a:lnSpc>
              <a:tabLst/>
            </a:pPr>
            <a:endParaRPr lang="Arial" altLang="Arial" sz="100" dirty="0"/>
          </a:p>
          <a:p>
            <a:pPr indent="1973833" algn="l" rtl="0" eaLnBrk="0">
              <a:lnSpc>
                <a:spcPct val="94000"/>
              </a:lnSpc>
              <a:tabLst/>
            </a:pPr>
            <a:r>
              <a:rPr sz="18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80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8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8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indent="12700" algn="l" rtl="0" eaLnBrk="0">
              <a:lnSpc>
                <a:spcPts val="1536"/>
              </a:lnSpc>
              <a:spcBef>
                <a:spcPts val="369"/>
              </a:spcBef>
              <a:tabLst/>
            </a:pP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been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ade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200" spc="1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12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indent="1904288" algn="l" rtl="0" eaLnBrk="0">
              <a:lnSpc>
                <a:spcPct val="81000"/>
              </a:lnSpc>
              <a:spcBef>
                <a:spcPts val="337"/>
              </a:spcBef>
              <a:tabLst/>
            </a:pP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570331" algn="l" rtl="0" eaLnBrk="0">
              <a:lnSpc>
                <a:spcPts val="1488"/>
              </a:lnSpc>
              <a:spcBef>
                <a:spcPts val="47"/>
              </a:spcBef>
              <a:tabLst/>
            </a:pPr>
            <a:r>
              <a:rPr sz="1100" spc="150" dirty="0">
                <a:solidFill>
                  <a:srgbClr val="FFFFFF">
                    <a:alpha val="100000"/>
                  </a:srgbClr>
                </a:solidFill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h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tt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://f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goog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10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</a:t>
            </a:r>
            <a:endParaRPr lang="Arial" altLang="Arial" sz="1100" dirty="0"/>
          </a:p>
        </p:txBody>
      </p:sp>
      <p:pic>
        <p:nvPicPr>
          <p:cNvPr id="483" name="picture 4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85646" cy="1794078"/>
          </a:xfrm>
          <a:prstGeom prst="rect">
            <a:avLst/>
          </a:prstGeom>
        </p:spPr>
      </p:pic>
      <p:pic>
        <p:nvPicPr>
          <p:cNvPr id="484" name="picture 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75248" y="4221060"/>
            <a:ext cx="940980" cy="685711"/>
          </a:xfrm>
          <a:prstGeom prst="rect">
            <a:avLst/>
          </a:prstGeom>
        </p:spPr>
      </p:pic>
      <p:pic>
        <p:nvPicPr>
          <p:cNvPr id="485" name="picture 4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524125" y="4638814"/>
            <a:ext cx="619874" cy="504685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09828" y="4933054"/>
            <a:ext cx="539457" cy="210445"/>
          </a:xfrm>
          <a:prstGeom prst="rect">
            <a:avLst/>
          </a:prstGeom>
        </p:spPr>
      </p:pic>
      <p:pic>
        <p:nvPicPr>
          <p:cNvPr id="487" name="picture 4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739898" y="3894289"/>
            <a:ext cx="225590" cy="205074"/>
          </a:xfrm>
          <a:prstGeom prst="rect">
            <a:avLst/>
          </a:prstGeom>
        </p:spPr>
      </p:pic>
      <p:pic>
        <p:nvPicPr>
          <p:cNvPr id="488" name="picture 4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7317726" y="3403879"/>
            <a:ext cx="225577" cy="205079"/>
          </a:xfrm>
          <a:prstGeom prst="rect">
            <a:avLst/>
          </a:prstGeom>
        </p:spPr>
      </p:pic>
      <p:pic>
        <p:nvPicPr>
          <p:cNvPr id="489" name="picture 4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631152" y="3983456"/>
            <a:ext cx="225590" cy="205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711792" y="932256"/>
            <a:ext cx="3432207" cy="4211243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508677"/>
            <a:ext cx="580216" cy="634822"/>
          </a:xfrm>
          <a:prstGeom prst="rect">
            <a:avLst/>
          </a:prstGeom>
        </p:spPr>
      </p:pic>
      <p:sp>
        <p:nvSpPr>
          <p:cNvPr id="45" name="textbox 45"/>
          <p:cNvSpPr/>
          <p:nvPr/>
        </p:nvSpPr>
        <p:spPr>
          <a:xfrm>
            <a:off x="3338973" y="1362046"/>
            <a:ext cx="1828800" cy="139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17"/>
              </a:lnSpc>
              <a:tabLst/>
            </a:pPr>
            <a:endParaRPr lang="Arial" altLang="Arial" sz="100" dirty="0"/>
          </a:p>
          <a:p>
            <a:pPr indent="682886" algn="l" rtl="0" eaLnBrk="0">
              <a:lnSpc>
                <a:spcPct val="85000"/>
              </a:lnSpc>
              <a:tabLst/>
            </a:pPr>
            <a:r>
              <a:rPr sz="4400" spc="-21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02</a:t>
            </a:r>
            <a:endParaRPr lang="Arial" altLang="Arial" sz="4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indent="613964" algn="l" rtl="0" eaLnBrk="0">
              <a:lnSpc>
                <a:spcPts val="1567"/>
              </a:lnSpc>
              <a:spcBef>
                <a:spcPts val="337"/>
              </a:spcBef>
              <a:tabLst/>
            </a:pPr>
            <a:r>
              <a:rPr sz="11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PRODU</a:t>
            </a:r>
            <a:r>
              <a:rPr sz="1100" spc="-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1100" dirty="0"/>
          </a:p>
          <a:p>
            <a:pPr indent="12700" algn="l" rtl="0" eaLnBrk="0">
              <a:lnSpc>
                <a:spcPts val="1488"/>
              </a:lnSpc>
              <a:spcBef>
                <a:spcPts val="183"/>
              </a:spcBef>
              <a:tabLst/>
            </a:pPr>
            <a:r>
              <a:rPr sz="11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endParaRPr lang="Arial" altLang="Arial" sz="1100" dirty="0"/>
          </a:p>
          <a:p>
            <a:pPr indent="40284" algn="l" rtl="0" eaLnBrk="0">
              <a:lnSpc>
                <a:spcPts val="1487"/>
              </a:lnSpc>
              <a:tabLst/>
            </a:pP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100" dirty="0"/>
          </a:p>
        </p:txBody>
      </p:sp>
      <p:sp>
        <p:nvSpPr>
          <p:cNvPr id="46" name="textbox 46"/>
          <p:cNvSpPr/>
          <p:nvPr/>
        </p:nvSpPr>
        <p:spPr>
          <a:xfrm>
            <a:off x="580838" y="1362046"/>
            <a:ext cx="1828800" cy="1400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69"/>
              </a:lnSpc>
              <a:tabLst/>
            </a:pPr>
            <a:endParaRPr lang="Arial" altLang="Arial" sz="100" dirty="0"/>
          </a:p>
          <a:p>
            <a:pPr indent="710191" algn="l" rtl="0" eaLnBrk="0">
              <a:lnSpc>
                <a:spcPct val="90000"/>
              </a:lnSpc>
              <a:tabLst/>
            </a:pPr>
            <a:r>
              <a:rPr sz="4100" spc="-1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01</a:t>
            </a:r>
            <a:endParaRPr lang="Arial" altLang="Arial" sz="41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100" dirty="0"/>
          </a:p>
          <a:p>
            <a:pPr marL="12700" indent="151104" algn="l" rtl="0" eaLnBrk="0">
              <a:lnSpc>
                <a:spcPct val="122000"/>
              </a:lnSpc>
              <a:spcBef>
                <a:spcPts val="3"/>
              </a:spcBef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VS.</a:t>
            </a:r>
            <a:r>
              <a:rPr sz="100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</a:t>
            </a:r>
            <a:r>
              <a:rPr sz="1000" spc="-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sp>
        <p:nvSpPr>
          <p:cNvPr id="47" name="textbox 47"/>
          <p:cNvSpPr/>
          <p:nvPr/>
        </p:nvSpPr>
        <p:spPr>
          <a:xfrm>
            <a:off x="3338973" y="3108067"/>
            <a:ext cx="1828800" cy="139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100" dirty="0"/>
          </a:p>
          <a:p>
            <a:pPr indent="663607" algn="l" rtl="0" eaLnBrk="0">
              <a:lnSpc>
                <a:spcPct val="83000"/>
              </a:lnSpc>
              <a:tabLst/>
            </a:pPr>
            <a:r>
              <a:rPr sz="4500" spc="-19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04</a:t>
            </a:r>
            <a:endParaRPr lang="Arial" altLang="Arial" sz="45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100" dirty="0"/>
          </a:p>
          <a:p>
            <a:pPr marL="12700" indent="361317" algn="l" rtl="0" eaLnBrk="0">
              <a:lnSpc>
                <a:spcPct val="120000"/>
              </a:lnSpc>
              <a:spcBef>
                <a:spcPts val="6"/>
              </a:spcBef>
              <a:tabLst/>
            </a:pP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NESS</a:t>
            </a:r>
            <a:r>
              <a:rPr sz="1000" spc="-2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sp>
        <p:nvSpPr>
          <p:cNvPr id="48" name="textbox 48"/>
          <p:cNvSpPr/>
          <p:nvPr/>
        </p:nvSpPr>
        <p:spPr>
          <a:xfrm>
            <a:off x="580838" y="3108067"/>
            <a:ext cx="1828800" cy="139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27"/>
              </a:lnSpc>
              <a:tabLst/>
            </a:pPr>
            <a:endParaRPr lang="Arial" altLang="Arial" sz="100" dirty="0"/>
          </a:p>
          <a:p>
            <a:pPr indent="673878" algn="l" rtl="0" eaLnBrk="0">
              <a:lnSpc>
                <a:spcPct val="85000"/>
              </a:lnSpc>
              <a:tabLst/>
            </a:pPr>
            <a:r>
              <a:rPr sz="4400" spc="-22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4400" spc="-205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4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800" dirty="0"/>
          </a:p>
          <a:p>
            <a:pPr marL="12700" indent="135732" algn="l" rtl="0" eaLnBrk="0">
              <a:lnSpc>
                <a:spcPct val="130000"/>
              </a:lnSpc>
              <a:spcBef>
                <a:spcPts val="3"/>
              </a:spcBef>
              <a:tabLst/>
            </a:pP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MARKET</a:t>
            </a:r>
            <a:r>
              <a:rPr sz="10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</a:t>
            </a:r>
            <a:r>
              <a:rPr sz="100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COMPETI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sz="10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200" spc="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2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</a:t>
            </a:r>
            <a:r>
              <a:rPr sz="12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2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200" dirty="0"/>
          </a:p>
        </p:txBody>
      </p:sp>
      <p:sp>
        <p:nvSpPr>
          <p:cNvPr id="49" name="textbox 49"/>
          <p:cNvSpPr/>
          <p:nvPr/>
        </p:nvSpPr>
        <p:spPr>
          <a:xfrm>
            <a:off x="1385085" y="526618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7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3000"/>
              </a:lnSpc>
              <a:tabLst/>
            </a:pP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4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400" spc="-5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400" spc="-7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6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2400" spc="-50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400" spc="-45" dirty="0">
                <a:solidFill>
                  <a:srgbClr val="7AB4F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4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2683412"/>
            <a:ext cx="396704" cy="734092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4030" y="3642576"/>
            <a:ext cx="255968" cy="255968"/>
          </a:xfrm>
          <a:prstGeom prst="rect">
            <a:avLst/>
          </a:prstGeom>
        </p:spPr>
      </p:pic>
      <p:sp>
        <p:nvSpPr>
          <p:cNvPr id="52" name="path"/>
          <p:cNvSpPr/>
          <p:nvPr/>
        </p:nvSpPr>
        <p:spPr>
          <a:xfrm>
            <a:off x="5460057" y="3259581"/>
            <a:ext cx="144284" cy="189018"/>
          </a:xfrm>
          <a:custGeom>
            <a:avLst/>
            <a:gdLst/>
            <a:ahLst/>
            <a:cxnLst/>
            <a:rect l="0" t="0" r="0" b="0"/>
            <a:pathLst>
              <a:path w="227" h="297">
                <a:moveTo>
                  <a:pt x="52" y="130"/>
                </a:moveTo>
                <a:lnTo>
                  <a:pt x="111" y="95"/>
                </a:lnTo>
                <a:cubicBezTo>
                  <a:pt x="111" y="95"/>
                  <a:pt x="108" y="89"/>
                  <a:pt x="103" y="80"/>
                </a:cubicBezTo>
                <a:cubicBezTo>
                  <a:pt x="101" y="76"/>
                  <a:pt x="98" y="71"/>
                  <a:pt x="95" y="65"/>
                </a:cubicBezTo>
                <a:cubicBezTo>
                  <a:pt x="92" y="60"/>
                  <a:pt x="89" y="54"/>
                  <a:pt x="86" y="48"/>
                </a:cubicBezTo>
                <a:cubicBezTo>
                  <a:pt x="83" y="42"/>
                  <a:pt x="80" y="36"/>
                  <a:pt x="77" y="30"/>
                </a:cubicBezTo>
                <a:cubicBezTo>
                  <a:pt x="74" y="25"/>
                  <a:pt x="72" y="19"/>
                  <a:pt x="70" y="15"/>
                </a:cubicBezTo>
                <a:cubicBezTo>
                  <a:pt x="68" y="10"/>
                  <a:pt x="66" y="6"/>
                  <a:pt x="65" y="4"/>
                </a:cubicBezTo>
                <a:cubicBezTo>
                  <a:pt x="64" y="1"/>
                  <a:pt x="63" y="0"/>
                  <a:pt x="63" y="0"/>
                </a:cubicBezTo>
                <a:lnTo>
                  <a:pt x="0" y="26"/>
                </a:lnTo>
                <a:cubicBezTo>
                  <a:pt x="0" y="26"/>
                  <a:pt x="0" y="28"/>
                  <a:pt x="1" y="31"/>
                </a:cubicBezTo>
                <a:cubicBezTo>
                  <a:pt x="3" y="34"/>
                  <a:pt x="5" y="38"/>
                  <a:pt x="7" y="43"/>
                </a:cubicBezTo>
                <a:cubicBezTo>
                  <a:pt x="9" y="48"/>
                  <a:pt x="12" y="54"/>
                  <a:pt x="15" y="60"/>
                </a:cubicBezTo>
                <a:cubicBezTo>
                  <a:pt x="17" y="66"/>
                  <a:pt x="21" y="73"/>
                  <a:pt x="24" y="79"/>
                </a:cubicBezTo>
                <a:cubicBezTo>
                  <a:pt x="27" y="86"/>
                  <a:pt x="31" y="92"/>
                  <a:pt x="34" y="98"/>
                </a:cubicBezTo>
                <a:cubicBezTo>
                  <a:pt x="37" y="104"/>
                  <a:pt x="40" y="110"/>
                  <a:pt x="43" y="114"/>
                </a:cubicBezTo>
                <a:cubicBezTo>
                  <a:pt x="48" y="124"/>
                  <a:pt x="52" y="130"/>
                  <a:pt x="52" y="130"/>
                </a:cubicBezTo>
              </a:path>
              <a:path w="227" h="297">
                <a:moveTo>
                  <a:pt x="175" y="297"/>
                </a:moveTo>
                <a:lnTo>
                  <a:pt x="227" y="251"/>
                </a:lnTo>
                <a:cubicBezTo>
                  <a:pt x="227" y="251"/>
                  <a:pt x="226" y="250"/>
                  <a:pt x="224" y="248"/>
                </a:cubicBezTo>
                <a:cubicBezTo>
                  <a:pt x="222" y="245"/>
                  <a:pt x="219" y="242"/>
                  <a:pt x="216" y="238"/>
                </a:cubicBezTo>
                <a:cubicBezTo>
                  <a:pt x="209" y="230"/>
                  <a:pt x="200" y="220"/>
                  <a:pt x="191" y="210"/>
                </a:cubicBezTo>
                <a:cubicBezTo>
                  <a:pt x="183" y="199"/>
                  <a:pt x="174" y="189"/>
                  <a:pt x="169" y="180"/>
                </a:cubicBezTo>
                <a:cubicBezTo>
                  <a:pt x="163" y="172"/>
                  <a:pt x="158" y="167"/>
                  <a:pt x="158" y="167"/>
                </a:cubicBezTo>
                <a:lnTo>
                  <a:pt x="103" y="207"/>
                </a:lnTo>
                <a:cubicBezTo>
                  <a:pt x="103" y="207"/>
                  <a:pt x="107" y="213"/>
                  <a:pt x="113" y="222"/>
                </a:cubicBezTo>
                <a:cubicBezTo>
                  <a:pt x="120" y="231"/>
                  <a:pt x="129" y="242"/>
                  <a:pt x="138" y="253"/>
                </a:cubicBezTo>
                <a:cubicBezTo>
                  <a:pt x="147" y="265"/>
                  <a:pt x="156" y="275"/>
                  <a:pt x="163" y="284"/>
                </a:cubicBezTo>
                <a:cubicBezTo>
                  <a:pt x="167" y="288"/>
                  <a:pt x="170" y="291"/>
                  <a:pt x="172" y="294"/>
                </a:cubicBezTo>
                <a:cubicBezTo>
                  <a:pt x="174" y="296"/>
                  <a:pt x="175" y="297"/>
                  <a:pt x="175" y="297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path"/>
          <p:cNvSpPr/>
          <p:nvPr/>
        </p:nvSpPr>
        <p:spPr>
          <a:xfrm>
            <a:off x="5363835" y="4047509"/>
            <a:ext cx="144282" cy="189019"/>
          </a:xfrm>
          <a:custGeom>
            <a:avLst/>
            <a:gdLst/>
            <a:ahLst/>
            <a:cxnLst/>
            <a:rect l="0" t="0" r="0" b="0"/>
            <a:pathLst>
              <a:path w="227" h="297">
                <a:moveTo>
                  <a:pt x="52" y="130"/>
                </a:moveTo>
                <a:lnTo>
                  <a:pt x="111" y="95"/>
                </a:lnTo>
                <a:cubicBezTo>
                  <a:pt x="111" y="95"/>
                  <a:pt x="108" y="89"/>
                  <a:pt x="103" y="80"/>
                </a:cubicBezTo>
                <a:cubicBezTo>
                  <a:pt x="101" y="76"/>
                  <a:pt x="98" y="71"/>
                  <a:pt x="95" y="65"/>
                </a:cubicBezTo>
                <a:cubicBezTo>
                  <a:pt x="92" y="60"/>
                  <a:pt x="89" y="54"/>
                  <a:pt x="86" y="48"/>
                </a:cubicBezTo>
                <a:cubicBezTo>
                  <a:pt x="83" y="42"/>
                  <a:pt x="80" y="36"/>
                  <a:pt x="77" y="30"/>
                </a:cubicBezTo>
                <a:cubicBezTo>
                  <a:pt x="74" y="25"/>
                  <a:pt x="72" y="19"/>
                  <a:pt x="70" y="15"/>
                </a:cubicBezTo>
                <a:cubicBezTo>
                  <a:pt x="68" y="10"/>
                  <a:pt x="66" y="6"/>
                  <a:pt x="65" y="4"/>
                </a:cubicBezTo>
                <a:cubicBezTo>
                  <a:pt x="64" y="1"/>
                  <a:pt x="63" y="0"/>
                  <a:pt x="63" y="0"/>
                </a:cubicBezTo>
                <a:lnTo>
                  <a:pt x="0" y="26"/>
                </a:lnTo>
                <a:cubicBezTo>
                  <a:pt x="0" y="26"/>
                  <a:pt x="0" y="28"/>
                  <a:pt x="1" y="31"/>
                </a:cubicBezTo>
                <a:cubicBezTo>
                  <a:pt x="3" y="34"/>
                  <a:pt x="5" y="38"/>
                  <a:pt x="7" y="43"/>
                </a:cubicBezTo>
                <a:cubicBezTo>
                  <a:pt x="9" y="48"/>
                  <a:pt x="12" y="54"/>
                  <a:pt x="15" y="60"/>
                </a:cubicBezTo>
                <a:cubicBezTo>
                  <a:pt x="17" y="66"/>
                  <a:pt x="21" y="73"/>
                  <a:pt x="24" y="79"/>
                </a:cubicBezTo>
                <a:cubicBezTo>
                  <a:pt x="27" y="86"/>
                  <a:pt x="31" y="92"/>
                  <a:pt x="34" y="98"/>
                </a:cubicBezTo>
                <a:cubicBezTo>
                  <a:pt x="37" y="104"/>
                  <a:pt x="40" y="110"/>
                  <a:pt x="43" y="114"/>
                </a:cubicBezTo>
                <a:cubicBezTo>
                  <a:pt x="48" y="124"/>
                  <a:pt x="52" y="130"/>
                  <a:pt x="52" y="130"/>
                </a:cubicBezTo>
              </a:path>
              <a:path w="227" h="297">
                <a:moveTo>
                  <a:pt x="175" y="297"/>
                </a:moveTo>
                <a:lnTo>
                  <a:pt x="227" y="251"/>
                </a:lnTo>
                <a:cubicBezTo>
                  <a:pt x="227" y="251"/>
                  <a:pt x="226" y="250"/>
                  <a:pt x="224" y="248"/>
                </a:cubicBezTo>
                <a:cubicBezTo>
                  <a:pt x="222" y="245"/>
                  <a:pt x="219" y="242"/>
                  <a:pt x="216" y="238"/>
                </a:cubicBezTo>
                <a:cubicBezTo>
                  <a:pt x="209" y="230"/>
                  <a:pt x="200" y="220"/>
                  <a:pt x="191" y="210"/>
                </a:cubicBezTo>
                <a:cubicBezTo>
                  <a:pt x="183" y="199"/>
                  <a:pt x="174" y="189"/>
                  <a:pt x="169" y="180"/>
                </a:cubicBezTo>
                <a:cubicBezTo>
                  <a:pt x="163" y="172"/>
                  <a:pt x="159" y="167"/>
                  <a:pt x="159" y="167"/>
                </a:cubicBezTo>
                <a:lnTo>
                  <a:pt x="103" y="207"/>
                </a:lnTo>
                <a:cubicBezTo>
                  <a:pt x="103" y="207"/>
                  <a:pt x="107" y="213"/>
                  <a:pt x="113" y="222"/>
                </a:cubicBezTo>
                <a:cubicBezTo>
                  <a:pt x="120" y="231"/>
                  <a:pt x="129" y="242"/>
                  <a:pt x="138" y="253"/>
                </a:cubicBezTo>
                <a:cubicBezTo>
                  <a:pt x="147" y="265"/>
                  <a:pt x="156" y="275"/>
                  <a:pt x="163" y="284"/>
                </a:cubicBezTo>
                <a:cubicBezTo>
                  <a:pt x="167" y="288"/>
                  <a:pt x="170" y="291"/>
                  <a:pt x="172" y="294"/>
                </a:cubicBezTo>
                <a:cubicBezTo>
                  <a:pt x="174" y="296"/>
                  <a:pt x="175" y="297"/>
                  <a:pt x="175" y="297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path"/>
          <p:cNvSpPr/>
          <p:nvPr/>
        </p:nvSpPr>
        <p:spPr>
          <a:xfrm>
            <a:off x="5515303" y="4246756"/>
            <a:ext cx="82410" cy="80378"/>
          </a:xfrm>
          <a:custGeom>
            <a:avLst/>
            <a:gdLst/>
            <a:ahLst/>
            <a:cxnLst/>
            <a:rect l="0" t="0" r="0" b="0"/>
            <a:pathLst>
              <a:path w="129" h="126">
                <a:moveTo>
                  <a:pt x="85" y="126"/>
                </a:moveTo>
                <a:lnTo>
                  <a:pt x="129" y="73"/>
                </a:lnTo>
                <a:cubicBezTo>
                  <a:pt x="129" y="73"/>
                  <a:pt x="124" y="69"/>
                  <a:pt x="116" y="62"/>
                </a:cubicBezTo>
                <a:cubicBezTo>
                  <a:pt x="112" y="59"/>
                  <a:pt x="108" y="55"/>
                  <a:pt x="103" y="51"/>
                </a:cubicBezTo>
                <a:cubicBezTo>
                  <a:pt x="98" y="46"/>
                  <a:pt x="93" y="42"/>
                  <a:pt x="88" y="37"/>
                </a:cubicBezTo>
                <a:cubicBezTo>
                  <a:pt x="78" y="28"/>
                  <a:pt x="67" y="19"/>
                  <a:pt x="60" y="11"/>
                </a:cubicBezTo>
                <a:cubicBezTo>
                  <a:pt x="53" y="4"/>
                  <a:pt x="48" y="0"/>
                  <a:pt x="48" y="0"/>
                </a:cubicBezTo>
                <a:lnTo>
                  <a:pt x="0" y="49"/>
                </a:lnTo>
                <a:cubicBezTo>
                  <a:pt x="0" y="49"/>
                  <a:pt x="5" y="54"/>
                  <a:pt x="12" y="61"/>
                </a:cubicBezTo>
                <a:cubicBezTo>
                  <a:pt x="20" y="69"/>
                  <a:pt x="31" y="79"/>
                  <a:pt x="42" y="88"/>
                </a:cubicBezTo>
                <a:cubicBezTo>
                  <a:pt x="47" y="93"/>
                  <a:pt x="52" y="98"/>
                  <a:pt x="57" y="102"/>
                </a:cubicBezTo>
                <a:cubicBezTo>
                  <a:pt x="62" y="107"/>
                  <a:pt x="67" y="111"/>
                  <a:pt x="71" y="114"/>
                </a:cubicBezTo>
                <a:cubicBezTo>
                  <a:pt x="79" y="121"/>
                  <a:pt x="85" y="126"/>
                  <a:pt x="85" y="12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path"/>
          <p:cNvSpPr/>
          <p:nvPr/>
        </p:nvSpPr>
        <p:spPr>
          <a:xfrm>
            <a:off x="5611528" y="3458827"/>
            <a:ext cx="82410" cy="80378"/>
          </a:xfrm>
          <a:custGeom>
            <a:avLst/>
            <a:gdLst/>
            <a:ahLst/>
            <a:cxnLst/>
            <a:rect l="0" t="0" r="0" b="0"/>
            <a:pathLst>
              <a:path w="129" h="126">
                <a:moveTo>
                  <a:pt x="85" y="126"/>
                </a:moveTo>
                <a:lnTo>
                  <a:pt x="129" y="73"/>
                </a:lnTo>
                <a:cubicBezTo>
                  <a:pt x="129" y="73"/>
                  <a:pt x="124" y="69"/>
                  <a:pt x="116" y="62"/>
                </a:cubicBezTo>
                <a:cubicBezTo>
                  <a:pt x="112" y="59"/>
                  <a:pt x="108" y="55"/>
                  <a:pt x="103" y="51"/>
                </a:cubicBezTo>
                <a:cubicBezTo>
                  <a:pt x="98" y="46"/>
                  <a:pt x="93" y="42"/>
                  <a:pt x="88" y="37"/>
                </a:cubicBezTo>
                <a:cubicBezTo>
                  <a:pt x="78" y="28"/>
                  <a:pt x="67" y="19"/>
                  <a:pt x="60" y="11"/>
                </a:cubicBezTo>
                <a:cubicBezTo>
                  <a:pt x="53" y="4"/>
                  <a:pt x="48" y="0"/>
                  <a:pt x="48" y="0"/>
                </a:cubicBezTo>
                <a:lnTo>
                  <a:pt x="0" y="49"/>
                </a:lnTo>
                <a:cubicBezTo>
                  <a:pt x="0" y="49"/>
                  <a:pt x="5" y="54"/>
                  <a:pt x="13" y="61"/>
                </a:cubicBezTo>
                <a:cubicBezTo>
                  <a:pt x="20" y="69"/>
                  <a:pt x="31" y="79"/>
                  <a:pt x="42" y="88"/>
                </a:cubicBezTo>
                <a:cubicBezTo>
                  <a:pt x="47" y="93"/>
                  <a:pt x="52" y="98"/>
                  <a:pt x="57" y="102"/>
                </a:cubicBezTo>
                <a:cubicBezTo>
                  <a:pt x="62" y="107"/>
                  <a:pt x="67" y="111"/>
                  <a:pt x="71" y="114"/>
                </a:cubicBezTo>
                <a:cubicBezTo>
                  <a:pt x="79" y="121"/>
                  <a:pt x="85" y="126"/>
                  <a:pt x="85" y="12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path"/>
          <p:cNvSpPr/>
          <p:nvPr/>
        </p:nvSpPr>
        <p:spPr>
          <a:xfrm>
            <a:off x="5615568" y="4328589"/>
            <a:ext cx="83756" cy="77088"/>
          </a:xfrm>
          <a:custGeom>
            <a:avLst/>
            <a:gdLst/>
            <a:ahLst/>
            <a:cxnLst/>
            <a:rect l="0" t="0" r="0" b="0"/>
            <a:pathLst>
              <a:path w="131" h="121">
                <a:moveTo>
                  <a:pt x="93" y="121"/>
                </a:moveTo>
                <a:lnTo>
                  <a:pt x="131" y="63"/>
                </a:lnTo>
                <a:cubicBezTo>
                  <a:pt x="131" y="63"/>
                  <a:pt x="126" y="60"/>
                  <a:pt x="117" y="54"/>
                </a:cubicBezTo>
                <a:cubicBezTo>
                  <a:pt x="108" y="48"/>
                  <a:pt x="97" y="40"/>
                  <a:pt x="86" y="32"/>
                </a:cubicBezTo>
                <a:cubicBezTo>
                  <a:pt x="74" y="24"/>
                  <a:pt x="63" y="16"/>
                  <a:pt x="55" y="10"/>
                </a:cubicBezTo>
                <a:cubicBezTo>
                  <a:pt x="51" y="7"/>
                  <a:pt x="47" y="4"/>
                  <a:pt x="45" y="2"/>
                </a:cubicBezTo>
                <a:cubicBezTo>
                  <a:pt x="42" y="1"/>
                  <a:pt x="41" y="0"/>
                  <a:pt x="41" y="0"/>
                </a:cubicBezTo>
                <a:lnTo>
                  <a:pt x="0" y="55"/>
                </a:lnTo>
                <a:cubicBezTo>
                  <a:pt x="0" y="55"/>
                  <a:pt x="1" y="56"/>
                  <a:pt x="3" y="58"/>
                </a:cubicBezTo>
                <a:cubicBezTo>
                  <a:pt x="6" y="60"/>
                  <a:pt x="10" y="62"/>
                  <a:pt x="14" y="65"/>
                </a:cubicBezTo>
                <a:cubicBezTo>
                  <a:pt x="23" y="72"/>
                  <a:pt x="34" y="80"/>
                  <a:pt x="46" y="89"/>
                </a:cubicBezTo>
                <a:cubicBezTo>
                  <a:pt x="58" y="97"/>
                  <a:pt x="69" y="105"/>
                  <a:pt x="78" y="111"/>
                </a:cubicBezTo>
                <a:cubicBezTo>
                  <a:pt x="87" y="117"/>
                  <a:pt x="93" y="121"/>
                  <a:pt x="93" y="121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7" name="path"/>
          <p:cNvSpPr/>
          <p:nvPr/>
        </p:nvSpPr>
        <p:spPr>
          <a:xfrm>
            <a:off x="5449383" y="2889375"/>
            <a:ext cx="66725" cy="82372"/>
          </a:xfrm>
          <a:custGeom>
            <a:avLst/>
            <a:gdLst/>
            <a:ahLst/>
            <a:cxnLst/>
            <a:rect l="0" t="0" r="0" b="0"/>
            <a:pathLst>
              <a:path w="105" h="129">
                <a:moveTo>
                  <a:pt x="93" y="24"/>
                </a:moveTo>
                <a:lnTo>
                  <a:pt x="46" y="0"/>
                </a:lnTo>
                <a:cubicBezTo>
                  <a:pt x="46" y="0"/>
                  <a:pt x="45" y="1"/>
                  <a:pt x="43" y="4"/>
                </a:cubicBezTo>
                <a:cubicBezTo>
                  <a:pt x="42" y="7"/>
                  <a:pt x="40" y="11"/>
                  <a:pt x="38" y="16"/>
                </a:cubicBezTo>
                <a:cubicBezTo>
                  <a:pt x="33" y="26"/>
                  <a:pt x="26" y="39"/>
                  <a:pt x="21" y="52"/>
                </a:cubicBezTo>
                <a:cubicBezTo>
                  <a:pt x="18" y="59"/>
                  <a:pt x="15" y="66"/>
                  <a:pt x="12" y="72"/>
                </a:cubicBezTo>
                <a:cubicBezTo>
                  <a:pt x="10" y="78"/>
                  <a:pt x="8" y="84"/>
                  <a:pt x="6" y="89"/>
                </a:cubicBezTo>
                <a:cubicBezTo>
                  <a:pt x="2" y="100"/>
                  <a:pt x="0" y="107"/>
                  <a:pt x="0" y="107"/>
                </a:cubicBezTo>
                <a:lnTo>
                  <a:pt x="65" y="129"/>
                </a:lnTo>
                <a:cubicBezTo>
                  <a:pt x="65" y="129"/>
                  <a:pt x="67" y="123"/>
                  <a:pt x="71" y="114"/>
                </a:cubicBezTo>
                <a:cubicBezTo>
                  <a:pt x="72" y="109"/>
                  <a:pt x="74" y="103"/>
                  <a:pt x="77" y="98"/>
                </a:cubicBezTo>
                <a:cubicBezTo>
                  <a:pt x="79" y="92"/>
                  <a:pt x="82" y="86"/>
                  <a:pt x="84" y="80"/>
                </a:cubicBezTo>
                <a:cubicBezTo>
                  <a:pt x="89" y="67"/>
                  <a:pt x="95" y="55"/>
                  <a:pt x="100" y="46"/>
                </a:cubicBezTo>
                <a:cubicBezTo>
                  <a:pt x="102" y="42"/>
                  <a:pt x="103" y="39"/>
                  <a:pt x="105" y="36"/>
                </a:cubicBezTo>
                <a:cubicBezTo>
                  <a:pt x="100" y="32"/>
                  <a:pt x="96" y="28"/>
                  <a:pt x="93" y="24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path"/>
          <p:cNvSpPr/>
          <p:nvPr/>
        </p:nvSpPr>
        <p:spPr>
          <a:xfrm>
            <a:off x="5353160" y="3677305"/>
            <a:ext cx="66725" cy="82372"/>
          </a:xfrm>
          <a:custGeom>
            <a:avLst/>
            <a:gdLst/>
            <a:ahLst/>
            <a:cxnLst/>
            <a:rect l="0" t="0" r="0" b="0"/>
            <a:pathLst>
              <a:path w="105" h="129">
                <a:moveTo>
                  <a:pt x="93" y="24"/>
                </a:moveTo>
                <a:lnTo>
                  <a:pt x="46" y="0"/>
                </a:lnTo>
                <a:cubicBezTo>
                  <a:pt x="46" y="0"/>
                  <a:pt x="45" y="1"/>
                  <a:pt x="43" y="4"/>
                </a:cubicBezTo>
                <a:cubicBezTo>
                  <a:pt x="42" y="7"/>
                  <a:pt x="40" y="11"/>
                  <a:pt x="38" y="16"/>
                </a:cubicBezTo>
                <a:cubicBezTo>
                  <a:pt x="33" y="26"/>
                  <a:pt x="26" y="39"/>
                  <a:pt x="21" y="52"/>
                </a:cubicBezTo>
                <a:cubicBezTo>
                  <a:pt x="18" y="59"/>
                  <a:pt x="15" y="66"/>
                  <a:pt x="12" y="72"/>
                </a:cubicBezTo>
                <a:cubicBezTo>
                  <a:pt x="10" y="78"/>
                  <a:pt x="8" y="84"/>
                  <a:pt x="6" y="89"/>
                </a:cubicBezTo>
                <a:cubicBezTo>
                  <a:pt x="2" y="100"/>
                  <a:pt x="0" y="107"/>
                  <a:pt x="0" y="107"/>
                </a:cubicBezTo>
                <a:lnTo>
                  <a:pt x="65" y="129"/>
                </a:lnTo>
                <a:cubicBezTo>
                  <a:pt x="65" y="129"/>
                  <a:pt x="67" y="123"/>
                  <a:pt x="71" y="114"/>
                </a:cubicBezTo>
                <a:cubicBezTo>
                  <a:pt x="72" y="109"/>
                  <a:pt x="74" y="103"/>
                  <a:pt x="77" y="98"/>
                </a:cubicBezTo>
                <a:cubicBezTo>
                  <a:pt x="79" y="92"/>
                  <a:pt x="82" y="86"/>
                  <a:pt x="84" y="80"/>
                </a:cubicBezTo>
                <a:cubicBezTo>
                  <a:pt x="89" y="67"/>
                  <a:pt x="95" y="55"/>
                  <a:pt x="100" y="46"/>
                </a:cubicBezTo>
                <a:cubicBezTo>
                  <a:pt x="102" y="42"/>
                  <a:pt x="103" y="39"/>
                  <a:pt x="105" y="36"/>
                </a:cubicBezTo>
                <a:cubicBezTo>
                  <a:pt x="100" y="32"/>
                  <a:pt x="96" y="28"/>
                  <a:pt x="93" y="24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5330320" y="3930291"/>
            <a:ext cx="56222" cy="77571"/>
          </a:xfrm>
          <a:custGeom>
            <a:avLst/>
            <a:gdLst/>
            <a:ahLst/>
            <a:cxnLst/>
            <a:rect l="0" t="0" r="0" b="0"/>
            <a:pathLst>
              <a:path w="88" h="122">
                <a:moveTo>
                  <a:pt x="21" y="122"/>
                </a:moveTo>
                <a:lnTo>
                  <a:pt x="88" y="103"/>
                </a:lnTo>
                <a:cubicBezTo>
                  <a:pt x="88" y="103"/>
                  <a:pt x="88" y="102"/>
                  <a:pt x="87" y="99"/>
                </a:cubicBezTo>
                <a:cubicBezTo>
                  <a:pt x="86" y="96"/>
                  <a:pt x="85" y="92"/>
                  <a:pt x="84" y="87"/>
                </a:cubicBezTo>
                <a:cubicBezTo>
                  <a:pt x="83" y="82"/>
                  <a:pt x="81" y="77"/>
                  <a:pt x="80" y="71"/>
                </a:cubicBezTo>
                <a:cubicBezTo>
                  <a:pt x="78" y="65"/>
                  <a:pt x="77" y="58"/>
                  <a:pt x="76" y="52"/>
                </a:cubicBezTo>
                <a:cubicBezTo>
                  <a:pt x="74" y="39"/>
                  <a:pt x="71" y="26"/>
                  <a:pt x="70" y="16"/>
                </a:cubicBezTo>
                <a:cubicBezTo>
                  <a:pt x="69" y="6"/>
                  <a:pt x="68" y="0"/>
                  <a:pt x="68" y="0"/>
                </a:cubicBezTo>
                <a:lnTo>
                  <a:pt x="0" y="7"/>
                </a:lnTo>
                <a:cubicBezTo>
                  <a:pt x="0" y="7"/>
                  <a:pt x="0" y="14"/>
                  <a:pt x="2" y="25"/>
                </a:cubicBezTo>
                <a:cubicBezTo>
                  <a:pt x="3" y="36"/>
                  <a:pt x="6" y="50"/>
                  <a:pt x="8" y="65"/>
                </a:cubicBezTo>
                <a:cubicBezTo>
                  <a:pt x="9" y="72"/>
                  <a:pt x="11" y="79"/>
                  <a:pt x="12" y="86"/>
                </a:cubicBezTo>
                <a:cubicBezTo>
                  <a:pt x="14" y="92"/>
                  <a:pt x="15" y="99"/>
                  <a:pt x="17" y="104"/>
                </a:cubicBezTo>
                <a:cubicBezTo>
                  <a:pt x="18" y="109"/>
                  <a:pt x="19" y="114"/>
                  <a:pt x="20" y="117"/>
                </a:cubicBezTo>
                <a:cubicBezTo>
                  <a:pt x="21" y="120"/>
                  <a:pt x="21" y="122"/>
                  <a:pt x="21" y="122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path"/>
          <p:cNvSpPr/>
          <p:nvPr/>
        </p:nvSpPr>
        <p:spPr>
          <a:xfrm>
            <a:off x="5426545" y="3142363"/>
            <a:ext cx="56210" cy="77571"/>
          </a:xfrm>
          <a:custGeom>
            <a:avLst/>
            <a:gdLst/>
            <a:ahLst/>
            <a:cxnLst/>
            <a:rect l="0" t="0" r="0" b="0"/>
            <a:pathLst>
              <a:path w="88" h="122">
                <a:moveTo>
                  <a:pt x="21" y="122"/>
                </a:moveTo>
                <a:lnTo>
                  <a:pt x="88" y="103"/>
                </a:lnTo>
                <a:cubicBezTo>
                  <a:pt x="88" y="103"/>
                  <a:pt x="88" y="102"/>
                  <a:pt x="87" y="99"/>
                </a:cubicBezTo>
                <a:cubicBezTo>
                  <a:pt x="86" y="96"/>
                  <a:pt x="85" y="92"/>
                  <a:pt x="84" y="87"/>
                </a:cubicBezTo>
                <a:cubicBezTo>
                  <a:pt x="83" y="82"/>
                  <a:pt x="81" y="77"/>
                  <a:pt x="80" y="71"/>
                </a:cubicBezTo>
                <a:cubicBezTo>
                  <a:pt x="78" y="65"/>
                  <a:pt x="77" y="58"/>
                  <a:pt x="76" y="52"/>
                </a:cubicBezTo>
                <a:cubicBezTo>
                  <a:pt x="74" y="39"/>
                  <a:pt x="71" y="26"/>
                  <a:pt x="70" y="16"/>
                </a:cubicBezTo>
                <a:cubicBezTo>
                  <a:pt x="69" y="6"/>
                  <a:pt x="68" y="0"/>
                  <a:pt x="68" y="0"/>
                </a:cubicBezTo>
                <a:lnTo>
                  <a:pt x="0" y="7"/>
                </a:lnTo>
                <a:cubicBezTo>
                  <a:pt x="0" y="7"/>
                  <a:pt x="0" y="14"/>
                  <a:pt x="2" y="25"/>
                </a:cubicBezTo>
                <a:cubicBezTo>
                  <a:pt x="3" y="36"/>
                  <a:pt x="5" y="50"/>
                  <a:pt x="8" y="65"/>
                </a:cubicBezTo>
                <a:cubicBezTo>
                  <a:pt x="9" y="72"/>
                  <a:pt x="11" y="79"/>
                  <a:pt x="12" y="86"/>
                </a:cubicBezTo>
                <a:cubicBezTo>
                  <a:pt x="14" y="92"/>
                  <a:pt x="15" y="99"/>
                  <a:pt x="17" y="104"/>
                </a:cubicBezTo>
                <a:cubicBezTo>
                  <a:pt x="18" y="109"/>
                  <a:pt x="19" y="114"/>
                  <a:pt x="20" y="117"/>
                </a:cubicBezTo>
                <a:cubicBezTo>
                  <a:pt x="21" y="120"/>
                  <a:pt x="21" y="122"/>
                  <a:pt x="21" y="122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" name="rect"/>
          <p:cNvSpPr/>
          <p:nvPr/>
        </p:nvSpPr>
        <p:spPr>
          <a:xfrm>
            <a:off x="5328462" y="3802174"/>
            <a:ext cx="51980" cy="75463"/>
          </a:xfrm>
          <a:prstGeom prst="rect">
            <a:avLst/>
          </a:prstGeom>
          <a:solidFill>
            <a:srgbClr val="3C86EE">
              <a:alpha val="94509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path"/>
          <p:cNvSpPr/>
          <p:nvPr/>
        </p:nvSpPr>
        <p:spPr>
          <a:xfrm>
            <a:off x="5424685" y="3014244"/>
            <a:ext cx="51980" cy="75463"/>
          </a:xfrm>
          <a:custGeom>
            <a:avLst/>
            <a:gdLst/>
            <a:ahLst/>
            <a:cxnLst/>
            <a:rect l="0" t="0" r="0" b="0"/>
            <a:pathLst>
              <a:path w="81" h="118">
                <a:moveTo>
                  <a:pt x="0" y="116"/>
                </a:moveTo>
                <a:lnTo>
                  <a:pt x="69" y="118"/>
                </a:lnTo>
                <a:cubicBezTo>
                  <a:pt x="69" y="118"/>
                  <a:pt x="69" y="112"/>
                  <a:pt x="69" y="102"/>
                </a:cubicBezTo>
                <a:cubicBezTo>
                  <a:pt x="70" y="92"/>
                  <a:pt x="71" y="79"/>
                  <a:pt x="73" y="66"/>
                </a:cubicBezTo>
                <a:cubicBezTo>
                  <a:pt x="75" y="53"/>
                  <a:pt x="76" y="40"/>
                  <a:pt x="78" y="30"/>
                </a:cubicBezTo>
                <a:cubicBezTo>
                  <a:pt x="80" y="20"/>
                  <a:pt x="81" y="14"/>
                  <a:pt x="81" y="14"/>
                </a:cubicBezTo>
                <a:lnTo>
                  <a:pt x="14" y="0"/>
                </a:lnTo>
                <a:cubicBezTo>
                  <a:pt x="14" y="0"/>
                  <a:pt x="12" y="7"/>
                  <a:pt x="10" y="17"/>
                </a:cubicBezTo>
                <a:cubicBezTo>
                  <a:pt x="8" y="28"/>
                  <a:pt x="6" y="43"/>
                  <a:pt x="4" y="57"/>
                </a:cubicBezTo>
                <a:cubicBezTo>
                  <a:pt x="3" y="72"/>
                  <a:pt x="1" y="87"/>
                  <a:pt x="0" y="98"/>
                </a:cubicBezTo>
                <a:cubicBezTo>
                  <a:pt x="0" y="109"/>
                  <a:pt x="0" y="116"/>
                  <a:pt x="0" y="11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6818" y="384568"/>
            <a:ext cx="4597947" cy="4758931"/>
          </a:xfrm>
          <a:prstGeom prst="rect">
            <a:avLst/>
          </a:prstGeom>
        </p:spPr>
      </p:pic>
      <p:sp>
        <p:nvSpPr>
          <p:cNvPr id="65" name="textbox 65"/>
          <p:cNvSpPr/>
          <p:nvPr/>
        </p:nvSpPr>
        <p:spPr>
          <a:xfrm>
            <a:off x="5853214" y="1356957"/>
            <a:ext cx="2699385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32"/>
              </a:lnSpc>
              <a:tabLst/>
            </a:pPr>
            <a:endParaRPr lang="Arial" altLang="Arial" sz="100" dirty="0"/>
          </a:p>
          <a:p>
            <a:pPr indent="286396" algn="l" rtl="0" eaLnBrk="0">
              <a:lnSpc>
                <a:spcPct val="68000"/>
              </a:lnSpc>
              <a:tabLst/>
            </a:pP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100" dirty="0"/>
          </a:p>
          <a:p>
            <a:pPr indent="1811352" algn="l" rtl="0" eaLnBrk="0">
              <a:lnSpc>
                <a:spcPts val="1207"/>
              </a:lnSpc>
              <a:tabLst>
                <a:tab pos="2686050" algn="l"/>
              </a:tabLst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indent="913908" algn="l" rtl="0" eaLnBrk="0">
              <a:lnSpc>
                <a:spcPct val="98000"/>
              </a:lnSpc>
              <a:spcBef>
                <a:spcPts val="923"/>
              </a:spcBef>
              <a:tabLst/>
            </a:pP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SL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SUBT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TLE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</a:t>
            </a:r>
            <a:endParaRPr lang="Arial" altLang="Arial" sz="11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12700" indent="113994" algn="r" rtl="0" eaLnBrk="0">
              <a:lnSpc>
                <a:spcPct val="110000"/>
              </a:lnSpc>
              <a:spcBef>
                <a:spcPts val="336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12700" indent="113994" algn="r" rtl="0" eaLnBrk="0">
              <a:lnSpc>
                <a:spcPct val="110000"/>
              </a:lnSpc>
              <a:spcBef>
                <a:spcPts val="33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34756" y="0"/>
            <a:ext cx="909243" cy="877506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6255" y="4758373"/>
            <a:ext cx="202145" cy="183766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555849" y="4678476"/>
            <a:ext cx="202145" cy="183765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81481" y="4239035"/>
            <a:ext cx="202133" cy="183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"/>
          <p:cNvSpPr/>
          <p:nvPr/>
        </p:nvSpPr>
        <p:spPr>
          <a:xfrm>
            <a:off x="-418782" y="-357987"/>
            <a:ext cx="9562782" cy="5501487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92015" y="406743"/>
            <a:ext cx="4606010" cy="4455896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694232" y="1543947"/>
            <a:ext cx="2700020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45"/>
              </a:lnSpc>
              <a:tabLst/>
            </a:pPr>
            <a:endParaRPr lang="Arial" altLang="Arial" sz="100" dirty="0"/>
          </a:p>
          <a:p>
            <a:pPr indent="26992" algn="l" rtl="0" eaLnBrk="0">
              <a:lnSpc>
                <a:spcPct val="68000"/>
              </a:lnSpc>
              <a:tabLst/>
            </a:pP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100" dirty="0"/>
          </a:p>
          <a:p>
            <a:pPr indent="12700" algn="l" rtl="0" eaLnBrk="0">
              <a:lnSpc>
                <a:spcPts val="1207"/>
              </a:lnSpc>
              <a:tabLst>
                <a:tab pos="887730" algn="l"/>
              </a:tabLst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indent="35702" algn="l" rtl="0" eaLnBrk="0">
              <a:lnSpc>
                <a:spcPct val="98000"/>
              </a:lnSpc>
              <a:spcBef>
                <a:spcPts val="923"/>
              </a:spcBef>
              <a:tabLst/>
            </a:pP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ITLE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endParaRPr lang="Arial" altLang="Arial" sz="11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25858" indent="18135" algn="l" rtl="0" eaLnBrk="0">
              <a:lnSpc>
                <a:spcPct val="110000"/>
              </a:lnSpc>
              <a:spcBef>
                <a:spcPts val="336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25858" indent="18135" algn="l" rtl="0" eaLnBrk="0">
              <a:lnSpc>
                <a:spcPct val="110000"/>
              </a:lnSpc>
              <a:spcBef>
                <a:spcPts val="33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73620" cy="1057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2129" y="451034"/>
            <a:ext cx="4903589" cy="4692465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5711282" y="1416798"/>
            <a:ext cx="2699385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27"/>
              </a:lnSpc>
              <a:tabLst/>
            </a:pPr>
            <a:endParaRPr lang="Arial" altLang="Arial" sz="100" dirty="0"/>
          </a:p>
          <a:p>
            <a:pPr indent="286395" algn="l" rtl="0" eaLnBrk="0">
              <a:lnSpc>
                <a:spcPct val="68000"/>
              </a:lnSpc>
              <a:tabLst/>
            </a:pP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100" dirty="0"/>
          </a:p>
          <a:p>
            <a:pPr indent="1811353" algn="l" rtl="0" eaLnBrk="0">
              <a:lnSpc>
                <a:spcPts val="1207"/>
              </a:lnSpc>
              <a:tabLst>
                <a:tab pos="2686050" algn="l"/>
              </a:tabLst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indent="913908" algn="l" rtl="0" eaLnBrk="0">
              <a:lnSpc>
                <a:spcPct val="98000"/>
              </a:lnSpc>
              <a:spcBef>
                <a:spcPts val="923"/>
              </a:spcBef>
              <a:tabLst/>
            </a:pP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SL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SUBT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TLE</a:t>
            </a:r>
            <a:r>
              <a:rPr sz="1100" spc="-2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</a:t>
            </a:r>
            <a:endParaRPr lang="Arial" altLang="Arial" sz="11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12700" indent="113994" algn="r" rtl="0" eaLnBrk="0">
              <a:lnSpc>
                <a:spcPct val="110000"/>
              </a:lnSpc>
              <a:spcBef>
                <a:spcPts val="336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12700" indent="113994" algn="r" rtl="0" eaLnBrk="0">
              <a:lnSpc>
                <a:spcPct val="110000"/>
              </a:lnSpc>
              <a:spcBef>
                <a:spcPts val="33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89810" y="0"/>
            <a:ext cx="1154189" cy="106779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531761" y="4904504"/>
            <a:ext cx="1229311" cy="238994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2547277"/>
            <a:ext cx="210530" cy="275243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8235" y="3015084"/>
            <a:ext cx="103709" cy="95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"/>
          <p:cNvSpPr/>
          <p:nvPr/>
        </p:nvSpPr>
        <p:spPr>
          <a:xfrm>
            <a:off x="-1344206" y="-1255641"/>
            <a:ext cx="10488206" cy="6399141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16577" y="564731"/>
            <a:ext cx="4317720" cy="4578768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930706" y="1663629"/>
            <a:ext cx="2700020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69"/>
              </a:lnSpc>
              <a:tabLst/>
            </a:pPr>
            <a:endParaRPr lang="Arial" altLang="Arial" sz="100" dirty="0"/>
          </a:p>
          <a:p>
            <a:pPr indent="26993" algn="l" rtl="0" eaLnBrk="0">
              <a:lnSpc>
                <a:spcPct val="68000"/>
              </a:lnSpc>
              <a:tabLst/>
            </a:pP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TL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3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3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100" dirty="0"/>
          </a:p>
          <a:p>
            <a:pPr indent="12700" algn="l" rtl="0" eaLnBrk="0">
              <a:lnSpc>
                <a:spcPts val="1207"/>
              </a:lnSpc>
              <a:tabLst>
                <a:tab pos="887730" algn="l"/>
              </a:tabLst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indent="35703" algn="l" rtl="0" eaLnBrk="0">
              <a:lnSpc>
                <a:spcPct val="98000"/>
              </a:lnSpc>
              <a:spcBef>
                <a:spcPts val="923"/>
              </a:spcBef>
              <a:tabLst/>
            </a:pP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ITLE</a:t>
            </a:r>
            <a:r>
              <a:rPr sz="110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endParaRPr lang="Arial" altLang="Arial" sz="11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25853" indent="18135" algn="l" rtl="0" eaLnBrk="0">
              <a:lnSpc>
                <a:spcPct val="110000"/>
              </a:lnSpc>
              <a:spcBef>
                <a:spcPts val="336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  <a:p>
            <a:pPr marL="25853" indent="18135" algn="l" rtl="0" eaLnBrk="0">
              <a:lnSpc>
                <a:spcPct val="110000"/>
              </a:lnSpc>
              <a:spcBef>
                <a:spcPts val="33"/>
              </a:spcBef>
              <a:tabLst/>
            </a:pP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ep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9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ck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head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t,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100" spc="8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1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1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1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1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100" spc="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100" dirty="0"/>
          </a:p>
        </p:txBody>
      </p:sp>
      <p:sp>
        <p:nvSpPr>
          <p:cNvPr id="84" name="rect"/>
          <p:cNvSpPr/>
          <p:nvPr/>
        </p:nvSpPr>
        <p:spPr>
          <a:xfrm>
            <a:off x="6626839" y="3181395"/>
            <a:ext cx="59270" cy="21125"/>
          </a:xfrm>
          <a:prstGeom prst="rect">
            <a:avLst/>
          </a:prstGeom>
          <a:solidFill>
            <a:srgbClr val="532D5B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01839" y="3106254"/>
            <a:ext cx="471946" cy="1487546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70638" y="4431931"/>
            <a:ext cx="1924418" cy="711568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1340648" cy="81675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672481" y="3028070"/>
            <a:ext cx="508993" cy="635908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71869" y="2911468"/>
            <a:ext cx="707329" cy="490293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62944" y="3897915"/>
            <a:ext cx="771664" cy="445850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637491" y="3897915"/>
            <a:ext cx="771664" cy="445850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637491" y="3366325"/>
            <a:ext cx="771664" cy="445846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762944" y="3366325"/>
            <a:ext cx="771664" cy="445846"/>
          </a:xfrm>
          <a:prstGeom prst="rect">
            <a:avLst/>
          </a:prstGeom>
        </p:spPr>
      </p:pic>
      <p:sp>
        <p:nvSpPr>
          <p:cNvPr id="94" name="path"/>
          <p:cNvSpPr/>
          <p:nvPr/>
        </p:nvSpPr>
        <p:spPr>
          <a:xfrm>
            <a:off x="5962887" y="1017859"/>
            <a:ext cx="752728" cy="391159"/>
          </a:xfrm>
          <a:custGeom>
            <a:avLst/>
            <a:gdLst/>
            <a:ahLst/>
            <a:cxnLst/>
            <a:rect l="0" t="0" r="0" b="0"/>
            <a:pathLst>
              <a:path w="1185" h="615">
                <a:moveTo>
                  <a:pt x="8" y="8"/>
                </a:moveTo>
                <a:lnTo>
                  <a:pt x="158" y="607"/>
                </a:lnTo>
                <a:lnTo>
                  <a:pt x="877" y="248"/>
                </a:lnTo>
                <a:lnTo>
                  <a:pt x="1177" y="457"/>
                </a:lnTo>
              </a:path>
            </a:pathLst>
          </a:custGeom>
          <a:noFill/>
          <a:ln w="10566" cap="flat">
            <a:miter lim="1000000"/>
            <a:solidFill>
              <a:srgbClr val="D3D3D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" name="path"/>
          <p:cNvSpPr/>
          <p:nvPr/>
        </p:nvSpPr>
        <p:spPr>
          <a:xfrm>
            <a:off x="7031862" y="808939"/>
            <a:ext cx="657581" cy="419213"/>
          </a:xfrm>
          <a:custGeom>
            <a:avLst/>
            <a:gdLst/>
            <a:ahLst/>
            <a:cxnLst/>
            <a:rect l="0" t="0" r="0" b="0"/>
            <a:pathLst>
              <a:path w="1035" h="660">
                <a:moveTo>
                  <a:pt x="1027" y="115"/>
                </a:moveTo>
                <a:lnTo>
                  <a:pt x="8" y="115"/>
                </a:lnTo>
                <a:lnTo>
                  <a:pt x="8" y="8"/>
                </a:lnTo>
                <a:lnTo>
                  <a:pt x="1027" y="8"/>
                </a:lnTo>
                <a:lnTo>
                  <a:pt x="1027" y="115"/>
                </a:lnTo>
                <a:close/>
                <a:moveTo>
                  <a:pt x="759" y="303"/>
                </a:moveTo>
                <a:lnTo>
                  <a:pt x="8" y="303"/>
                </a:lnTo>
                <a:lnTo>
                  <a:pt x="8" y="196"/>
                </a:lnTo>
                <a:lnTo>
                  <a:pt x="759" y="196"/>
                </a:lnTo>
                <a:lnTo>
                  <a:pt x="759" y="303"/>
                </a:lnTo>
                <a:close/>
                <a:moveTo>
                  <a:pt x="1027" y="303"/>
                </a:moveTo>
                <a:lnTo>
                  <a:pt x="544" y="303"/>
                </a:lnTo>
                <a:lnTo>
                  <a:pt x="544" y="196"/>
                </a:lnTo>
                <a:lnTo>
                  <a:pt x="1027" y="196"/>
                </a:lnTo>
                <a:lnTo>
                  <a:pt x="1027" y="303"/>
                </a:lnTo>
                <a:close/>
                <a:moveTo>
                  <a:pt x="759" y="490"/>
                </a:moveTo>
                <a:lnTo>
                  <a:pt x="8" y="490"/>
                </a:lnTo>
                <a:lnTo>
                  <a:pt x="8" y="383"/>
                </a:lnTo>
                <a:lnTo>
                  <a:pt x="759" y="383"/>
                </a:lnTo>
                <a:lnTo>
                  <a:pt x="759" y="490"/>
                </a:lnTo>
                <a:close/>
                <a:moveTo>
                  <a:pt x="1027" y="490"/>
                </a:moveTo>
                <a:lnTo>
                  <a:pt x="705" y="490"/>
                </a:lnTo>
                <a:lnTo>
                  <a:pt x="705" y="383"/>
                </a:lnTo>
                <a:lnTo>
                  <a:pt x="1027" y="383"/>
                </a:lnTo>
                <a:lnTo>
                  <a:pt x="1027" y="490"/>
                </a:lnTo>
                <a:close/>
                <a:moveTo>
                  <a:pt x="919" y="651"/>
                </a:moveTo>
                <a:lnTo>
                  <a:pt x="8" y="651"/>
                </a:lnTo>
                <a:lnTo>
                  <a:pt x="8" y="544"/>
                </a:lnTo>
                <a:lnTo>
                  <a:pt x="919" y="544"/>
                </a:lnTo>
                <a:lnTo>
                  <a:pt x="919" y="651"/>
                </a:lnTo>
                <a:close/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path"/>
          <p:cNvSpPr/>
          <p:nvPr/>
        </p:nvSpPr>
        <p:spPr>
          <a:xfrm>
            <a:off x="8787886" y="3386989"/>
            <a:ext cx="233642" cy="962063"/>
          </a:xfrm>
          <a:custGeom>
            <a:avLst/>
            <a:gdLst/>
            <a:ahLst/>
            <a:cxnLst/>
            <a:rect l="0" t="0" r="0" b="0"/>
            <a:pathLst>
              <a:path w="367" h="1515">
                <a:moveTo>
                  <a:pt x="119" y="8"/>
                </a:moveTo>
                <a:lnTo>
                  <a:pt x="359" y="8"/>
                </a:lnTo>
                <a:lnTo>
                  <a:pt x="359" y="1506"/>
                </a:lnTo>
                <a:lnTo>
                  <a:pt x="0" y="1506"/>
                </a:lnTo>
              </a:path>
            </a:pathLst>
          </a:custGeom>
          <a:noFill/>
          <a:ln w="10566" cap="flat">
            <a:miter lim="1000000"/>
            <a:solidFill>
              <a:srgbClr val="D3D3D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487138" y="1546377"/>
            <a:ext cx="551866" cy="323506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625574" y="326250"/>
            <a:ext cx="367588" cy="367589"/>
          </a:xfrm>
          <a:prstGeom prst="rect">
            <a:avLst/>
          </a:prstGeom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812340" y="2472029"/>
            <a:ext cx="391262" cy="332219"/>
          </a:xfrm>
          <a:prstGeom prst="rect">
            <a:avLst/>
          </a:prstGeom>
        </p:spPr>
      </p:pic>
      <p:sp>
        <p:nvSpPr>
          <p:cNvPr id="100" name="path"/>
          <p:cNvSpPr/>
          <p:nvPr/>
        </p:nvSpPr>
        <p:spPr>
          <a:xfrm>
            <a:off x="6118424" y="1579153"/>
            <a:ext cx="327532" cy="327532"/>
          </a:xfrm>
          <a:custGeom>
            <a:avLst/>
            <a:gdLst/>
            <a:ahLst/>
            <a:cxnLst/>
            <a:rect l="0" t="0" r="0" b="0"/>
            <a:pathLst>
              <a:path w="515" h="515">
                <a:moveTo>
                  <a:pt x="507" y="257"/>
                </a:moveTo>
                <a:cubicBezTo>
                  <a:pt x="507" y="395"/>
                  <a:pt x="395" y="507"/>
                  <a:pt x="257" y="507"/>
                </a:cubicBezTo>
                <a:cubicBezTo>
                  <a:pt x="120" y="507"/>
                  <a:pt x="8" y="395"/>
                  <a:pt x="8" y="257"/>
                </a:cubicBezTo>
                <a:cubicBezTo>
                  <a:pt x="8" y="120"/>
                  <a:pt x="120" y="8"/>
                  <a:pt x="257" y="8"/>
                </a:cubicBezTo>
                <a:cubicBezTo>
                  <a:pt x="395" y="8"/>
                  <a:pt x="507" y="120"/>
                  <a:pt x="507" y="257"/>
                </a:cubicBezTo>
                <a:moveTo>
                  <a:pt x="175" y="98"/>
                </a:moveTo>
                <a:lnTo>
                  <a:pt x="299" y="179"/>
                </a:lnTo>
                <a:lnTo>
                  <a:pt x="424" y="260"/>
                </a:lnTo>
                <a:lnTo>
                  <a:pt x="299" y="340"/>
                </a:lnTo>
                <a:lnTo>
                  <a:pt x="175" y="421"/>
                </a:ln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" name="path"/>
          <p:cNvSpPr/>
          <p:nvPr/>
        </p:nvSpPr>
        <p:spPr>
          <a:xfrm>
            <a:off x="4869110" y="2272197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path"/>
          <p:cNvSpPr/>
          <p:nvPr/>
        </p:nvSpPr>
        <p:spPr>
          <a:xfrm>
            <a:off x="6651331" y="1707888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838266" y="2573985"/>
            <a:ext cx="304482" cy="304482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8009892" y="3187867"/>
            <a:ext cx="24691" cy="20328"/>
          </a:xfrm>
          <a:prstGeom prst="rect">
            <a:avLst/>
          </a:prstGeom>
        </p:spPr>
      </p:pic>
      <p:sp>
        <p:nvSpPr>
          <p:cNvPr id="105" name="rect"/>
          <p:cNvSpPr/>
          <p:nvPr/>
        </p:nvSpPr>
        <p:spPr>
          <a:xfrm>
            <a:off x="7793359" y="3337847"/>
            <a:ext cx="119621" cy="12585"/>
          </a:xfrm>
          <a:prstGeom prst="rect">
            <a:avLst/>
          </a:prstGeom>
          <a:solidFill>
            <a:srgbClr val="8DD1E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7643822" y="3196456"/>
            <a:ext cx="521292" cy="157234"/>
          </a:xfrm>
          <a:prstGeom prst="rect">
            <a:avLst/>
          </a:prstGeom>
        </p:spPr>
      </p:pic>
      <p:sp>
        <p:nvSpPr>
          <p:cNvPr id="107" name="path"/>
          <p:cNvSpPr/>
          <p:nvPr/>
        </p:nvSpPr>
        <p:spPr>
          <a:xfrm>
            <a:off x="6967633" y="2204540"/>
            <a:ext cx="284942" cy="286721"/>
          </a:xfrm>
          <a:custGeom>
            <a:avLst/>
            <a:gdLst/>
            <a:ahLst/>
            <a:cxnLst/>
            <a:rect l="0" t="0" r="0" b="0"/>
            <a:pathLst>
              <a:path w="448" h="451">
                <a:moveTo>
                  <a:pt x="422" y="331"/>
                </a:moveTo>
                <a:lnTo>
                  <a:pt x="167" y="441"/>
                </a:lnTo>
                <a:cubicBezTo>
                  <a:pt x="148" y="449"/>
                  <a:pt x="127" y="440"/>
                  <a:pt x="119" y="422"/>
                </a:cubicBezTo>
                <a:lnTo>
                  <a:pt x="10" y="167"/>
                </a:lnTo>
                <a:cubicBezTo>
                  <a:pt x="2" y="148"/>
                  <a:pt x="10" y="127"/>
                  <a:pt x="29" y="119"/>
                </a:cubicBezTo>
                <a:lnTo>
                  <a:pt x="284" y="10"/>
                </a:lnTo>
                <a:cubicBezTo>
                  <a:pt x="302" y="2"/>
                  <a:pt x="323" y="10"/>
                  <a:pt x="331" y="29"/>
                </a:cubicBezTo>
                <a:lnTo>
                  <a:pt x="441" y="284"/>
                </a:lnTo>
                <a:cubicBezTo>
                  <a:pt x="449" y="302"/>
                  <a:pt x="440" y="323"/>
                  <a:pt x="422" y="331"/>
                </a:cubicBezTo>
              </a:path>
            </a:pathLst>
          </a:custGeom>
          <a:noFill/>
          <a:ln w="948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7588072" y="1522605"/>
            <a:ext cx="264490" cy="256873"/>
          </a:xfrm>
          <a:prstGeom prst="rect">
            <a:avLst/>
          </a:prstGeom>
        </p:spPr>
      </p:pic>
      <p:sp>
        <p:nvSpPr>
          <p:cNvPr id="109" name="path"/>
          <p:cNvSpPr/>
          <p:nvPr/>
        </p:nvSpPr>
        <p:spPr>
          <a:xfrm>
            <a:off x="7432672" y="2324210"/>
            <a:ext cx="274615" cy="233138"/>
          </a:xfrm>
          <a:custGeom>
            <a:avLst/>
            <a:gdLst/>
            <a:ahLst/>
            <a:cxnLst/>
            <a:rect l="0" t="0" r="0" b="0"/>
            <a:pathLst>
              <a:path w="432" h="367">
                <a:moveTo>
                  <a:pt x="426" y="3"/>
                </a:moveTo>
                <a:lnTo>
                  <a:pt x="216" y="363"/>
                </a:lnTo>
                <a:lnTo>
                  <a:pt x="6" y="3"/>
                </a:lnTo>
              </a:path>
            </a:pathLst>
          </a:custGeom>
          <a:noFill/>
          <a:ln w="948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8723185" y="2593022"/>
            <a:ext cx="255003" cy="247383"/>
          </a:xfrm>
          <a:prstGeom prst="rect">
            <a:avLst/>
          </a:prstGeom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8780271" y="3848989"/>
            <a:ext cx="255003" cy="247383"/>
          </a:xfrm>
          <a:prstGeom prst="rect">
            <a:avLst/>
          </a:prstGeom>
        </p:spPr>
      </p:pic>
      <p:sp>
        <p:nvSpPr>
          <p:cNvPr id="112" name="path"/>
          <p:cNvSpPr/>
          <p:nvPr/>
        </p:nvSpPr>
        <p:spPr>
          <a:xfrm>
            <a:off x="7183306" y="2808896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path"/>
          <p:cNvSpPr/>
          <p:nvPr/>
        </p:nvSpPr>
        <p:spPr>
          <a:xfrm>
            <a:off x="5396214" y="1663939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path"/>
          <p:cNvSpPr/>
          <p:nvPr/>
        </p:nvSpPr>
        <p:spPr>
          <a:xfrm>
            <a:off x="6551407" y="2569804"/>
            <a:ext cx="204482" cy="204470"/>
          </a:xfrm>
          <a:custGeom>
            <a:avLst/>
            <a:gdLst/>
            <a:ahLst/>
            <a:cxnLst/>
            <a:rect l="0" t="0" r="0" b="0"/>
            <a:pathLst>
              <a:path w="322" h="322">
                <a:moveTo>
                  <a:pt x="283" y="315"/>
                </a:moveTo>
                <a:lnTo>
                  <a:pt x="38" y="315"/>
                </a:lnTo>
                <a:cubicBezTo>
                  <a:pt x="20" y="315"/>
                  <a:pt x="6" y="301"/>
                  <a:pt x="6" y="283"/>
                </a:cubicBezTo>
                <a:lnTo>
                  <a:pt x="6" y="38"/>
                </a:lnTo>
                <a:cubicBezTo>
                  <a:pt x="6" y="20"/>
                  <a:pt x="20" y="6"/>
                  <a:pt x="38" y="6"/>
                </a:cubicBezTo>
                <a:lnTo>
                  <a:pt x="283" y="6"/>
                </a:lnTo>
                <a:cubicBezTo>
                  <a:pt x="301" y="6"/>
                  <a:pt x="315" y="20"/>
                  <a:pt x="315" y="38"/>
                </a:cubicBezTo>
                <a:lnTo>
                  <a:pt x="315" y="283"/>
                </a:lnTo>
                <a:cubicBezTo>
                  <a:pt x="315" y="301"/>
                  <a:pt x="301" y="315"/>
                  <a:pt x="283" y="315"/>
                </a:cubicBezTo>
              </a:path>
            </a:pathLst>
          </a:custGeom>
          <a:noFill/>
          <a:ln w="8382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path"/>
          <p:cNvSpPr/>
          <p:nvPr/>
        </p:nvSpPr>
        <p:spPr>
          <a:xfrm>
            <a:off x="7964324" y="2054900"/>
            <a:ext cx="200863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8" y="158"/>
                </a:moveTo>
                <a:cubicBezTo>
                  <a:pt x="308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8" y="75"/>
                  <a:pt x="308" y="158"/>
                </a:cubicBez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" name="path"/>
          <p:cNvSpPr/>
          <p:nvPr/>
        </p:nvSpPr>
        <p:spPr>
          <a:xfrm>
            <a:off x="5985219" y="2188109"/>
            <a:ext cx="200862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7" y="158"/>
                </a:moveTo>
                <a:cubicBezTo>
                  <a:pt x="307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7" y="75"/>
                  <a:pt x="307" y="158"/>
                </a:cubicBez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6770725" y="2954591"/>
            <a:ext cx="190296" cy="190296"/>
          </a:xfrm>
          <a:prstGeom prst="rect">
            <a:avLst/>
          </a:prstGeom>
        </p:spPr>
      </p:pic>
      <p:sp>
        <p:nvSpPr>
          <p:cNvPr id="118" name="path"/>
          <p:cNvSpPr/>
          <p:nvPr/>
        </p:nvSpPr>
        <p:spPr>
          <a:xfrm>
            <a:off x="8405181" y="4189412"/>
            <a:ext cx="80345" cy="232587"/>
          </a:xfrm>
          <a:custGeom>
            <a:avLst/>
            <a:gdLst/>
            <a:ahLst/>
            <a:cxnLst/>
            <a:rect l="0" t="0" r="0" b="0"/>
            <a:pathLst>
              <a:path w="126" h="366">
                <a:moveTo>
                  <a:pt x="93" y="3"/>
                </a:moveTo>
                <a:lnTo>
                  <a:pt x="3" y="362"/>
                </a:lnTo>
                <a:moveTo>
                  <a:pt x="123" y="213"/>
                </a:moveTo>
                <a:lnTo>
                  <a:pt x="33" y="362"/>
                </a:lnTo>
              </a:path>
            </a:pathLst>
          </a:custGeom>
          <a:noFill/>
          <a:ln w="4229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8852598" y="3030702"/>
            <a:ext cx="125590" cy="114185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7565239" y="1290790"/>
            <a:ext cx="97015" cy="89061"/>
          </a:xfrm>
          <a:prstGeom prst="rect">
            <a:avLst/>
          </a:prstGeom>
        </p:spPr>
      </p:pic>
      <p:sp>
        <p:nvSpPr>
          <p:cNvPr id="121" name="rect"/>
          <p:cNvSpPr/>
          <p:nvPr/>
        </p:nvSpPr>
        <p:spPr>
          <a:xfrm>
            <a:off x="7187268" y="3999114"/>
            <a:ext cx="23253" cy="36579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path"/>
          <p:cNvSpPr/>
          <p:nvPr/>
        </p:nvSpPr>
        <p:spPr>
          <a:xfrm>
            <a:off x="7225324" y="4151353"/>
            <a:ext cx="42291" cy="194525"/>
          </a:xfrm>
          <a:custGeom>
            <a:avLst/>
            <a:gdLst/>
            <a:ahLst/>
            <a:cxnLst/>
            <a:rect l="0" t="0" r="0" b="0"/>
            <a:pathLst>
              <a:path w="66" h="306">
                <a:moveTo>
                  <a:pt x="63" y="3"/>
                </a:moveTo>
                <a:lnTo>
                  <a:pt x="3" y="303"/>
                </a:lnTo>
              </a:path>
            </a:pathLst>
          </a:custGeom>
          <a:noFill/>
          <a:ln w="4229" cap="rnd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3" name="picture 1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6686018" y="1284275"/>
            <a:ext cx="86689" cy="86690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6019977" y="1360398"/>
            <a:ext cx="86684" cy="86686"/>
          </a:xfrm>
          <a:prstGeom prst="rect">
            <a:avLst/>
          </a:prstGeom>
        </p:spPr>
      </p:pic>
      <p:pic>
        <p:nvPicPr>
          <p:cNvPr id="125" name="picture 1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8909684" y="2307577"/>
            <a:ext cx="87528" cy="79578"/>
          </a:xfrm>
          <a:prstGeom prst="rect">
            <a:avLst/>
          </a:prstGeom>
        </p:spPr>
      </p:pic>
      <p:sp>
        <p:nvSpPr>
          <p:cNvPr id="126" name="rect"/>
          <p:cNvSpPr/>
          <p:nvPr/>
        </p:nvSpPr>
        <p:spPr>
          <a:xfrm>
            <a:off x="7436770" y="2321856"/>
            <a:ext cx="266420" cy="9487"/>
          </a:xfrm>
          <a:prstGeom prst="rect">
            <a:avLst/>
          </a:prstGeom>
          <a:solidFill>
            <a:srgbClr val="769BD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7" name="path"/>
          <p:cNvSpPr/>
          <p:nvPr/>
        </p:nvSpPr>
        <p:spPr>
          <a:xfrm>
            <a:off x="6224301" y="1641970"/>
            <a:ext cx="10566" cy="204914"/>
          </a:xfrm>
          <a:custGeom>
            <a:avLst/>
            <a:gdLst/>
            <a:ahLst/>
            <a:cxnLst/>
            <a:rect l="0" t="0" r="0" b="0"/>
            <a:pathLst>
              <a:path w="16" h="322">
                <a:moveTo>
                  <a:pt x="8" y="161"/>
                </a:moveTo>
                <a:lnTo>
                  <a:pt x="8" y="0"/>
                </a:lnTo>
                <a:moveTo>
                  <a:pt x="8" y="322"/>
                </a:moveTo>
                <a:lnTo>
                  <a:pt x="8" y="161"/>
                </a:lnTo>
              </a:path>
            </a:pathLst>
          </a:custGeom>
          <a:noFill/>
          <a:ln w="10566" cap="flat">
            <a:miter lim="1000000"/>
            <a:solidFill>
              <a:srgbClr val="769BD9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5946496" y="1001476"/>
            <a:ext cx="43344" cy="43332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6498363" y="1153715"/>
            <a:ext cx="43343" cy="43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62493" y="0"/>
            <a:ext cx="588860" cy="519404"/>
          </a:xfrm>
          <a:prstGeom prst="rect">
            <a:avLst/>
          </a:prstGeom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648678" y="467461"/>
            <a:ext cx="483387" cy="439445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184797" y="211785"/>
            <a:ext cx="588847" cy="571283"/>
          </a:xfrm>
          <a:prstGeom prst="rect">
            <a:avLst/>
          </a:prstGeom>
        </p:spPr>
      </p:pic>
      <p:pic>
        <p:nvPicPr>
          <p:cNvPr id="133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6617" y="3473322"/>
            <a:ext cx="2559151" cy="1425816"/>
          </a:xfrm>
          <a:prstGeom prst="rect">
            <a:avLst/>
          </a:prstGeom>
        </p:spPr>
      </p:pic>
      <p:pic>
        <p:nvPicPr>
          <p:cNvPr id="135" name="picture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26617" y="3473322"/>
            <a:ext cx="2559151" cy="1425816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382367" y="3473322"/>
            <a:ext cx="834669" cy="1425816"/>
          </a:xfrm>
          <a:prstGeom prst="rect">
            <a:avLst/>
          </a:prstGeom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3427829"/>
            <a:ext cx="9144000" cy="873749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1899" y="4014279"/>
            <a:ext cx="9132099" cy="1129220"/>
          </a:xfrm>
          <a:prstGeom prst="rect">
            <a:avLst/>
          </a:prstGeom>
        </p:spPr>
      </p:pic>
      <p:pic>
        <p:nvPicPr>
          <p:cNvPr id="139" name="picture 1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1886" y="4045069"/>
            <a:ext cx="9132113" cy="1088250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44910" y="4045013"/>
            <a:ext cx="37833" cy="1088364"/>
          </a:xfrm>
          <a:prstGeom prst="rect">
            <a:avLst/>
          </a:prstGeom>
        </p:spPr>
      </p:pic>
      <p:pic>
        <p:nvPicPr>
          <p:cNvPr id="141" name="picture 1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1886" y="4165282"/>
            <a:ext cx="9132113" cy="840676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4819772" y="1195585"/>
            <a:ext cx="3862704" cy="1755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49910"/>
              </a:lnSpc>
              <a:tabLst/>
            </a:pPr>
            <a:endParaRPr lang="Arial" altLang="Arial" sz="100" dirty="0"/>
          </a:p>
          <a:p>
            <a:pPr marL="12700" indent="651281" algn="r" rtl="0" eaLnBrk="0">
              <a:lnSpc>
                <a:spcPct val="103000"/>
              </a:lnSpc>
              <a:tabLst/>
            </a:pP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quo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8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8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800" spc="2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800" spc="2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eone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2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1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eade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80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8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800" spc="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endParaRPr lang="Arial" altLang="Arial" sz="1800" dirty="0"/>
          </a:p>
          <a:p>
            <a:pPr indent="2949215" algn="l" rtl="0" eaLnBrk="0">
              <a:lnSpc>
                <a:spcPts val="1207"/>
              </a:lnSpc>
              <a:spcBef>
                <a:spcPts val="236"/>
              </a:spcBef>
              <a:tabLst>
                <a:tab pos="3823970" algn="l"/>
              </a:tabLst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9190"/>
              </a:lnSpc>
              <a:tabLst/>
            </a:pPr>
            <a:endParaRPr lang="Arial" altLang="Arial" sz="100" dirty="0"/>
          </a:p>
          <a:p>
            <a:pPr indent="1955588" algn="l" rtl="0" eaLnBrk="0">
              <a:lnSpc>
                <a:spcPct val="92000"/>
              </a:lnSpc>
              <a:tabLst/>
            </a:pPr>
            <a:r>
              <a:rPr sz="16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600" spc="-36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</a:t>
            </a:r>
            <a:r>
              <a:rPr sz="16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r>
              <a:rPr sz="1600" spc="-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600" dirty="0"/>
          </a:p>
        </p:txBody>
      </p:sp>
      <p:pic>
        <p:nvPicPr>
          <p:cNvPr id="143" name="picture 1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902307" y="2941358"/>
            <a:ext cx="381859" cy="169363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603015" y="2732481"/>
            <a:ext cx="164236" cy="203377"/>
          </a:xfrm>
          <a:prstGeom prst="rect">
            <a:avLst/>
          </a:prstGeom>
        </p:spPr>
      </p:pic>
      <p:pic>
        <p:nvPicPr>
          <p:cNvPr id="145" name="picture 1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280624" y="2575550"/>
            <a:ext cx="1357147" cy="2324383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689306" y="2236782"/>
            <a:ext cx="1254290" cy="2067496"/>
          </a:xfrm>
          <a:prstGeom prst="rect">
            <a:avLst/>
          </a:prstGeom>
        </p:spPr>
      </p:pic>
      <p:pic>
        <p:nvPicPr>
          <p:cNvPr id="147" name="picture 1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218439" y="3254850"/>
            <a:ext cx="1401484" cy="1642242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580153" y="2682189"/>
            <a:ext cx="381859" cy="169357"/>
          </a:xfrm>
          <a:prstGeom prst="rect">
            <a:avLst/>
          </a:prstGeom>
        </p:spPr>
      </p:pic>
      <p:pic>
        <p:nvPicPr>
          <p:cNvPr id="149" name="picture 1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650505" y="2562268"/>
            <a:ext cx="553501" cy="429517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006933" y="2664763"/>
            <a:ext cx="181396" cy="176144"/>
          </a:xfrm>
          <a:prstGeom prst="rect">
            <a:avLst/>
          </a:prstGeom>
        </p:spPr>
      </p:pic>
      <p:pic>
        <p:nvPicPr>
          <p:cNvPr id="151" name="picture 1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057544" y="2988980"/>
            <a:ext cx="186232" cy="186232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913435" y="2796696"/>
            <a:ext cx="980358" cy="721376"/>
          </a:xfrm>
          <a:prstGeom prst="rect">
            <a:avLst/>
          </a:prstGeom>
        </p:spPr>
      </p:pic>
      <p:pic>
        <p:nvPicPr>
          <p:cNvPr id="153" name="picture 1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391935" y="2755755"/>
            <a:ext cx="835050" cy="835050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293723" y="1840657"/>
            <a:ext cx="1142550" cy="594652"/>
          </a:xfrm>
          <a:prstGeom prst="rect">
            <a:avLst/>
          </a:prstGeom>
        </p:spPr>
      </p:pic>
      <p:pic>
        <p:nvPicPr>
          <p:cNvPr id="155" name="picture 15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489022" y="1218819"/>
            <a:ext cx="797915" cy="467366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6946582" y="0"/>
            <a:ext cx="718934" cy="362254"/>
          </a:xfrm>
          <a:prstGeom prst="rect">
            <a:avLst/>
          </a:prstGeom>
        </p:spPr>
      </p:pic>
      <p:pic>
        <p:nvPicPr>
          <p:cNvPr id="157" name="picture 15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3481335" y="2815586"/>
            <a:ext cx="688107" cy="375066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3752546" y="1542602"/>
            <a:ext cx="145313" cy="106807"/>
          </a:xfrm>
          <a:prstGeom prst="rect">
            <a:avLst/>
          </a:prstGeom>
        </p:spPr>
      </p:pic>
      <p:pic>
        <p:nvPicPr>
          <p:cNvPr id="159" name="picture 15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3482188" y="1307463"/>
            <a:ext cx="811476" cy="310553"/>
          </a:xfrm>
          <a:prstGeom prst="rect">
            <a:avLst/>
          </a:prstGeom>
        </p:spPr>
      </p:pic>
      <p:pic>
        <p:nvPicPr>
          <p:cNvPr id="160" name="picture 16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609883" y="679961"/>
            <a:ext cx="406133" cy="406145"/>
          </a:xfrm>
          <a:prstGeom prst="rect">
            <a:avLst/>
          </a:prstGeom>
        </p:spPr>
      </p:pic>
      <p:pic>
        <p:nvPicPr>
          <p:cNvPr id="161" name="picture 16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2068690" y="621271"/>
            <a:ext cx="333921" cy="375068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4106505" y="710882"/>
            <a:ext cx="381865" cy="169361"/>
          </a:xfrm>
          <a:prstGeom prst="rect">
            <a:avLst/>
          </a:prstGeom>
        </p:spPr>
      </p:pic>
      <p:pic>
        <p:nvPicPr>
          <p:cNvPr id="163" name="picture 16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499047" y="1551241"/>
            <a:ext cx="381861" cy="169357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3085513" y="1700466"/>
            <a:ext cx="381853" cy="169355"/>
          </a:xfrm>
          <a:prstGeom prst="rect">
            <a:avLst/>
          </a:prstGeom>
        </p:spPr>
      </p:pic>
      <p:pic>
        <p:nvPicPr>
          <p:cNvPr id="165" name="picture 16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854646" y="2621402"/>
            <a:ext cx="156810" cy="94183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798555" y="2493468"/>
            <a:ext cx="274081" cy="204241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2503220" y="1517256"/>
            <a:ext cx="224713" cy="224701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895032" y="1988388"/>
            <a:ext cx="224701" cy="224713"/>
          </a:xfrm>
          <a:prstGeom prst="rect">
            <a:avLst/>
          </a:prstGeom>
        </p:spPr>
      </p:pic>
      <p:pic>
        <p:nvPicPr>
          <p:cNvPr id="169" name="picture 16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3881297" y="2070823"/>
            <a:ext cx="224688" cy="224713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2782190" y="3280535"/>
            <a:ext cx="241513" cy="194383"/>
          </a:xfrm>
          <a:prstGeom prst="rect">
            <a:avLst/>
          </a:prstGeom>
        </p:spPr>
      </p:pic>
      <p:pic>
        <p:nvPicPr>
          <p:cNvPr id="171" name="picture 17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992470" y="2583320"/>
            <a:ext cx="235112" cy="152209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3382266" y="2289992"/>
            <a:ext cx="186232" cy="186232"/>
          </a:xfrm>
          <a:prstGeom prst="rect">
            <a:avLst/>
          </a:prstGeom>
        </p:spPr>
      </p:pic>
      <p:pic>
        <p:nvPicPr>
          <p:cNvPr id="173" name="picture 173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2806191" y="905014"/>
            <a:ext cx="164249" cy="203365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658266" y="1381366"/>
            <a:ext cx="164249" cy="203365"/>
          </a:xfrm>
          <a:prstGeom prst="rect">
            <a:avLst/>
          </a:prstGeom>
        </p:spPr>
      </p:pic>
      <p:pic>
        <p:nvPicPr>
          <p:cNvPr id="175" name="picture 175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238554" y="2611234"/>
            <a:ext cx="164236" cy="203365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2781242" y="2864045"/>
            <a:ext cx="151855" cy="142370"/>
          </a:xfrm>
          <a:prstGeom prst="rect">
            <a:avLst/>
          </a:prstGeom>
        </p:spPr>
      </p:pic>
      <p:pic>
        <p:nvPicPr>
          <p:cNvPr id="177" name="picture 177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1369695" y="1353058"/>
            <a:ext cx="99859" cy="99872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324897" y="728814"/>
            <a:ext cx="99860" cy="99860"/>
          </a:xfrm>
          <a:prstGeom prst="rect">
            <a:avLst/>
          </a:prstGeom>
        </p:spPr>
      </p:pic>
      <p:pic>
        <p:nvPicPr>
          <p:cNvPr id="179" name="picture 179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2537100" y="2906652"/>
            <a:ext cx="83743" cy="45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07382" y="693661"/>
            <a:ext cx="4736617" cy="4449838"/>
          </a:xfrm>
          <a:prstGeom prst="rect">
            <a:avLst/>
          </a:prstGeom>
        </p:spPr>
      </p:pic>
      <p:sp>
        <p:nvSpPr>
          <p:cNvPr id="182" name="textbox 182"/>
          <p:cNvSpPr/>
          <p:nvPr/>
        </p:nvSpPr>
        <p:spPr>
          <a:xfrm>
            <a:off x="553836" y="805263"/>
            <a:ext cx="3213735" cy="14592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702"/>
              </a:lnSpc>
              <a:tabLst/>
            </a:pPr>
            <a:endParaRPr lang="Arial" altLang="Arial" sz="100" dirty="0"/>
          </a:p>
          <a:p>
            <a:pPr marL="54470" indent="6865" algn="l" rtl="0" eaLnBrk="0">
              <a:lnSpc>
                <a:spcPct val="111000"/>
              </a:lnSpc>
              <a:tabLst/>
            </a:pP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1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1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1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quo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ds</a:t>
            </a:r>
            <a:r>
              <a:rPr sz="21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100" spc="-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sdo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100" spc="-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100" spc="-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eone</a:t>
            </a:r>
            <a:r>
              <a:rPr sz="2100" spc="-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rt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100" spc="-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100" spc="-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100" spc="-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1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100" spc="-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ake</a:t>
            </a:r>
            <a:r>
              <a:rPr sz="21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2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2200" spc="-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2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eade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200" spc="-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200" spc="-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2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2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20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2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ire</a:t>
            </a:r>
            <a:r>
              <a:rPr sz="22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d.”</a:t>
            </a:r>
            <a:endParaRPr lang="Arial" altLang="Arial" sz="2200" dirty="0"/>
          </a:p>
        </p:txBody>
      </p:sp>
      <p:pic>
        <p:nvPicPr>
          <p:cNvPr id="183" name="picture 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972001"/>
            <a:ext cx="757275" cy="685063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50878" y="4683345"/>
            <a:ext cx="657143" cy="460153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65171" y="4389107"/>
            <a:ext cx="657136" cy="637522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606220" y="2588815"/>
            <a:ext cx="1848485" cy="242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24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1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SOMEONE</a:t>
            </a:r>
            <a:r>
              <a:rPr sz="1500" spc="-34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-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OUS</a:t>
            </a:r>
            <a:endParaRPr lang="Arial" altLang="Arial" sz="1500" dirty="0"/>
          </a:p>
        </p:txBody>
      </p:sp>
      <p:pic>
        <p:nvPicPr>
          <p:cNvPr id="187" name="picture 1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52589" y="4968673"/>
            <a:ext cx="539441" cy="174826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80944" y="3644582"/>
            <a:ext cx="225590" cy="205079"/>
          </a:xfrm>
          <a:prstGeom prst="rect">
            <a:avLst/>
          </a:prstGeom>
        </p:spPr>
      </p:pic>
      <p:pic>
        <p:nvPicPr>
          <p:cNvPr id="189" name="picture 1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72201" y="3733736"/>
            <a:ext cx="225586" cy="205079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258773" y="3154172"/>
            <a:ext cx="225577" cy="205079"/>
          </a:xfrm>
          <a:prstGeom prst="rect">
            <a:avLst/>
          </a:prstGeom>
        </p:spPr>
      </p:pic>
      <p:pic>
        <p:nvPicPr>
          <p:cNvPr id="191" name="picture 1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95398" y="2436418"/>
            <a:ext cx="875210" cy="25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wqlLaW5nc29mdCBQREYgdG8gV1BTIDc1</vt:lpwstr>
  </op:property>
  <op:property fmtid="{E94486CC-9CD1-11EB-B3E1-52540006F7B4}" pid="3" name="Created">
    <vt:filetime>2022-05-17T22:05:03</vt:filetime>
  </op:property>
</op:Properties>
</file>