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74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89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36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42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8575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131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9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93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1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1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12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1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5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01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7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3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584F7B-2641-4FD0-9F1F-2257B3692FC5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D8B5F4-F4DB-4D4A-963D-B1019F587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018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BEE34-CB7C-3592-0BCA-55184EE07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424644"/>
          </a:xfrm>
        </p:spPr>
        <p:txBody>
          <a:bodyPr/>
          <a:lstStyle/>
          <a:p>
            <a:r>
              <a:rPr lang="es-CO" dirty="0"/>
              <a:t>Daniel vasco Martínez 10-4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846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05B14-E1E9-5C93-8EBE-D75D0967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Ultima cena </a:t>
            </a:r>
            <a:endParaRPr lang="es-CO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12DCED-CB9A-1421-93CE-B2057EF7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64B832-8817-41EB-78D5-B05E72CF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13" y="3048000"/>
            <a:ext cx="4035777" cy="2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7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B0B1-29E7-8A8D-C0CE-7F99A73C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solidFill>
                  <a:srgbClr val="FF0000"/>
                </a:solidFill>
              </a:rPr>
              <a:t>Cuando se realizo</a:t>
            </a:r>
            <a:endParaRPr lang="es-CO" sz="3600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B2E0B-D25C-0F55-2306-AF2015DD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la obra fue pintada entre 1494 y 1498</a:t>
            </a:r>
          </a:p>
          <a:p>
            <a:r>
              <a:rPr lang="es-ES" dirty="0"/>
              <a:t>Fue encargada por Ludovico Sforza para el refectorio del Convento de Santa </a:t>
            </a:r>
            <a:r>
              <a:rPr lang="es-ES" dirty="0" err="1"/>
              <a:t>Maria</a:t>
            </a:r>
            <a:r>
              <a:rPr lang="es-ES" dirty="0"/>
              <a:t> </a:t>
            </a:r>
            <a:r>
              <a:rPr lang="es-ES" dirty="0" err="1"/>
              <a:t>delle</a:t>
            </a:r>
            <a:r>
              <a:rPr lang="es-ES" dirty="0"/>
              <a:t> </a:t>
            </a:r>
            <a:r>
              <a:rPr lang="es-ES" dirty="0" err="1"/>
              <a:t>Grazie</a:t>
            </a:r>
            <a:r>
              <a:rPr lang="es-ES" dirty="0"/>
              <a:t> en Milán, Italia. Leonardo no cobró por ella.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CB1145-2EF5-3629-094B-D01ABF9B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55" y="3169443"/>
            <a:ext cx="4214811" cy="25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1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C5626-8933-E1E6-CB8B-F239533D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>
                <a:solidFill>
                  <a:srgbClr val="FF0000"/>
                </a:solidFill>
              </a:rPr>
              <a:t>Ubicación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72CD3-EB1F-6628-615E-5638C7C3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Esta ubicada en  Santa </a:t>
            </a:r>
            <a:r>
              <a:rPr lang="es-ES" sz="4000" dirty="0" err="1"/>
              <a:t>Maria</a:t>
            </a:r>
            <a:r>
              <a:rPr lang="es-ES" sz="4000" dirty="0"/>
              <a:t> </a:t>
            </a:r>
            <a:r>
              <a:rPr lang="es-ES" sz="4000" dirty="0" err="1"/>
              <a:t>delle</a:t>
            </a:r>
            <a:r>
              <a:rPr lang="es-ES" sz="4000" dirty="0"/>
              <a:t> </a:t>
            </a:r>
            <a:r>
              <a:rPr lang="es-ES" sz="4000" dirty="0" err="1"/>
              <a:t>Grazie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7E7510-7C43-0BC6-F052-7B8D3BDA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1" y="3031065"/>
            <a:ext cx="4064001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1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C9813-5B16-50A9-0455-9EC0FEB1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solidFill>
                  <a:srgbClr val="FF0000"/>
                </a:solidFill>
              </a:rPr>
              <a:t>Quien la pinto </a:t>
            </a:r>
            <a:endParaRPr lang="es-CO" sz="3600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CF348E-3F94-1563-C626-9550B291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Leonardo da  vinci fue que pinto la ultima cena</a:t>
            </a:r>
          </a:p>
          <a:p>
            <a:r>
              <a:rPr lang="es-ES" dirty="0"/>
              <a:t>leonardo da Vinci fue un hombre de gran atractivo personal, amabilidad y generosidad; y fue en general bien querido por sus contemporáneos. Según Vasari "la disposición de Leonardo fue tan amable que se ganó el cariño de todos“</a:t>
            </a:r>
          </a:p>
          <a:p>
            <a:r>
              <a:rPr lang="es-ES" dirty="0"/>
              <a:t>La última cena. Otra de las obras más destacadas y reconocidas del artista es La última cena.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9D657A-1E33-989D-14D9-378E9220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76574"/>
            <a:ext cx="4123668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5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8D895-30D9-B842-F548-55FDABBB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solidFill>
                  <a:srgbClr val="FF0000"/>
                </a:solidFill>
              </a:rPr>
              <a:t>   con que se pinto</a:t>
            </a:r>
            <a:br>
              <a:rPr lang="es-ES" sz="3600" dirty="0">
                <a:solidFill>
                  <a:srgbClr val="FF0000"/>
                </a:solidFill>
              </a:rPr>
            </a:br>
            <a:endParaRPr lang="es-CO" sz="3600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23E7CF-BF17-55FD-BD87-96775BC7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enorme pintura de 4.60 metros de altura y 8.80 metros de ancho y fue realizada con témpera y óleo sobre una preparación de yeso en lugar de la técnica comúnmente utilizada a la época del fresco.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BE63EE-3594-822E-C4C1-DACFFE9A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78357"/>
            <a:ext cx="3640666" cy="26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4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8871D-6382-012E-DA97-B388BA25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se llevo acabo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B408B-B0EE-2841-22F8-3562F9FF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C67D4C-F68B-A527-84CD-9C3E9781A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33" y="3231091"/>
            <a:ext cx="4343734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2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2BAE8-771E-AACE-070A-03F6EE1C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Por que se hizo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FDADF-1132-4F1B-9679-940B369C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 función: </a:t>
            </a:r>
            <a:r>
              <a:rPr lang="es-ES" dirty="0"/>
              <a:t>Para los creyentes católicos, la última cena marca la institución de la Eucaristía como símbolo de comunión entre los cristianos y Cristo.</a:t>
            </a:r>
          </a:p>
          <a:p>
            <a:r>
              <a:rPr lang="es-ES" dirty="0">
                <a:solidFill>
                  <a:srgbClr val="FF0000"/>
                </a:solidFill>
              </a:rPr>
              <a:t>Mensaje</a:t>
            </a:r>
            <a:r>
              <a:rPr lang="es-ES" dirty="0"/>
              <a:t>: Cristo nos deja su Cuerpo y su Sangre.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223D9B-421E-3EFD-A2C5-5A372BBB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50" y="3364869"/>
            <a:ext cx="3381375" cy="21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75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218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Orgánico</vt:lpstr>
      <vt:lpstr>Daniel vasco Martínez 10-4 </vt:lpstr>
      <vt:lpstr>Ultima cena </vt:lpstr>
      <vt:lpstr>Cuando se realizo</vt:lpstr>
      <vt:lpstr>Ubicación </vt:lpstr>
      <vt:lpstr>Quien la pinto </vt:lpstr>
      <vt:lpstr>   con que se pinto </vt:lpstr>
      <vt:lpstr>Como se llevo acabo</vt:lpstr>
      <vt:lpstr>Por que se hizo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vasco Martínez 10-4 </dc:title>
  <dc:creator>Juan Esteban Quintero Martinez</dc:creator>
  <cp:lastModifiedBy>Juan Esteban Quintero Martinez</cp:lastModifiedBy>
  <cp:revision>1</cp:revision>
  <dcterms:created xsi:type="dcterms:W3CDTF">2022-10-23T19:56:04Z</dcterms:created>
  <dcterms:modified xsi:type="dcterms:W3CDTF">2022-10-23T20:37:31Z</dcterms:modified>
</cp:coreProperties>
</file>