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1" r:id="rId5"/>
    <p:sldId id="262" r:id="rId6"/>
    <p:sldId id="270" r:id="rId7"/>
    <p:sldId id="269" r:id="rId8"/>
    <p:sldId id="271" r:id="rId9"/>
    <p:sldId id="272" r:id="rId10"/>
    <p:sldId id="267" r:id="rId11"/>
    <p:sldId id="268" r:id="rId12"/>
  </p:sldIdLst>
  <p:sldSz cx="12192000" cy="6858000"/>
  <p:notesSz cx="6858000" cy="9144000"/>
  <p:embeddedFontLst>
    <p:embeddedFont>
      <p:font typeface="Nunito Sans" pitchFamily="2" charset="77"/>
      <p:regular r:id="rId14"/>
      <p:bold r:id="rId15"/>
      <p:italic r:id="rId16"/>
      <p:boldItalic r:id="rId17"/>
    </p:embeddedFont>
    <p:embeddedFont>
      <p:font typeface="Nunito Sans Black" panose="020F0502020204030204" pitchFamily="34" charset="0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iw1Pd3/luT/icPS1arYroNFdcN7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ymetria Diseño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1"/>
    <p:restoredTop sz="86472"/>
  </p:normalViewPr>
  <p:slideViewPr>
    <p:cSldViewPr snapToGrid="0">
      <p:cViewPr varScale="1">
        <p:scale>
          <a:sx n="113" d="100"/>
          <a:sy n="113" d="100"/>
        </p:scale>
        <p:origin x="167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33" Type="http://customschemas.google.com/relationships/presentationmetadata" Target="meta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35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1-26T17:23:37.114" idx="1">
    <p:pos x="7776" y="0"/>
    <p:text/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BFCdLRkA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A42CC8-8C6F-DB46-9878-2CE933037FF8}" type="doc">
      <dgm:prSet loTypeId="urn:microsoft.com/office/officeart/2005/8/layout/process1" loCatId="" qsTypeId="urn:microsoft.com/office/officeart/2005/8/quickstyle/simple1" qsCatId="simple" csTypeId="urn:microsoft.com/office/officeart/2005/8/colors/accent0_1" csCatId="mainScheme" phldr="1"/>
      <dgm:spPr/>
    </dgm:pt>
    <dgm:pt modelId="{E797D302-4A49-0C45-A32A-43B6597E229F}">
      <dgm:prSet phldrT="[Texto]"/>
      <dgm:spPr/>
      <dgm:t>
        <a:bodyPr/>
        <a:lstStyle/>
        <a:p>
          <a:r>
            <a:rPr lang="es-MX" dirty="0"/>
            <a:t>Cuantifica la distancia entre una predicción y el resultado real.</a:t>
          </a:r>
        </a:p>
      </dgm:t>
    </dgm:pt>
    <dgm:pt modelId="{F21C743D-3DF0-864C-B4D4-86285B29F515}" type="parTrans" cxnId="{3909B82E-4B32-DD4D-A456-4EBA3D5B5E1A}">
      <dgm:prSet/>
      <dgm:spPr/>
      <dgm:t>
        <a:bodyPr/>
        <a:lstStyle/>
        <a:p>
          <a:endParaRPr lang="es-MX"/>
        </a:p>
      </dgm:t>
    </dgm:pt>
    <dgm:pt modelId="{A1D0110F-C5AD-554C-AF86-A80D5FB54795}" type="sibTrans" cxnId="{3909B82E-4B32-DD4D-A456-4EBA3D5B5E1A}">
      <dgm:prSet/>
      <dgm:spPr/>
      <dgm:t>
        <a:bodyPr/>
        <a:lstStyle/>
        <a:p>
          <a:endParaRPr lang="es-MX"/>
        </a:p>
      </dgm:t>
    </dgm:pt>
    <dgm:pt modelId="{444B81C0-BA9A-664D-B47C-6EBA5360C158}">
      <dgm:prSet phldrT="[Texto]"/>
      <dgm:spPr/>
      <dgm:t>
        <a:bodyPr/>
        <a:lstStyle/>
        <a:p>
          <a:r>
            <a:rPr lang="es-MX" dirty="0"/>
            <a:t>Mide la diferencia entre los valores estimados y los valores reales de un conjunto de datos.</a:t>
          </a:r>
        </a:p>
      </dgm:t>
    </dgm:pt>
    <dgm:pt modelId="{8E9F588D-D9BE-8041-8327-650B7B32823C}" type="parTrans" cxnId="{0AE07F54-7FE6-4940-A262-ADF52A69EBEB}">
      <dgm:prSet/>
      <dgm:spPr/>
      <dgm:t>
        <a:bodyPr/>
        <a:lstStyle/>
        <a:p>
          <a:endParaRPr lang="es-MX"/>
        </a:p>
      </dgm:t>
    </dgm:pt>
    <dgm:pt modelId="{2508F467-1C4F-9C4E-B4E8-F4C256F80D42}" type="sibTrans" cxnId="{0AE07F54-7FE6-4940-A262-ADF52A69EBEB}">
      <dgm:prSet/>
      <dgm:spPr/>
      <dgm:t>
        <a:bodyPr/>
        <a:lstStyle/>
        <a:p>
          <a:endParaRPr lang="es-MX"/>
        </a:p>
      </dgm:t>
    </dgm:pt>
    <dgm:pt modelId="{D1E5BA2E-1B06-D641-8676-C0BF374EEDEA}">
      <dgm:prSet phldrT="[Texto]"/>
      <dgm:spPr/>
      <dgm:t>
        <a:bodyPr/>
        <a:lstStyle/>
        <a:p>
          <a:r>
            <a:rPr lang="es-MX" dirty="0"/>
            <a:t>Objetivo: encontrar el modelo que produzca el valor mínimo de la función de pérdida</a:t>
          </a:r>
        </a:p>
      </dgm:t>
    </dgm:pt>
    <dgm:pt modelId="{E47268E3-00E8-F046-BC02-700A328B66DC}" type="parTrans" cxnId="{FDFB9B10-7706-FB41-8798-9D6CB9911AFA}">
      <dgm:prSet/>
      <dgm:spPr/>
      <dgm:t>
        <a:bodyPr/>
        <a:lstStyle/>
        <a:p>
          <a:endParaRPr lang="es-MX"/>
        </a:p>
      </dgm:t>
    </dgm:pt>
    <dgm:pt modelId="{47E290FA-1FDC-304C-BD24-589592756F61}" type="sibTrans" cxnId="{FDFB9B10-7706-FB41-8798-9D6CB9911AFA}">
      <dgm:prSet/>
      <dgm:spPr/>
      <dgm:t>
        <a:bodyPr/>
        <a:lstStyle/>
        <a:p>
          <a:endParaRPr lang="es-MX"/>
        </a:p>
      </dgm:t>
    </dgm:pt>
    <dgm:pt modelId="{E89CD471-4548-364B-B8FB-9A738FF68EF4}" type="pres">
      <dgm:prSet presAssocID="{79A42CC8-8C6F-DB46-9878-2CE933037FF8}" presName="Name0" presStyleCnt="0">
        <dgm:presLayoutVars>
          <dgm:dir/>
          <dgm:resizeHandles val="exact"/>
        </dgm:presLayoutVars>
      </dgm:prSet>
      <dgm:spPr/>
    </dgm:pt>
    <dgm:pt modelId="{F62E8CC7-87ED-CD4E-A481-25FB3EC6A786}" type="pres">
      <dgm:prSet presAssocID="{E797D302-4A49-0C45-A32A-43B6597E229F}" presName="node" presStyleLbl="node1" presStyleIdx="0" presStyleCnt="3">
        <dgm:presLayoutVars>
          <dgm:bulletEnabled val="1"/>
        </dgm:presLayoutVars>
      </dgm:prSet>
      <dgm:spPr/>
    </dgm:pt>
    <dgm:pt modelId="{1C334C89-C728-E34C-9985-331E59C004C5}" type="pres">
      <dgm:prSet presAssocID="{A1D0110F-C5AD-554C-AF86-A80D5FB54795}" presName="sibTrans" presStyleLbl="sibTrans2D1" presStyleIdx="0" presStyleCnt="2"/>
      <dgm:spPr/>
    </dgm:pt>
    <dgm:pt modelId="{CC601031-8518-EE43-AEBD-0689C326A45E}" type="pres">
      <dgm:prSet presAssocID="{A1D0110F-C5AD-554C-AF86-A80D5FB54795}" presName="connectorText" presStyleLbl="sibTrans2D1" presStyleIdx="0" presStyleCnt="2"/>
      <dgm:spPr/>
    </dgm:pt>
    <dgm:pt modelId="{504395E8-D935-5F4F-B759-6ED26293F2BF}" type="pres">
      <dgm:prSet presAssocID="{444B81C0-BA9A-664D-B47C-6EBA5360C158}" presName="node" presStyleLbl="node1" presStyleIdx="1" presStyleCnt="3">
        <dgm:presLayoutVars>
          <dgm:bulletEnabled val="1"/>
        </dgm:presLayoutVars>
      </dgm:prSet>
      <dgm:spPr/>
    </dgm:pt>
    <dgm:pt modelId="{9BBDE711-D2C2-1349-8CEB-B657F25AB413}" type="pres">
      <dgm:prSet presAssocID="{2508F467-1C4F-9C4E-B4E8-F4C256F80D42}" presName="sibTrans" presStyleLbl="sibTrans2D1" presStyleIdx="1" presStyleCnt="2"/>
      <dgm:spPr/>
    </dgm:pt>
    <dgm:pt modelId="{6049E2E6-DE2B-594D-9728-175F31A43AB9}" type="pres">
      <dgm:prSet presAssocID="{2508F467-1C4F-9C4E-B4E8-F4C256F80D42}" presName="connectorText" presStyleLbl="sibTrans2D1" presStyleIdx="1" presStyleCnt="2"/>
      <dgm:spPr/>
    </dgm:pt>
    <dgm:pt modelId="{560F1CCD-D1D8-9B4D-8440-973ED3B05B24}" type="pres">
      <dgm:prSet presAssocID="{D1E5BA2E-1B06-D641-8676-C0BF374EEDEA}" presName="node" presStyleLbl="node1" presStyleIdx="2" presStyleCnt="3">
        <dgm:presLayoutVars>
          <dgm:bulletEnabled val="1"/>
        </dgm:presLayoutVars>
      </dgm:prSet>
      <dgm:spPr/>
    </dgm:pt>
  </dgm:ptLst>
  <dgm:cxnLst>
    <dgm:cxn modelId="{C9500D07-D153-2844-ADD5-2581E232E458}" type="presOf" srcId="{2508F467-1C4F-9C4E-B4E8-F4C256F80D42}" destId="{9BBDE711-D2C2-1349-8CEB-B657F25AB413}" srcOrd="0" destOrd="0" presId="urn:microsoft.com/office/officeart/2005/8/layout/process1"/>
    <dgm:cxn modelId="{FDFB9B10-7706-FB41-8798-9D6CB9911AFA}" srcId="{79A42CC8-8C6F-DB46-9878-2CE933037FF8}" destId="{D1E5BA2E-1B06-D641-8676-C0BF374EEDEA}" srcOrd="2" destOrd="0" parTransId="{E47268E3-00E8-F046-BC02-700A328B66DC}" sibTransId="{47E290FA-1FDC-304C-BD24-589592756F61}"/>
    <dgm:cxn modelId="{3B787815-DEDF-B447-BD3C-5A7D4007700E}" type="presOf" srcId="{A1D0110F-C5AD-554C-AF86-A80D5FB54795}" destId="{CC601031-8518-EE43-AEBD-0689C326A45E}" srcOrd="1" destOrd="0" presId="urn:microsoft.com/office/officeart/2005/8/layout/process1"/>
    <dgm:cxn modelId="{C3973421-072C-A44C-A2BB-D581FAE69662}" type="presOf" srcId="{E797D302-4A49-0C45-A32A-43B6597E229F}" destId="{F62E8CC7-87ED-CD4E-A481-25FB3EC6A786}" srcOrd="0" destOrd="0" presId="urn:microsoft.com/office/officeart/2005/8/layout/process1"/>
    <dgm:cxn modelId="{555A7F21-0BC7-4946-92F9-E593E4E1D46B}" type="presOf" srcId="{D1E5BA2E-1B06-D641-8676-C0BF374EEDEA}" destId="{560F1CCD-D1D8-9B4D-8440-973ED3B05B24}" srcOrd="0" destOrd="0" presId="urn:microsoft.com/office/officeart/2005/8/layout/process1"/>
    <dgm:cxn modelId="{3909B82E-4B32-DD4D-A456-4EBA3D5B5E1A}" srcId="{79A42CC8-8C6F-DB46-9878-2CE933037FF8}" destId="{E797D302-4A49-0C45-A32A-43B6597E229F}" srcOrd="0" destOrd="0" parTransId="{F21C743D-3DF0-864C-B4D4-86285B29F515}" sibTransId="{A1D0110F-C5AD-554C-AF86-A80D5FB54795}"/>
    <dgm:cxn modelId="{FDB4C72E-EAE9-6E4E-8BD8-621A4BF31656}" type="presOf" srcId="{2508F467-1C4F-9C4E-B4E8-F4C256F80D42}" destId="{6049E2E6-DE2B-594D-9728-175F31A43AB9}" srcOrd="1" destOrd="0" presId="urn:microsoft.com/office/officeart/2005/8/layout/process1"/>
    <dgm:cxn modelId="{3379DC32-B28C-D441-89BE-EEFBFBFD2453}" type="presOf" srcId="{444B81C0-BA9A-664D-B47C-6EBA5360C158}" destId="{504395E8-D935-5F4F-B759-6ED26293F2BF}" srcOrd="0" destOrd="0" presId="urn:microsoft.com/office/officeart/2005/8/layout/process1"/>
    <dgm:cxn modelId="{0AE07F54-7FE6-4940-A262-ADF52A69EBEB}" srcId="{79A42CC8-8C6F-DB46-9878-2CE933037FF8}" destId="{444B81C0-BA9A-664D-B47C-6EBA5360C158}" srcOrd="1" destOrd="0" parTransId="{8E9F588D-D9BE-8041-8327-650B7B32823C}" sibTransId="{2508F467-1C4F-9C4E-B4E8-F4C256F80D42}"/>
    <dgm:cxn modelId="{DF5E55D6-6CF2-C740-B6CB-B685E750DA8B}" type="presOf" srcId="{A1D0110F-C5AD-554C-AF86-A80D5FB54795}" destId="{1C334C89-C728-E34C-9985-331E59C004C5}" srcOrd="0" destOrd="0" presId="urn:microsoft.com/office/officeart/2005/8/layout/process1"/>
    <dgm:cxn modelId="{2B55E7D8-C052-034E-8130-E625C1358E28}" type="presOf" srcId="{79A42CC8-8C6F-DB46-9878-2CE933037FF8}" destId="{E89CD471-4548-364B-B8FB-9A738FF68EF4}" srcOrd="0" destOrd="0" presId="urn:microsoft.com/office/officeart/2005/8/layout/process1"/>
    <dgm:cxn modelId="{6DB4C98E-1DE0-F84E-BFDC-AFD90F622D4C}" type="presParOf" srcId="{E89CD471-4548-364B-B8FB-9A738FF68EF4}" destId="{F62E8CC7-87ED-CD4E-A481-25FB3EC6A786}" srcOrd="0" destOrd="0" presId="urn:microsoft.com/office/officeart/2005/8/layout/process1"/>
    <dgm:cxn modelId="{75D8E8F5-C81D-1648-899C-FBEB44E17163}" type="presParOf" srcId="{E89CD471-4548-364B-B8FB-9A738FF68EF4}" destId="{1C334C89-C728-E34C-9985-331E59C004C5}" srcOrd="1" destOrd="0" presId="urn:microsoft.com/office/officeart/2005/8/layout/process1"/>
    <dgm:cxn modelId="{AEFAF7C0-DD80-0B44-8B21-7CBD6630F586}" type="presParOf" srcId="{1C334C89-C728-E34C-9985-331E59C004C5}" destId="{CC601031-8518-EE43-AEBD-0689C326A45E}" srcOrd="0" destOrd="0" presId="urn:microsoft.com/office/officeart/2005/8/layout/process1"/>
    <dgm:cxn modelId="{76E459A8-66EA-8D41-BA5F-F3DC61DC5A23}" type="presParOf" srcId="{E89CD471-4548-364B-B8FB-9A738FF68EF4}" destId="{504395E8-D935-5F4F-B759-6ED26293F2BF}" srcOrd="2" destOrd="0" presId="urn:microsoft.com/office/officeart/2005/8/layout/process1"/>
    <dgm:cxn modelId="{76EA262C-8BCE-A24E-8CDF-BD3FA23D9826}" type="presParOf" srcId="{E89CD471-4548-364B-B8FB-9A738FF68EF4}" destId="{9BBDE711-D2C2-1349-8CEB-B657F25AB413}" srcOrd="3" destOrd="0" presId="urn:microsoft.com/office/officeart/2005/8/layout/process1"/>
    <dgm:cxn modelId="{55C69504-1353-A443-B50B-931057D1D361}" type="presParOf" srcId="{9BBDE711-D2C2-1349-8CEB-B657F25AB413}" destId="{6049E2E6-DE2B-594D-9728-175F31A43AB9}" srcOrd="0" destOrd="0" presId="urn:microsoft.com/office/officeart/2005/8/layout/process1"/>
    <dgm:cxn modelId="{B17798E0-DA06-F248-BC96-A3797E7CDD08}" type="presParOf" srcId="{E89CD471-4548-364B-B8FB-9A738FF68EF4}" destId="{560F1CCD-D1D8-9B4D-8440-973ED3B05B2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C91ECD-27C4-0F4A-8586-0740A3086959}" type="doc">
      <dgm:prSet loTypeId="urn:microsoft.com/office/officeart/2005/8/layout/chevron1" loCatId="" qsTypeId="urn:microsoft.com/office/officeart/2005/8/quickstyle/simple1" qsCatId="simple" csTypeId="urn:microsoft.com/office/officeart/2005/8/colors/accent0_1" csCatId="mainScheme" phldr="1"/>
      <dgm:spPr/>
    </dgm:pt>
    <dgm:pt modelId="{D3F95B3F-FAEC-CE43-9A91-9D2F86F19846}">
      <dgm:prSet phldrT="[Texto]"/>
      <dgm:spPr/>
      <dgm:t>
        <a:bodyPr/>
        <a:lstStyle/>
        <a:p>
          <a:r>
            <a:rPr lang="es-MX" dirty="0"/>
            <a:t>reg:linear para problemas de regresión</a:t>
          </a:r>
        </a:p>
      </dgm:t>
    </dgm:pt>
    <dgm:pt modelId="{834E5DE0-2D7F-D744-AE75-EA06FEB51655}" type="parTrans" cxnId="{E2634D05-CA18-2849-9867-73C05FA23C81}">
      <dgm:prSet/>
      <dgm:spPr/>
      <dgm:t>
        <a:bodyPr/>
        <a:lstStyle/>
        <a:p>
          <a:endParaRPr lang="es-MX"/>
        </a:p>
      </dgm:t>
    </dgm:pt>
    <dgm:pt modelId="{8DE2966A-D609-6848-9EA2-3BF45FB5CE7E}" type="sibTrans" cxnId="{E2634D05-CA18-2849-9867-73C05FA23C81}">
      <dgm:prSet/>
      <dgm:spPr/>
      <dgm:t>
        <a:bodyPr/>
        <a:lstStyle/>
        <a:p>
          <a:endParaRPr lang="es-MX"/>
        </a:p>
      </dgm:t>
    </dgm:pt>
    <dgm:pt modelId="{EF4DF972-FCAF-3446-B1D6-9840324B1F2D}">
      <dgm:prSet phldrT="[Texto]"/>
      <dgm:spPr/>
      <dgm:t>
        <a:bodyPr/>
        <a:lstStyle/>
        <a:p>
          <a:r>
            <a:rPr lang="es-MX" dirty="0"/>
            <a:t>reg:logistic se utiliza para problemas de clasificación en los que sólo se desea la decisión y no la probabilidad</a:t>
          </a:r>
        </a:p>
      </dgm:t>
    </dgm:pt>
    <dgm:pt modelId="{19E60120-DB9E-0341-8F3A-507640EDB3B1}" type="parTrans" cxnId="{5513DE46-BDE7-6A4B-83E6-F27F5F077E24}">
      <dgm:prSet/>
      <dgm:spPr/>
      <dgm:t>
        <a:bodyPr/>
        <a:lstStyle/>
        <a:p>
          <a:endParaRPr lang="es-MX"/>
        </a:p>
      </dgm:t>
    </dgm:pt>
    <dgm:pt modelId="{D4A1378C-C330-2047-8747-ED6E82B4061D}" type="sibTrans" cxnId="{5513DE46-BDE7-6A4B-83E6-F27F5F077E24}">
      <dgm:prSet/>
      <dgm:spPr/>
      <dgm:t>
        <a:bodyPr/>
        <a:lstStyle/>
        <a:p>
          <a:endParaRPr lang="es-MX"/>
        </a:p>
      </dgm:t>
    </dgm:pt>
    <dgm:pt modelId="{8B20EF3E-ECD9-0B4B-8AA9-BBDD0425FEC4}">
      <dgm:prSet phldrT="[Texto]"/>
      <dgm:spPr/>
      <dgm:t>
        <a:bodyPr/>
        <a:lstStyle/>
        <a:p>
          <a:r>
            <a:rPr lang="es-MX" dirty="0"/>
            <a:t>binary:logistic se utiliza cuando se desea probabilidad en lugar de solo decisión</a:t>
          </a:r>
        </a:p>
      </dgm:t>
    </dgm:pt>
    <dgm:pt modelId="{CA3DD6CB-ADE9-8645-924D-EBE31E99BA49}" type="parTrans" cxnId="{8C48425B-B0F0-534E-9F16-AF3B8E9948DE}">
      <dgm:prSet/>
      <dgm:spPr/>
      <dgm:t>
        <a:bodyPr/>
        <a:lstStyle/>
        <a:p>
          <a:endParaRPr lang="es-MX"/>
        </a:p>
      </dgm:t>
    </dgm:pt>
    <dgm:pt modelId="{D879F7E0-732F-2A4E-8C45-7574C022E15D}" type="sibTrans" cxnId="{8C48425B-B0F0-534E-9F16-AF3B8E9948DE}">
      <dgm:prSet/>
      <dgm:spPr/>
      <dgm:t>
        <a:bodyPr/>
        <a:lstStyle/>
        <a:p>
          <a:endParaRPr lang="es-MX"/>
        </a:p>
      </dgm:t>
    </dgm:pt>
    <dgm:pt modelId="{DA379D1D-CE36-9D44-B9EB-6102DB904964}" type="pres">
      <dgm:prSet presAssocID="{C8C91ECD-27C4-0F4A-8586-0740A3086959}" presName="Name0" presStyleCnt="0">
        <dgm:presLayoutVars>
          <dgm:dir/>
          <dgm:animLvl val="lvl"/>
          <dgm:resizeHandles val="exact"/>
        </dgm:presLayoutVars>
      </dgm:prSet>
      <dgm:spPr/>
    </dgm:pt>
    <dgm:pt modelId="{EB920424-318E-7A42-8E54-6D5F52F9D52B}" type="pres">
      <dgm:prSet presAssocID="{D3F95B3F-FAEC-CE43-9A91-9D2F86F1984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2E3325C-4F33-854E-AFEF-2E1FD23C6887}" type="pres">
      <dgm:prSet presAssocID="{8DE2966A-D609-6848-9EA2-3BF45FB5CE7E}" presName="parTxOnlySpace" presStyleCnt="0"/>
      <dgm:spPr/>
    </dgm:pt>
    <dgm:pt modelId="{10FFF4AE-3FB3-FD46-8686-36F987C8D998}" type="pres">
      <dgm:prSet presAssocID="{EF4DF972-FCAF-3446-B1D6-9840324B1F2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884C80E-7EC8-B042-BC8B-8F43C34ED6AA}" type="pres">
      <dgm:prSet presAssocID="{D4A1378C-C330-2047-8747-ED6E82B4061D}" presName="parTxOnlySpace" presStyleCnt="0"/>
      <dgm:spPr/>
    </dgm:pt>
    <dgm:pt modelId="{5B5A39DA-C125-F04F-814A-FCD2AC43ED5A}" type="pres">
      <dgm:prSet presAssocID="{8B20EF3E-ECD9-0B4B-8AA9-BBDD0425FEC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2634D05-CA18-2849-9867-73C05FA23C81}" srcId="{C8C91ECD-27C4-0F4A-8586-0740A3086959}" destId="{D3F95B3F-FAEC-CE43-9A91-9D2F86F19846}" srcOrd="0" destOrd="0" parTransId="{834E5DE0-2D7F-D744-AE75-EA06FEB51655}" sibTransId="{8DE2966A-D609-6848-9EA2-3BF45FB5CE7E}"/>
    <dgm:cxn modelId="{CCB09D05-BD91-D04F-8919-43F66CEFBA1C}" type="presOf" srcId="{D3F95B3F-FAEC-CE43-9A91-9D2F86F19846}" destId="{EB920424-318E-7A42-8E54-6D5F52F9D52B}" srcOrd="0" destOrd="0" presId="urn:microsoft.com/office/officeart/2005/8/layout/chevron1"/>
    <dgm:cxn modelId="{5513DE46-BDE7-6A4B-83E6-F27F5F077E24}" srcId="{C8C91ECD-27C4-0F4A-8586-0740A3086959}" destId="{EF4DF972-FCAF-3446-B1D6-9840324B1F2D}" srcOrd="1" destOrd="0" parTransId="{19E60120-DB9E-0341-8F3A-507640EDB3B1}" sibTransId="{D4A1378C-C330-2047-8747-ED6E82B4061D}"/>
    <dgm:cxn modelId="{8C48425B-B0F0-534E-9F16-AF3B8E9948DE}" srcId="{C8C91ECD-27C4-0F4A-8586-0740A3086959}" destId="{8B20EF3E-ECD9-0B4B-8AA9-BBDD0425FEC4}" srcOrd="2" destOrd="0" parTransId="{CA3DD6CB-ADE9-8645-924D-EBE31E99BA49}" sibTransId="{D879F7E0-732F-2A4E-8C45-7574C022E15D}"/>
    <dgm:cxn modelId="{8B3B3381-94B8-CB44-BAA0-FF2393DD133D}" type="presOf" srcId="{8B20EF3E-ECD9-0B4B-8AA9-BBDD0425FEC4}" destId="{5B5A39DA-C125-F04F-814A-FCD2AC43ED5A}" srcOrd="0" destOrd="0" presId="urn:microsoft.com/office/officeart/2005/8/layout/chevron1"/>
    <dgm:cxn modelId="{FC76E6AB-E6EF-7740-81EE-19EA7E0DF0B2}" type="presOf" srcId="{EF4DF972-FCAF-3446-B1D6-9840324B1F2D}" destId="{10FFF4AE-3FB3-FD46-8686-36F987C8D998}" srcOrd="0" destOrd="0" presId="urn:microsoft.com/office/officeart/2005/8/layout/chevron1"/>
    <dgm:cxn modelId="{8265ECD5-7C9A-2B40-A059-AEE722671716}" type="presOf" srcId="{C8C91ECD-27C4-0F4A-8586-0740A3086959}" destId="{DA379D1D-CE36-9D44-B9EB-6102DB904964}" srcOrd="0" destOrd="0" presId="urn:microsoft.com/office/officeart/2005/8/layout/chevron1"/>
    <dgm:cxn modelId="{3058BFB8-3F68-644F-BC44-B3281E409DD2}" type="presParOf" srcId="{DA379D1D-CE36-9D44-B9EB-6102DB904964}" destId="{EB920424-318E-7A42-8E54-6D5F52F9D52B}" srcOrd="0" destOrd="0" presId="urn:microsoft.com/office/officeart/2005/8/layout/chevron1"/>
    <dgm:cxn modelId="{30924B8A-A5A3-E24E-9C8E-F8D7F4D2E7F9}" type="presParOf" srcId="{DA379D1D-CE36-9D44-B9EB-6102DB904964}" destId="{32E3325C-4F33-854E-AFEF-2E1FD23C6887}" srcOrd="1" destOrd="0" presId="urn:microsoft.com/office/officeart/2005/8/layout/chevron1"/>
    <dgm:cxn modelId="{D9E3CB3C-B08C-ED4F-AD65-BD526794EB83}" type="presParOf" srcId="{DA379D1D-CE36-9D44-B9EB-6102DB904964}" destId="{10FFF4AE-3FB3-FD46-8686-36F987C8D998}" srcOrd="2" destOrd="0" presId="urn:microsoft.com/office/officeart/2005/8/layout/chevron1"/>
    <dgm:cxn modelId="{D024DC41-FE3B-2042-8B33-88F840DF4E0D}" type="presParOf" srcId="{DA379D1D-CE36-9D44-B9EB-6102DB904964}" destId="{D884C80E-7EC8-B042-BC8B-8F43C34ED6AA}" srcOrd="3" destOrd="0" presId="urn:microsoft.com/office/officeart/2005/8/layout/chevron1"/>
    <dgm:cxn modelId="{B9E4B189-7564-8546-9681-5A42BEA80747}" type="presParOf" srcId="{DA379D1D-CE36-9D44-B9EB-6102DB904964}" destId="{5B5A39DA-C125-F04F-814A-FCD2AC43ED5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F1C924-7B69-A245-B340-0B4FADE77AA1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1CCDC2B2-4533-1A47-ACD1-5530B42A1B8F}">
      <dgm:prSet phldrT="[Texto]"/>
      <dgm:spPr/>
      <dgm:t>
        <a:bodyPr/>
        <a:lstStyle/>
        <a:p>
          <a:r>
            <a:rPr lang="es-MX" dirty="0"/>
            <a:t>XGbootst</a:t>
          </a:r>
        </a:p>
      </dgm:t>
    </dgm:pt>
    <dgm:pt modelId="{310BE36A-24D8-964E-9C43-4F1DF018B99A}" type="parTrans" cxnId="{2815AE43-7D35-004A-9129-621149626C71}">
      <dgm:prSet/>
      <dgm:spPr/>
      <dgm:t>
        <a:bodyPr/>
        <a:lstStyle/>
        <a:p>
          <a:endParaRPr lang="es-MX"/>
        </a:p>
      </dgm:t>
    </dgm:pt>
    <dgm:pt modelId="{2EBEED08-8768-BF49-919C-8C0CC11A5947}" type="sibTrans" cxnId="{2815AE43-7D35-004A-9129-621149626C71}">
      <dgm:prSet/>
      <dgm:spPr/>
      <dgm:t>
        <a:bodyPr/>
        <a:lstStyle/>
        <a:p>
          <a:endParaRPr lang="es-MX"/>
        </a:p>
      </dgm:t>
    </dgm:pt>
    <dgm:pt modelId="{559044CB-177B-224F-BCC2-9DA37F791A6A}">
      <dgm:prSet phldrT="[Texto]"/>
      <dgm:spPr/>
      <dgm:t>
        <a:bodyPr/>
        <a:lstStyle/>
        <a:p>
          <a:r>
            <a:rPr lang="es-MX" dirty="0"/>
            <a:t>Creación de un metamodelo compuesto por muchos modelos</a:t>
          </a:r>
        </a:p>
      </dgm:t>
    </dgm:pt>
    <dgm:pt modelId="{50DC8DF8-9DCD-384F-A612-E99523BAC836}" type="parTrans" cxnId="{ADAC42D7-A338-1042-A1A5-D68658A1FD8E}">
      <dgm:prSet/>
      <dgm:spPr/>
      <dgm:t>
        <a:bodyPr/>
        <a:lstStyle/>
        <a:p>
          <a:endParaRPr lang="es-MX"/>
        </a:p>
      </dgm:t>
    </dgm:pt>
    <dgm:pt modelId="{F26F0119-C1D8-B140-9704-EFA44E544C12}" type="sibTrans" cxnId="{ADAC42D7-A338-1042-A1A5-D68658A1FD8E}">
      <dgm:prSet/>
      <dgm:spPr/>
      <dgm:t>
        <a:bodyPr/>
        <a:lstStyle/>
        <a:p>
          <a:endParaRPr lang="es-MX"/>
        </a:p>
      </dgm:t>
    </dgm:pt>
    <dgm:pt modelId="{C2BB5521-C95C-AE45-8EC3-1E160FDAA3B0}">
      <dgm:prSet phldrT="[Texto]"/>
      <dgm:spPr/>
      <dgm:t>
        <a:bodyPr/>
        <a:lstStyle/>
        <a:p>
          <a:r>
            <a:rPr lang="es-MX" dirty="0"/>
            <a:t>Generar predicción final</a:t>
          </a:r>
        </a:p>
      </dgm:t>
    </dgm:pt>
    <dgm:pt modelId="{2221D4F6-1B32-B54A-8F69-631681B85E3E}" type="parTrans" cxnId="{C70E412F-3E81-E144-9DBD-D5BE5D3B3E27}">
      <dgm:prSet/>
      <dgm:spPr/>
      <dgm:t>
        <a:bodyPr/>
        <a:lstStyle/>
        <a:p>
          <a:endParaRPr lang="es-MX"/>
        </a:p>
      </dgm:t>
    </dgm:pt>
    <dgm:pt modelId="{5CF5B04C-FB45-D34C-AAD1-02ED9F913406}" type="sibTrans" cxnId="{C70E412F-3E81-E144-9DBD-D5BE5D3B3E27}">
      <dgm:prSet/>
      <dgm:spPr/>
      <dgm:t>
        <a:bodyPr/>
        <a:lstStyle/>
        <a:p>
          <a:endParaRPr lang="es-MX"/>
        </a:p>
      </dgm:t>
    </dgm:pt>
    <dgm:pt modelId="{CEFB545B-C7A2-1F46-921A-6E65B7529C79}">
      <dgm:prSet phldrT="[Texto]"/>
      <dgm:spPr/>
      <dgm:t>
        <a:bodyPr/>
        <a:lstStyle/>
        <a:p>
          <a:r>
            <a:rPr lang="es-MX" dirty="0"/>
            <a:t>Modelos individuales</a:t>
          </a:r>
        </a:p>
      </dgm:t>
    </dgm:pt>
    <dgm:pt modelId="{1905DF0D-23B7-2B48-BD55-462DDB501978}" type="parTrans" cxnId="{AD723DE7-3285-3F44-AFFC-16A2A0F4BA81}">
      <dgm:prSet/>
      <dgm:spPr/>
      <dgm:t>
        <a:bodyPr/>
        <a:lstStyle/>
        <a:p>
          <a:endParaRPr lang="es-MX"/>
        </a:p>
      </dgm:t>
    </dgm:pt>
    <dgm:pt modelId="{C96724A6-FD74-924E-A839-6E4058C00201}" type="sibTrans" cxnId="{AD723DE7-3285-3F44-AFFC-16A2A0F4BA81}">
      <dgm:prSet/>
      <dgm:spPr/>
      <dgm:t>
        <a:bodyPr/>
        <a:lstStyle/>
        <a:p>
          <a:endParaRPr lang="es-MX"/>
        </a:p>
      </dgm:t>
    </dgm:pt>
    <dgm:pt modelId="{29D2C1EF-6B93-F149-A004-89364B8F7DE3}">
      <dgm:prSet phldrT="[Texto]"/>
      <dgm:spPr/>
      <dgm:t>
        <a:bodyPr/>
        <a:lstStyle/>
        <a:p>
          <a:r>
            <a:rPr lang="es-MX" dirty="0"/>
            <a:t>Modelos de base </a:t>
          </a:r>
        </a:p>
      </dgm:t>
    </dgm:pt>
    <dgm:pt modelId="{BEF5B783-8099-7340-8286-BB6B9093740D}" type="parTrans" cxnId="{BF2DD927-6D35-D748-AC4F-F0A190D03CB1}">
      <dgm:prSet/>
      <dgm:spPr/>
      <dgm:t>
        <a:bodyPr/>
        <a:lstStyle/>
        <a:p>
          <a:endParaRPr lang="es-MX"/>
        </a:p>
      </dgm:t>
    </dgm:pt>
    <dgm:pt modelId="{16FE13F0-FDDC-AC4F-BEB6-2E72A760DD85}" type="sibTrans" cxnId="{BF2DD927-6D35-D748-AC4F-F0A190D03CB1}">
      <dgm:prSet/>
      <dgm:spPr/>
      <dgm:t>
        <a:bodyPr/>
        <a:lstStyle/>
        <a:p>
          <a:endParaRPr lang="es-MX"/>
        </a:p>
      </dgm:t>
    </dgm:pt>
    <dgm:pt modelId="{6E257EA7-3629-AC47-95A1-D6A6ADDC1F4D}">
      <dgm:prSet phldrT="[Texto]"/>
      <dgm:spPr/>
      <dgm:t>
        <a:bodyPr/>
        <a:lstStyle/>
        <a:p>
          <a:r>
            <a:rPr lang="es-MX" dirty="0"/>
            <a:t>Se buscan aprendices de base que al combinarse creen una predicción</a:t>
          </a:r>
        </a:p>
      </dgm:t>
    </dgm:pt>
    <dgm:pt modelId="{10F0286A-4F32-934D-8FE0-72EFF74C0411}" type="parTrans" cxnId="{1DBC0563-202C-854F-9E1A-6021412FAF65}">
      <dgm:prSet/>
      <dgm:spPr/>
      <dgm:t>
        <a:bodyPr/>
        <a:lstStyle/>
        <a:p>
          <a:endParaRPr lang="es-MX"/>
        </a:p>
      </dgm:t>
    </dgm:pt>
    <dgm:pt modelId="{30D1891E-B966-3C43-A187-4B8FF93004B6}" type="sibTrans" cxnId="{1DBC0563-202C-854F-9E1A-6021412FAF65}">
      <dgm:prSet/>
      <dgm:spPr/>
      <dgm:t>
        <a:bodyPr/>
        <a:lstStyle/>
        <a:p>
          <a:endParaRPr lang="es-MX"/>
        </a:p>
      </dgm:t>
    </dgm:pt>
    <dgm:pt modelId="{5860FEAC-788D-0840-80B0-C667DB0784AC}">
      <dgm:prSet phldrT="[Texto]"/>
      <dgm:spPr/>
      <dgm:t>
        <a:bodyPr/>
        <a:lstStyle/>
        <a:p>
          <a:r>
            <a:rPr lang="es-MX" dirty="0"/>
            <a:t>Tipos de aprendices</a:t>
          </a:r>
        </a:p>
      </dgm:t>
    </dgm:pt>
    <dgm:pt modelId="{2B8CA4DC-972D-0E49-A6B5-39A43E637C1D}" type="parTrans" cxnId="{B40C6E2A-04B0-494C-8DB5-48475FFB7D96}">
      <dgm:prSet/>
      <dgm:spPr/>
      <dgm:t>
        <a:bodyPr/>
        <a:lstStyle/>
        <a:p>
          <a:endParaRPr lang="es-MX"/>
        </a:p>
      </dgm:t>
    </dgm:pt>
    <dgm:pt modelId="{DF4126A1-F3FE-F84F-86A0-A072FC14233F}" type="sibTrans" cxnId="{B40C6E2A-04B0-494C-8DB5-48475FFB7D96}">
      <dgm:prSet/>
      <dgm:spPr/>
      <dgm:t>
        <a:bodyPr/>
        <a:lstStyle/>
        <a:p>
          <a:endParaRPr lang="es-MX"/>
        </a:p>
      </dgm:t>
    </dgm:pt>
    <dgm:pt modelId="{37BAE616-69ED-794E-B233-7381F80F70C1}">
      <dgm:prSet phldrT="[Texto]"/>
      <dgm:spPr/>
      <dgm:t>
        <a:bodyPr/>
        <a:lstStyle/>
        <a:p>
          <a:r>
            <a:rPr lang="es-MX" dirty="0"/>
            <a:t>Cada modelo base debe distinguir o predecir bien las distintas partes del conjutno de datos</a:t>
          </a:r>
        </a:p>
      </dgm:t>
    </dgm:pt>
    <dgm:pt modelId="{EA074F5B-B0CA-2A4F-8DEB-527DAD77C89D}" type="parTrans" cxnId="{62ACFBE8-9221-164C-8666-3F86CCF92CED}">
      <dgm:prSet/>
      <dgm:spPr/>
      <dgm:t>
        <a:bodyPr/>
        <a:lstStyle/>
        <a:p>
          <a:endParaRPr lang="es-MX"/>
        </a:p>
      </dgm:t>
    </dgm:pt>
    <dgm:pt modelId="{A4D5F2D5-E96B-4045-8D07-666B068BA736}" type="sibTrans" cxnId="{62ACFBE8-9221-164C-8666-3F86CCF92CED}">
      <dgm:prSet/>
      <dgm:spPr/>
      <dgm:t>
        <a:bodyPr/>
        <a:lstStyle/>
        <a:p>
          <a:endParaRPr lang="es-MX"/>
        </a:p>
      </dgm:t>
    </dgm:pt>
    <dgm:pt modelId="{BFA82824-8D5F-5046-9B69-3F31B1FBDDE4}">
      <dgm:prSet phldrT="[Texto]"/>
      <dgm:spPr/>
      <dgm:t>
        <a:bodyPr/>
        <a:lstStyle/>
        <a:p>
          <a:r>
            <a:rPr lang="es-MX" dirty="0"/>
            <a:t>Árboles y lineales</a:t>
          </a:r>
        </a:p>
      </dgm:t>
    </dgm:pt>
    <dgm:pt modelId="{7C318404-C4B9-B84A-8697-68B5D18611C2}" type="parTrans" cxnId="{D1965192-3A72-9E48-9A9E-66C3AE61D6C5}">
      <dgm:prSet/>
      <dgm:spPr/>
      <dgm:t>
        <a:bodyPr/>
        <a:lstStyle/>
        <a:p>
          <a:endParaRPr lang="es-MX"/>
        </a:p>
      </dgm:t>
    </dgm:pt>
    <dgm:pt modelId="{E16D7339-82E0-1A4F-A5AD-5BA19D2C1FE2}" type="sibTrans" cxnId="{D1965192-3A72-9E48-9A9E-66C3AE61D6C5}">
      <dgm:prSet/>
      <dgm:spPr/>
      <dgm:t>
        <a:bodyPr/>
        <a:lstStyle/>
        <a:p>
          <a:endParaRPr lang="es-MX"/>
        </a:p>
      </dgm:t>
    </dgm:pt>
    <dgm:pt modelId="{89486F2A-D6D3-3948-944B-FE69233C6B35}" type="pres">
      <dgm:prSet presAssocID="{A3F1C924-7B69-A245-B340-0B4FADE77AA1}" presName="Name0" presStyleCnt="0">
        <dgm:presLayoutVars>
          <dgm:dir/>
          <dgm:animLvl val="lvl"/>
          <dgm:resizeHandles val="exact"/>
        </dgm:presLayoutVars>
      </dgm:prSet>
      <dgm:spPr/>
    </dgm:pt>
    <dgm:pt modelId="{8172974F-B161-214C-B6E4-616025859238}" type="pres">
      <dgm:prSet presAssocID="{A3F1C924-7B69-A245-B340-0B4FADE77AA1}" presName="tSp" presStyleCnt="0"/>
      <dgm:spPr/>
    </dgm:pt>
    <dgm:pt modelId="{763D66FF-70BD-E34D-A910-F19B3D82A538}" type="pres">
      <dgm:prSet presAssocID="{A3F1C924-7B69-A245-B340-0B4FADE77AA1}" presName="bSp" presStyleCnt="0"/>
      <dgm:spPr/>
    </dgm:pt>
    <dgm:pt modelId="{9C753CFE-94D3-5041-9A2F-C28EBA490B39}" type="pres">
      <dgm:prSet presAssocID="{A3F1C924-7B69-A245-B340-0B4FADE77AA1}" presName="process" presStyleCnt="0"/>
      <dgm:spPr/>
    </dgm:pt>
    <dgm:pt modelId="{D8993862-B656-B94D-BFF5-4246A515B4FF}" type="pres">
      <dgm:prSet presAssocID="{1CCDC2B2-4533-1A47-ACD1-5530B42A1B8F}" presName="composite1" presStyleCnt="0"/>
      <dgm:spPr/>
    </dgm:pt>
    <dgm:pt modelId="{631F9581-A6ED-6B42-B5E5-3A4314AFB2AD}" type="pres">
      <dgm:prSet presAssocID="{1CCDC2B2-4533-1A47-ACD1-5530B42A1B8F}" presName="dummyNode1" presStyleLbl="node1" presStyleIdx="0" presStyleCnt="3"/>
      <dgm:spPr/>
    </dgm:pt>
    <dgm:pt modelId="{6493BFA4-CE4A-1549-9A72-481C72E5A11F}" type="pres">
      <dgm:prSet presAssocID="{1CCDC2B2-4533-1A47-ACD1-5530B42A1B8F}" presName="childNode1" presStyleLbl="bgAcc1" presStyleIdx="0" presStyleCnt="3">
        <dgm:presLayoutVars>
          <dgm:bulletEnabled val="1"/>
        </dgm:presLayoutVars>
      </dgm:prSet>
      <dgm:spPr/>
    </dgm:pt>
    <dgm:pt modelId="{22B6E35A-35CA-B44A-A533-756A75637F61}" type="pres">
      <dgm:prSet presAssocID="{1CCDC2B2-4533-1A47-ACD1-5530B42A1B8F}" presName="childNode1tx" presStyleLbl="bgAcc1" presStyleIdx="0" presStyleCnt="3">
        <dgm:presLayoutVars>
          <dgm:bulletEnabled val="1"/>
        </dgm:presLayoutVars>
      </dgm:prSet>
      <dgm:spPr/>
    </dgm:pt>
    <dgm:pt modelId="{66F8B6FC-D2D8-4049-B400-847D6047D750}" type="pres">
      <dgm:prSet presAssocID="{1CCDC2B2-4533-1A47-ACD1-5530B42A1B8F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5B2128D-A345-FB41-BC42-2E5B5D3160F3}" type="pres">
      <dgm:prSet presAssocID="{1CCDC2B2-4533-1A47-ACD1-5530B42A1B8F}" presName="connSite1" presStyleCnt="0"/>
      <dgm:spPr/>
    </dgm:pt>
    <dgm:pt modelId="{BD2CB53B-EEEF-214C-A988-291BA7489C4D}" type="pres">
      <dgm:prSet presAssocID="{2EBEED08-8768-BF49-919C-8C0CC11A5947}" presName="Name9" presStyleLbl="sibTrans2D1" presStyleIdx="0" presStyleCnt="2"/>
      <dgm:spPr/>
    </dgm:pt>
    <dgm:pt modelId="{6ACB7ADF-8C5B-9943-90C7-FFB430C069C3}" type="pres">
      <dgm:prSet presAssocID="{CEFB545B-C7A2-1F46-921A-6E65B7529C79}" presName="composite2" presStyleCnt="0"/>
      <dgm:spPr/>
    </dgm:pt>
    <dgm:pt modelId="{6A20A457-8944-804A-BDFE-051C3876257D}" type="pres">
      <dgm:prSet presAssocID="{CEFB545B-C7A2-1F46-921A-6E65B7529C79}" presName="dummyNode2" presStyleLbl="node1" presStyleIdx="0" presStyleCnt="3"/>
      <dgm:spPr/>
    </dgm:pt>
    <dgm:pt modelId="{3703C3D3-13FE-3A4D-B4A6-A4CB4F3B22E0}" type="pres">
      <dgm:prSet presAssocID="{CEFB545B-C7A2-1F46-921A-6E65B7529C79}" presName="childNode2" presStyleLbl="bgAcc1" presStyleIdx="1" presStyleCnt="3">
        <dgm:presLayoutVars>
          <dgm:bulletEnabled val="1"/>
        </dgm:presLayoutVars>
      </dgm:prSet>
      <dgm:spPr/>
    </dgm:pt>
    <dgm:pt modelId="{404C27B1-6D95-864A-B57F-F0B9B79630FF}" type="pres">
      <dgm:prSet presAssocID="{CEFB545B-C7A2-1F46-921A-6E65B7529C79}" presName="childNode2tx" presStyleLbl="bgAcc1" presStyleIdx="1" presStyleCnt="3">
        <dgm:presLayoutVars>
          <dgm:bulletEnabled val="1"/>
        </dgm:presLayoutVars>
      </dgm:prSet>
      <dgm:spPr/>
    </dgm:pt>
    <dgm:pt modelId="{23B27112-8C64-3140-91F8-E1265462E141}" type="pres">
      <dgm:prSet presAssocID="{CEFB545B-C7A2-1F46-921A-6E65B7529C79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411A4D24-BC38-3D41-B107-26559B849A7D}" type="pres">
      <dgm:prSet presAssocID="{CEFB545B-C7A2-1F46-921A-6E65B7529C79}" presName="connSite2" presStyleCnt="0"/>
      <dgm:spPr/>
    </dgm:pt>
    <dgm:pt modelId="{1AE65695-2010-CF44-8B4F-BF90F1A9E209}" type="pres">
      <dgm:prSet presAssocID="{C96724A6-FD74-924E-A839-6E4058C00201}" presName="Name18" presStyleLbl="sibTrans2D1" presStyleIdx="1" presStyleCnt="2"/>
      <dgm:spPr/>
    </dgm:pt>
    <dgm:pt modelId="{027CCF42-C269-554E-9AEE-DE80CCDACBD9}" type="pres">
      <dgm:prSet presAssocID="{5860FEAC-788D-0840-80B0-C667DB0784AC}" presName="composite1" presStyleCnt="0"/>
      <dgm:spPr/>
    </dgm:pt>
    <dgm:pt modelId="{FC1AF81F-1967-D145-89F7-40809C8C9B3C}" type="pres">
      <dgm:prSet presAssocID="{5860FEAC-788D-0840-80B0-C667DB0784AC}" presName="dummyNode1" presStyleLbl="node1" presStyleIdx="1" presStyleCnt="3"/>
      <dgm:spPr/>
    </dgm:pt>
    <dgm:pt modelId="{29552B68-EC72-5140-AAA3-B4F025E774CF}" type="pres">
      <dgm:prSet presAssocID="{5860FEAC-788D-0840-80B0-C667DB0784AC}" presName="childNode1" presStyleLbl="bgAcc1" presStyleIdx="2" presStyleCnt="3">
        <dgm:presLayoutVars>
          <dgm:bulletEnabled val="1"/>
        </dgm:presLayoutVars>
      </dgm:prSet>
      <dgm:spPr/>
    </dgm:pt>
    <dgm:pt modelId="{32BD5656-BC0B-D748-B30A-8216100DA9A0}" type="pres">
      <dgm:prSet presAssocID="{5860FEAC-788D-0840-80B0-C667DB0784AC}" presName="childNode1tx" presStyleLbl="bgAcc1" presStyleIdx="2" presStyleCnt="3">
        <dgm:presLayoutVars>
          <dgm:bulletEnabled val="1"/>
        </dgm:presLayoutVars>
      </dgm:prSet>
      <dgm:spPr/>
    </dgm:pt>
    <dgm:pt modelId="{0E5B312F-5533-3149-9FDE-15C02ED51656}" type="pres">
      <dgm:prSet presAssocID="{5860FEAC-788D-0840-80B0-C667DB0784AC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8F96EB6D-1632-C74F-B838-28B251B7703A}" type="pres">
      <dgm:prSet presAssocID="{5860FEAC-788D-0840-80B0-C667DB0784AC}" presName="connSite1" presStyleCnt="0"/>
      <dgm:spPr/>
    </dgm:pt>
  </dgm:ptLst>
  <dgm:cxnLst>
    <dgm:cxn modelId="{E1780D18-341E-9B4A-86F6-0D8710627070}" type="presOf" srcId="{C96724A6-FD74-924E-A839-6E4058C00201}" destId="{1AE65695-2010-CF44-8B4F-BF90F1A9E209}" srcOrd="0" destOrd="0" presId="urn:microsoft.com/office/officeart/2005/8/layout/hProcess4"/>
    <dgm:cxn modelId="{E1D7C41A-21AA-C64C-9AD7-1B30853AEEB2}" type="presOf" srcId="{2EBEED08-8768-BF49-919C-8C0CC11A5947}" destId="{BD2CB53B-EEEF-214C-A988-291BA7489C4D}" srcOrd="0" destOrd="0" presId="urn:microsoft.com/office/officeart/2005/8/layout/hProcess4"/>
    <dgm:cxn modelId="{566C781C-A12E-5D40-97F8-7F775AB7B857}" type="presOf" srcId="{6E257EA7-3629-AC47-95A1-D6A6ADDC1F4D}" destId="{3703C3D3-13FE-3A4D-B4A6-A4CB4F3B22E0}" srcOrd="0" destOrd="1" presId="urn:microsoft.com/office/officeart/2005/8/layout/hProcess4"/>
    <dgm:cxn modelId="{BF2DD927-6D35-D748-AC4F-F0A190D03CB1}" srcId="{CEFB545B-C7A2-1F46-921A-6E65B7529C79}" destId="{29D2C1EF-6B93-F149-A004-89364B8F7DE3}" srcOrd="0" destOrd="0" parTransId="{BEF5B783-8099-7340-8286-BB6B9093740D}" sibTransId="{16FE13F0-FDDC-AC4F-BEB6-2E72A760DD85}"/>
    <dgm:cxn modelId="{55204729-4F4B-3643-9E7D-ACC452E992F9}" type="presOf" srcId="{6E257EA7-3629-AC47-95A1-D6A6ADDC1F4D}" destId="{404C27B1-6D95-864A-B57F-F0B9B79630FF}" srcOrd="1" destOrd="1" presId="urn:microsoft.com/office/officeart/2005/8/layout/hProcess4"/>
    <dgm:cxn modelId="{B40C6E2A-04B0-494C-8DB5-48475FFB7D96}" srcId="{A3F1C924-7B69-A245-B340-0B4FADE77AA1}" destId="{5860FEAC-788D-0840-80B0-C667DB0784AC}" srcOrd="2" destOrd="0" parTransId="{2B8CA4DC-972D-0E49-A6B5-39A43E637C1D}" sibTransId="{DF4126A1-F3FE-F84F-86A0-A072FC14233F}"/>
    <dgm:cxn modelId="{EC4E362E-EAA5-CB40-867B-B7214666EAE6}" type="presOf" srcId="{559044CB-177B-224F-BCC2-9DA37F791A6A}" destId="{6493BFA4-CE4A-1549-9A72-481C72E5A11F}" srcOrd="0" destOrd="0" presId="urn:microsoft.com/office/officeart/2005/8/layout/hProcess4"/>
    <dgm:cxn modelId="{C70E412F-3E81-E144-9DBD-D5BE5D3B3E27}" srcId="{1CCDC2B2-4533-1A47-ACD1-5530B42A1B8F}" destId="{C2BB5521-C95C-AE45-8EC3-1E160FDAA3B0}" srcOrd="1" destOrd="0" parTransId="{2221D4F6-1B32-B54A-8F69-631681B85E3E}" sibTransId="{5CF5B04C-FB45-D34C-AAD1-02ED9F913406}"/>
    <dgm:cxn modelId="{ACC4BC32-5B1A-7A47-B699-B89192103C01}" type="presOf" srcId="{37BAE616-69ED-794E-B233-7381F80F70C1}" destId="{29552B68-EC72-5140-AAA3-B4F025E774CF}" srcOrd="0" destOrd="0" presId="urn:microsoft.com/office/officeart/2005/8/layout/hProcess4"/>
    <dgm:cxn modelId="{2815AE43-7D35-004A-9129-621149626C71}" srcId="{A3F1C924-7B69-A245-B340-0B4FADE77AA1}" destId="{1CCDC2B2-4533-1A47-ACD1-5530B42A1B8F}" srcOrd="0" destOrd="0" parTransId="{310BE36A-24D8-964E-9C43-4F1DF018B99A}" sibTransId="{2EBEED08-8768-BF49-919C-8C0CC11A5947}"/>
    <dgm:cxn modelId="{4D9DB64C-83CE-2A4C-A754-728E06DB3985}" type="presOf" srcId="{BFA82824-8D5F-5046-9B69-3F31B1FBDDE4}" destId="{32BD5656-BC0B-D748-B30A-8216100DA9A0}" srcOrd="1" destOrd="1" presId="urn:microsoft.com/office/officeart/2005/8/layout/hProcess4"/>
    <dgm:cxn modelId="{E460BF53-833D-F34F-A385-8505C58AF2E2}" type="presOf" srcId="{CEFB545B-C7A2-1F46-921A-6E65B7529C79}" destId="{23B27112-8C64-3140-91F8-E1265462E141}" srcOrd="0" destOrd="0" presId="urn:microsoft.com/office/officeart/2005/8/layout/hProcess4"/>
    <dgm:cxn modelId="{79B19355-750C-AE47-A8EC-0FEFD979FD80}" type="presOf" srcId="{559044CB-177B-224F-BCC2-9DA37F791A6A}" destId="{22B6E35A-35CA-B44A-A533-756A75637F61}" srcOrd="1" destOrd="0" presId="urn:microsoft.com/office/officeart/2005/8/layout/hProcess4"/>
    <dgm:cxn modelId="{0FEFD562-F2E9-2245-A0A9-9361DE7CA3DB}" type="presOf" srcId="{29D2C1EF-6B93-F149-A004-89364B8F7DE3}" destId="{404C27B1-6D95-864A-B57F-F0B9B79630FF}" srcOrd="1" destOrd="0" presId="urn:microsoft.com/office/officeart/2005/8/layout/hProcess4"/>
    <dgm:cxn modelId="{1DBC0563-202C-854F-9E1A-6021412FAF65}" srcId="{CEFB545B-C7A2-1F46-921A-6E65B7529C79}" destId="{6E257EA7-3629-AC47-95A1-D6A6ADDC1F4D}" srcOrd="1" destOrd="0" parTransId="{10F0286A-4F32-934D-8FE0-72EFF74C0411}" sibTransId="{30D1891E-B966-3C43-A187-4B8FF93004B6}"/>
    <dgm:cxn modelId="{E9E2936C-8B03-5042-9A69-C778022727A2}" type="presOf" srcId="{29D2C1EF-6B93-F149-A004-89364B8F7DE3}" destId="{3703C3D3-13FE-3A4D-B4A6-A4CB4F3B22E0}" srcOrd="0" destOrd="0" presId="urn:microsoft.com/office/officeart/2005/8/layout/hProcess4"/>
    <dgm:cxn modelId="{D1965192-3A72-9E48-9A9E-66C3AE61D6C5}" srcId="{5860FEAC-788D-0840-80B0-C667DB0784AC}" destId="{BFA82824-8D5F-5046-9B69-3F31B1FBDDE4}" srcOrd="1" destOrd="0" parTransId="{7C318404-C4B9-B84A-8697-68B5D18611C2}" sibTransId="{E16D7339-82E0-1A4F-A5AD-5BA19D2C1FE2}"/>
    <dgm:cxn modelId="{7CEE1F94-9794-D643-8F78-44BBE934A205}" type="presOf" srcId="{C2BB5521-C95C-AE45-8EC3-1E160FDAA3B0}" destId="{22B6E35A-35CA-B44A-A533-756A75637F61}" srcOrd="1" destOrd="1" presId="urn:microsoft.com/office/officeart/2005/8/layout/hProcess4"/>
    <dgm:cxn modelId="{250EC8A5-8FFD-0E4D-B9AF-065933C2FAA7}" type="presOf" srcId="{37BAE616-69ED-794E-B233-7381F80F70C1}" destId="{32BD5656-BC0B-D748-B30A-8216100DA9A0}" srcOrd="1" destOrd="0" presId="urn:microsoft.com/office/officeart/2005/8/layout/hProcess4"/>
    <dgm:cxn modelId="{0E6793B2-DE92-5F41-B7EA-3023F56F52AD}" type="presOf" srcId="{1CCDC2B2-4533-1A47-ACD1-5530B42A1B8F}" destId="{66F8B6FC-D2D8-4049-B400-847D6047D750}" srcOrd="0" destOrd="0" presId="urn:microsoft.com/office/officeart/2005/8/layout/hProcess4"/>
    <dgm:cxn modelId="{ED5CE9C3-4395-8145-A2B6-DFD3999AFF46}" type="presOf" srcId="{A3F1C924-7B69-A245-B340-0B4FADE77AA1}" destId="{89486F2A-D6D3-3948-944B-FE69233C6B35}" srcOrd="0" destOrd="0" presId="urn:microsoft.com/office/officeart/2005/8/layout/hProcess4"/>
    <dgm:cxn modelId="{8C3612C4-16F1-0344-A82B-83BFF855FC2E}" type="presOf" srcId="{BFA82824-8D5F-5046-9B69-3F31B1FBDDE4}" destId="{29552B68-EC72-5140-AAA3-B4F025E774CF}" srcOrd="0" destOrd="1" presId="urn:microsoft.com/office/officeart/2005/8/layout/hProcess4"/>
    <dgm:cxn modelId="{4C4895C8-6FF4-9642-8663-51AFE6900CE2}" type="presOf" srcId="{5860FEAC-788D-0840-80B0-C667DB0784AC}" destId="{0E5B312F-5533-3149-9FDE-15C02ED51656}" srcOrd="0" destOrd="0" presId="urn:microsoft.com/office/officeart/2005/8/layout/hProcess4"/>
    <dgm:cxn modelId="{ADAC42D7-A338-1042-A1A5-D68658A1FD8E}" srcId="{1CCDC2B2-4533-1A47-ACD1-5530B42A1B8F}" destId="{559044CB-177B-224F-BCC2-9DA37F791A6A}" srcOrd="0" destOrd="0" parTransId="{50DC8DF8-9DCD-384F-A612-E99523BAC836}" sibTransId="{F26F0119-C1D8-B140-9704-EFA44E544C12}"/>
    <dgm:cxn modelId="{AD723DE7-3285-3F44-AFFC-16A2A0F4BA81}" srcId="{A3F1C924-7B69-A245-B340-0B4FADE77AA1}" destId="{CEFB545B-C7A2-1F46-921A-6E65B7529C79}" srcOrd="1" destOrd="0" parTransId="{1905DF0D-23B7-2B48-BD55-462DDB501978}" sibTransId="{C96724A6-FD74-924E-A839-6E4058C00201}"/>
    <dgm:cxn modelId="{62ACFBE8-9221-164C-8666-3F86CCF92CED}" srcId="{5860FEAC-788D-0840-80B0-C667DB0784AC}" destId="{37BAE616-69ED-794E-B233-7381F80F70C1}" srcOrd="0" destOrd="0" parTransId="{EA074F5B-B0CA-2A4F-8DEB-527DAD77C89D}" sibTransId="{A4D5F2D5-E96B-4045-8D07-666B068BA736}"/>
    <dgm:cxn modelId="{7B37F6E9-EBE8-2140-8ED3-BF7363043525}" type="presOf" srcId="{C2BB5521-C95C-AE45-8EC3-1E160FDAA3B0}" destId="{6493BFA4-CE4A-1549-9A72-481C72E5A11F}" srcOrd="0" destOrd="1" presId="urn:microsoft.com/office/officeart/2005/8/layout/hProcess4"/>
    <dgm:cxn modelId="{53AD2B56-AC56-AB4D-A842-B3F13B242CEC}" type="presParOf" srcId="{89486F2A-D6D3-3948-944B-FE69233C6B35}" destId="{8172974F-B161-214C-B6E4-616025859238}" srcOrd="0" destOrd="0" presId="urn:microsoft.com/office/officeart/2005/8/layout/hProcess4"/>
    <dgm:cxn modelId="{642063C8-1EB7-074C-BF11-E7D9D4D187B9}" type="presParOf" srcId="{89486F2A-D6D3-3948-944B-FE69233C6B35}" destId="{763D66FF-70BD-E34D-A910-F19B3D82A538}" srcOrd="1" destOrd="0" presId="urn:microsoft.com/office/officeart/2005/8/layout/hProcess4"/>
    <dgm:cxn modelId="{88899691-8924-9A4D-BD7F-78CAFB8D1CF4}" type="presParOf" srcId="{89486F2A-D6D3-3948-944B-FE69233C6B35}" destId="{9C753CFE-94D3-5041-9A2F-C28EBA490B39}" srcOrd="2" destOrd="0" presId="urn:microsoft.com/office/officeart/2005/8/layout/hProcess4"/>
    <dgm:cxn modelId="{85CACB16-C0DD-7448-9535-7A1284474295}" type="presParOf" srcId="{9C753CFE-94D3-5041-9A2F-C28EBA490B39}" destId="{D8993862-B656-B94D-BFF5-4246A515B4FF}" srcOrd="0" destOrd="0" presId="urn:microsoft.com/office/officeart/2005/8/layout/hProcess4"/>
    <dgm:cxn modelId="{3755E417-5EEC-E44A-9D41-EE871C640579}" type="presParOf" srcId="{D8993862-B656-B94D-BFF5-4246A515B4FF}" destId="{631F9581-A6ED-6B42-B5E5-3A4314AFB2AD}" srcOrd="0" destOrd="0" presId="urn:microsoft.com/office/officeart/2005/8/layout/hProcess4"/>
    <dgm:cxn modelId="{7D4CDDC8-7A3A-9545-8012-3955E7E9B408}" type="presParOf" srcId="{D8993862-B656-B94D-BFF5-4246A515B4FF}" destId="{6493BFA4-CE4A-1549-9A72-481C72E5A11F}" srcOrd="1" destOrd="0" presId="urn:microsoft.com/office/officeart/2005/8/layout/hProcess4"/>
    <dgm:cxn modelId="{E0EA16D6-4010-1A48-B8BF-3CB1AD7E2DE4}" type="presParOf" srcId="{D8993862-B656-B94D-BFF5-4246A515B4FF}" destId="{22B6E35A-35CA-B44A-A533-756A75637F61}" srcOrd="2" destOrd="0" presId="urn:microsoft.com/office/officeart/2005/8/layout/hProcess4"/>
    <dgm:cxn modelId="{75F2A9ED-8F41-A447-BF79-7D6B11DF65D9}" type="presParOf" srcId="{D8993862-B656-B94D-BFF5-4246A515B4FF}" destId="{66F8B6FC-D2D8-4049-B400-847D6047D750}" srcOrd="3" destOrd="0" presId="urn:microsoft.com/office/officeart/2005/8/layout/hProcess4"/>
    <dgm:cxn modelId="{AA54679B-525E-7146-9666-4E42C159236D}" type="presParOf" srcId="{D8993862-B656-B94D-BFF5-4246A515B4FF}" destId="{D5B2128D-A345-FB41-BC42-2E5B5D3160F3}" srcOrd="4" destOrd="0" presId="urn:microsoft.com/office/officeart/2005/8/layout/hProcess4"/>
    <dgm:cxn modelId="{AD0A8140-CA7D-5643-B0F6-984B1B24F45E}" type="presParOf" srcId="{9C753CFE-94D3-5041-9A2F-C28EBA490B39}" destId="{BD2CB53B-EEEF-214C-A988-291BA7489C4D}" srcOrd="1" destOrd="0" presId="urn:microsoft.com/office/officeart/2005/8/layout/hProcess4"/>
    <dgm:cxn modelId="{D905F7A7-2885-384D-8B56-E1136A1EE385}" type="presParOf" srcId="{9C753CFE-94D3-5041-9A2F-C28EBA490B39}" destId="{6ACB7ADF-8C5B-9943-90C7-FFB430C069C3}" srcOrd="2" destOrd="0" presId="urn:microsoft.com/office/officeart/2005/8/layout/hProcess4"/>
    <dgm:cxn modelId="{935CA4AB-93DD-7247-A0F1-2E279EFE4C3E}" type="presParOf" srcId="{6ACB7ADF-8C5B-9943-90C7-FFB430C069C3}" destId="{6A20A457-8944-804A-BDFE-051C3876257D}" srcOrd="0" destOrd="0" presId="urn:microsoft.com/office/officeart/2005/8/layout/hProcess4"/>
    <dgm:cxn modelId="{CE127B57-D346-C249-89D7-E1AF5497B993}" type="presParOf" srcId="{6ACB7ADF-8C5B-9943-90C7-FFB430C069C3}" destId="{3703C3D3-13FE-3A4D-B4A6-A4CB4F3B22E0}" srcOrd="1" destOrd="0" presId="urn:microsoft.com/office/officeart/2005/8/layout/hProcess4"/>
    <dgm:cxn modelId="{577294F5-C9CE-E848-B31A-A10CEC72A3DF}" type="presParOf" srcId="{6ACB7ADF-8C5B-9943-90C7-FFB430C069C3}" destId="{404C27B1-6D95-864A-B57F-F0B9B79630FF}" srcOrd="2" destOrd="0" presId="urn:microsoft.com/office/officeart/2005/8/layout/hProcess4"/>
    <dgm:cxn modelId="{B7ECA84F-D152-4E4A-A752-D1DB36453392}" type="presParOf" srcId="{6ACB7ADF-8C5B-9943-90C7-FFB430C069C3}" destId="{23B27112-8C64-3140-91F8-E1265462E141}" srcOrd="3" destOrd="0" presId="urn:microsoft.com/office/officeart/2005/8/layout/hProcess4"/>
    <dgm:cxn modelId="{FB33750A-CDDD-384F-91A9-837AB201CB75}" type="presParOf" srcId="{6ACB7ADF-8C5B-9943-90C7-FFB430C069C3}" destId="{411A4D24-BC38-3D41-B107-26559B849A7D}" srcOrd="4" destOrd="0" presId="urn:microsoft.com/office/officeart/2005/8/layout/hProcess4"/>
    <dgm:cxn modelId="{E50263D2-B080-2741-8289-C1A0EDE32B94}" type="presParOf" srcId="{9C753CFE-94D3-5041-9A2F-C28EBA490B39}" destId="{1AE65695-2010-CF44-8B4F-BF90F1A9E209}" srcOrd="3" destOrd="0" presId="urn:microsoft.com/office/officeart/2005/8/layout/hProcess4"/>
    <dgm:cxn modelId="{C18BAC50-5FA4-074B-BF3C-A13DE2A5346A}" type="presParOf" srcId="{9C753CFE-94D3-5041-9A2F-C28EBA490B39}" destId="{027CCF42-C269-554E-9AEE-DE80CCDACBD9}" srcOrd="4" destOrd="0" presId="urn:microsoft.com/office/officeart/2005/8/layout/hProcess4"/>
    <dgm:cxn modelId="{319CA1A0-3C54-FD4C-B69C-2EFC3E4B1762}" type="presParOf" srcId="{027CCF42-C269-554E-9AEE-DE80CCDACBD9}" destId="{FC1AF81F-1967-D145-89F7-40809C8C9B3C}" srcOrd="0" destOrd="0" presId="urn:microsoft.com/office/officeart/2005/8/layout/hProcess4"/>
    <dgm:cxn modelId="{BC8F83DC-C710-B142-BE0F-78918F363612}" type="presParOf" srcId="{027CCF42-C269-554E-9AEE-DE80CCDACBD9}" destId="{29552B68-EC72-5140-AAA3-B4F025E774CF}" srcOrd="1" destOrd="0" presId="urn:microsoft.com/office/officeart/2005/8/layout/hProcess4"/>
    <dgm:cxn modelId="{02DD9743-392A-6B4F-B18B-D65181355AD6}" type="presParOf" srcId="{027CCF42-C269-554E-9AEE-DE80CCDACBD9}" destId="{32BD5656-BC0B-D748-B30A-8216100DA9A0}" srcOrd="2" destOrd="0" presId="urn:microsoft.com/office/officeart/2005/8/layout/hProcess4"/>
    <dgm:cxn modelId="{8033C03D-8E90-964F-912E-08584C28D1C9}" type="presParOf" srcId="{027CCF42-C269-554E-9AEE-DE80CCDACBD9}" destId="{0E5B312F-5533-3149-9FDE-15C02ED51656}" srcOrd="3" destOrd="0" presId="urn:microsoft.com/office/officeart/2005/8/layout/hProcess4"/>
    <dgm:cxn modelId="{8B9C1D4B-A214-004D-A885-F069286F3187}" type="presParOf" srcId="{027CCF42-C269-554E-9AEE-DE80CCDACBD9}" destId="{8F96EB6D-1632-C74F-B838-28B251B7703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029F9A-1D2A-B445-8135-1DAF8C75FC2B}" type="doc">
      <dgm:prSet loTypeId="urn:microsoft.com/office/officeart/2005/8/layout/hProcess7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MX"/>
        </a:p>
      </dgm:t>
    </dgm:pt>
    <dgm:pt modelId="{25A333B6-FEF0-1640-95AC-A04E2EFF8D3E}">
      <dgm:prSet phldrT="[Texto]"/>
      <dgm:spPr/>
      <dgm:t>
        <a:bodyPr/>
        <a:lstStyle/>
        <a:p>
          <a:r>
            <a:rPr lang="es-MX" b="1" dirty="0"/>
            <a:t>Regularización</a:t>
          </a:r>
        </a:p>
      </dgm:t>
    </dgm:pt>
    <dgm:pt modelId="{ACE8CCBD-14C9-2740-A645-1D236892DFE5}" type="parTrans" cxnId="{031E522B-5A3E-8340-8643-D182B6CE10A3}">
      <dgm:prSet/>
      <dgm:spPr/>
      <dgm:t>
        <a:bodyPr/>
        <a:lstStyle/>
        <a:p>
          <a:endParaRPr lang="es-MX"/>
        </a:p>
      </dgm:t>
    </dgm:pt>
    <dgm:pt modelId="{8D30BB72-B822-E24F-9B11-9871644F580E}" type="sibTrans" cxnId="{031E522B-5A3E-8340-8643-D182B6CE10A3}">
      <dgm:prSet/>
      <dgm:spPr/>
      <dgm:t>
        <a:bodyPr/>
        <a:lstStyle/>
        <a:p>
          <a:endParaRPr lang="es-MX"/>
        </a:p>
      </dgm:t>
    </dgm:pt>
    <dgm:pt modelId="{469CC0F0-C57B-774E-B4B5-2B061F58C2DF}">
      <dgm:prSet phldrT="[Texto]"/>
      <dgm:spPr/>
      <dgm:t>
        <a:bodyPr/>
        <a:lstStyle/>
        <a:p>
          <a:r>
            <a:rPr lang="es-MX" dirty="0"/>
            <a:t>Es una manera de controlar la complejidad del modelo</a:t>
          </a:r>
        </a:p>
      </dgm:t>
    </dgm:pt>
    <dgm:pt modelId="{E2B50AA8-C174-6A40-AEED-3DB391A6121B}" type="parTrans" cxnId="{E1A4A576-F477-B849-A756-3CE960866DFB}">
      <dgm:prSet/>
      <dgm:spPr/>
      <dgm:t>
        <a:bodyPr/>
        <a:lstStyle/>
        <a:p>
          <a:endParaRPr lang="es-MX"/>
        </a:p>
      </dgm:t>
    </dgm:pt>
    <dgm:pt modelId="{962FE55F-91F0-E449-975F-E0806A55DAF1}" type="sibTrans" cxnId="{E1A4A576-F477-B849-A756-3CE960866DFB}">
      <dgm:prSet/>
      <dgm:spPr/>
      <dgm:t>
        <a:bodyPr/>
        <a:lstStyle/>
        <a:p>
          <a:endParaRPr lang="es-MX"/>
        </a:p>
      </dgm:t>
    </dgm:pt>
    <dgm:pt modelId="{F70856FE-2775-0F40-BBE0-E9DB21836713}">
      <dgm:prSet phldrT="[Texto]"/>
      <dgm:spPr/>
      <dgm:t>
        <a:bodyPr/>
        <a:lstStyle/>
        <a:p>
          <a:r>
            <a:rPr lang="es-MX" b="1" dirty="0"/>
            <a:t>Modelos</a:t>
          </a:r>
        </a:p>
      </dgm:t>
    </dgm:pt>
    <dgm:pt modelId="{AFA99D58-C624-254B-92AF-7449F6242FD3}" type="parTrans" cxnId="{C3B4260E-2708-C840-BBDF-252B1BE1E5CC}">
      <dgm:prSet/>
      <dgm:spPr/>
      <dgm:t>
        <a:bodyPr/>
        <a:lstStyle/>
        <a:p>
          <a:endParaRPr lang="es-MX"/>
        </a:p>
      </dgm:t>
    </dgm:pt>
    <dgm:pt modelId="{799C62B2-410A-B947-879A-BC77BB9178CA}" type="sibTrans" cxnId="{C3B4260E-2708-C840-BBDF-252B1BE1E5CC}">
      <dgm:prSet/>
      <dgm:spPr/>
      <dgm:t>
        <a:bodyPr/>
        <a:lstStyle/>
        <a:p>
          <a:endParaRPr lang="es-MX"/>
        </a:p>
      </dgm:t>
    </dgm:pt>
    <dgm:pt modelId="{C4FA4CDD-A7C3-3B4F-B8BB-90882CA9E8B8}">
      <dgm:prSet phldrT="[Texto]"/>
      <dgm:spPr/>
      <dgm:t>
        <a:bodyPr/>
        <a:lstStyle/>
        <a:p>
          <a:r>
            <a:rPr lang="es-MX" dirty="0"/>
            <a:t>Que puedan ser simples y precision como sean posibles </a:t>
          </a:r>
        </a:p>
      </dgm:t>
    </dgm:pt>
    <dgm:pt modelId="{CB8F25EB-FF33-F54C-9674-FC4A6410A4EA}" type="parTrans" cxnId="{FCAC48D9-2BA4-4846-8BF2-165AA949B366}">
      <dgm:prSet/>
      <dgm:spPr/>
      <dgm:t>
        <a:bodyPr/>
        <a:lstStyle/>
        <a:p>
          <a:endParaRPr lang="es-MX"/>
        </a:p>
      </dgm:t>
    </dgm:pt>
    <dgm:pt modelId="{A8DA5A54-E5CC-534A-8FB0-2BBD09DE5AC5}" type="sibTrans" cxnId="{FCAC48D9-2BA4-4846-8BF2-165AA949B366}">
      <dgm:prSet/>
      <dgm:spPr/>
      <dgm:t>
        <a:bodyPr/>
        <a:lstStyle/>
        <a:p>
          <a:endParaRPr lang="es-MX"/>
        </a:p>
      </dgm:t>
    </dgm:pt>
    <dgm:pt modelId="{C1E9D586-4771-5942-9306-32555692C0BF}">
      <dgm:prSet phldrT="[Texto]"/>
      <dgm:spPr/>
      <dgm:t>
        <a:bodyPr/>
        <a:lstStyle/>
        <a:p>
          <a:r>
            <a:rPr lang="es-MX" b="1" dirty="0"/>
            <a:t>Parametros</a:t>
          </a:r>
        </a:p>
      </dgm:t>
    </dgm:pt>
    <dgm:pt modelId="{6983EF61-874A-F649-A551-4696E017D0E5}" type="parTrans" cxnId="{615C92DF-7340-704B-B98C-C5B97DECF87B}">
      <dgm:prSet/>
      <dgm:spPr/>
      <dgm:t>
        <a:bodyPr/>
        <a:lstStyle/>
        <a:p>
          <a:endParaRPr lang="es-MX"/>
        </a:p>
      </dgm:t>
    </dgm:pt>
    <dgm:pt modelId="{F57C4998-C3B4-6444-B8CF-AD1EAB9666B5}" type="sibTrans" cxnId="{615C92DF-7340-704B-B98C-C5B97DECF87B}">
      <dgm:prSet/>
      <dgm:spPr/>
      <dgm:t>
        <a:bodyPr/>
        <a:lstStyle/>
        <a:p>
          <a:endParaRPr lang="es-MX"/>
        </a:p>
      </dgm:t>
    </dgm:pt>
    <dgm:pt modelId="{6F11FF53-DC34-744A-A53E-E3E2525E6402}">
      <dgm:prSet phldrT="[Texto]" custT="1"/>
      <dgm:spPr/>
      <dgm:t>
        <a:bodyPr/>
        <a:lstStyle/>
        <a:p>
          <a:r>
            <a:rPr lang="es-MX" sz="1800" b="1" dirty="0"/>
            <a:t>Gamma</a:t>
          </a:r>
          <a:r>
            <a:rPr lang="es-MX" sz="1800" dirty="0"/>
            <a:t> - reducción mínima de pérdidas permitida</a:t>
          </a:r>
        </a:p>
        <a:p>
          <a:r>
            <a:rPr lang="es-MX" sz="1800" b="1" dirty="0"/>
            <a:t>Alpha</a:t>
          </a:r>
          <a:r>
            <a:rPr lang="es-MX" sz="1800" dirty="0"/>
            <a:t> - regularización l1 de los pesos de las hojas, valores mayores significan mayor regularización</a:t>
          </a:r>
        </a:p>
        <a:p>
          <a:r>
            <a:rPr lang="es-MX" sz="1800" b="1" dirty="0"/>
            <a:t>Lambda</a:t>
          </a:r>
          <a:r>
            <a:rPr lang="es-MX" sz="1800" dirty="0"/>
            <a:t> - regularización l2 de los pesos de las hojas</a:t>
          </a:r>
          <a:endParaRPr lang="es-MX" sz="2200" dirty="0"/>
        </a:p>
        <a:p>
          <a:endParaRPr lang="es-MX" sz="2200" dirty="0"/>
        </a:p>
      </dgm:t>
    </dgm:pt>
    <dgm:pt modelId="{F46AD693-8F87-8B44-A3EF-41EF987CF376}" type="parTrans" cxnId="{9EF7B9E8-6537-9F41-BF3B-9C97879A632A}">
      <dgm:prSet/>
      <dgm:spPr/>
      <dgm:t>
        <a:bodyPr/>
        <a:lstStyle/>
        <a:p>
          <a:endParaRPr lang="es-MX"/>
        </a:p>
      </dgm:t>
    </dgm:pt>
    <dgm:pt modelId="{45A04A2C-30C6-3D41-A2BA-1E3A90E68F42}" type="sibTrans" cxnId="{9EF7B9E8-6537-9F41-BF3B-9C97879A632A}">
      <dgm:prSet/>
      <dgm:spPr/>
      <dgm:t>
        <a:bodyPr/>
        <a:lstStyle/>
        <a:p>
          <a:endParaRPr lang="es-MX"/>
        </a:p>
      </dgm:t>
    </dgm:pt>
    <dgm:pt modelId="{2C8BCF9E-C26C-134B-9A8A-722214D6BFD1}" type="pres">
      <dgm:prSet presAssocID="{B9029F9A-1D2A-B445-8135-1DAF8C75FC2B}" presName="Name0" presStyleCnt="0">
        <dgm:presLayoutVars>
          <dgm:dir/>
          <dgm:animLvl val="lvl"/>
          <dgm:resizeHandles val="exact"/>
        </dgm:presLayoutVars>
      </dgm:prSet>
      <dgm:spPr/>
    </dgm:pt>
    <dgm:pt modelId="{3154910B-8162-A445-AE18-F32930F76E4D}" type="pres">
      <dgm:prSet presAssocID="{25A333B6-FEF0-1640-95AC-A04E2EFF8D3E}" presName="compositeNode" presStyleCnt="0">
        <dgm:presLayoutVars>
          <dgm:bulletEnabled val="1"/>
        </dgm:presLayoutVars>
      </dgm:prSet>
      <dgm:spPr/>
    </dgm:pt>
    <dgm:pt modelId="{AF0DCCFA-1A17-9C4C-AF7E-682FC71BFB92}" type="pres">
      <dgm:prSet presAssocID="{25A333B6-FEF0-1640-95AC-A04E2EFF8D3E}" presName="bgRect" presStyleLbl="node1" presStyleIdx="0" presStyleCnt="3"/>
      <dgm:spPr/>
    </dgm:pt>
    <dgm:pt modelId="{7D5C4F5A-8F11-3E40-839F-3C54C4135D69}" type="pres">
      <dgm:prSet presAssocID="{25A333B6-FEF0-1640-95AC-A04E2EFF8D3E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476D5026-12EA-3343-B786-FD5869547D3A}" type="pres">
      <dgm:prSet presAssocID="{25A333B6-FEF0-1640-95AC-A04E2EFF8D3E}" presName="childNode" presStyleLbl="node1" presStyleIdx="0" presStyleCnt="3">
        <dgm:presLayoutVars>
          <dgm:bulletEnabled val="1"/>
        </dgm:presLayoutVars>
      </dgm:prSet>
      <dgm:spPr/>
    </dgm:pt>
    <dgm:pt modelId="{16F7EB45-A7D6-6B49-8740-5EFD1443AC4B}" type="pres">
      <dgm:prSet presAssocID="{8D30BB72-B822-E24F-9B11-9871644F580E}" presName="hSp" presStyleCnt="0"/>
      <dgm:spPr/>
    </dgm:pt>
    <dgm:pt modelId="{8F3813F8-2821-6C43-8C09-6DBC9A5C9D22}" type="pres">
      <dgm:prSet presAssocID="{8D30BB72-B822-E24F-9B11-9871644F580E}" presName="vProcSp" presStyleCnt="0"/>
      <dgm:spPr/>
    </dgm:pt>
    <dgm:pt modelId="{5A76708E-D965-4440-B362-0180AAE6C52D}" type="pres">
      <dgm:prSet presAssocID="{8D30BB72-B822-E24F-9B11-9871644F580E}" presName="vSp1" presStyleCnt="0"/>
      <dgm:spPr/>
    </dgm:pt>
    <dgm:pt modelId="{111DAD16-D34B-6F46-8BC8-C7A27463E338}" type="pres">
      <dgm:prSet presAssocID="{8D30BB72-B822-E24F-9B11-9871644F580E}" presName="simulatedConn" presStyleLbl="solidFgAcc1" presStyleIdx="0" presStyleCnt="2"/>
      <dgm:spPr/>
    </dgm:pt>
    <dgm:pt modelId="{7B579206-E5F6-1947-80F3-B5A57330CE93}" type="pres">
      <dgm:prSet presAssocID="{8D30BB72-B822-E24F-9B11-9871644F580E}" presName="vSp2" presStyleCnt="0"/>
      <dgm:spPr/>
    </dgm:pt>
    <dgm:pt modelId="{F941C692-5DE0-CB4B-8D7E-3FA44C3687DD}" type="pres">
      <dgm:prSet presAssocID="{8D30BB72-B822-E24F-9B11-9871644F580E}" presName="sibTrans" presStyleCnt="0"/>
      <dgm:spPr/>
    </dgm:pt>
    <dgm:pt modelId="{5576C9DA-B52F-CC4F-B87C-318CAC75C8D5}" type="pres">
      <dgm:prSet presAssocID="{F70856FE-2775-0F40-BBE0-E9DB21836713}" presName="compositeNode" presStyleCnt="0">
        <dgm:presLayoutVars>
          <dgm:bulletEnabled val="1"/>
        </dgm:presLayoutVars>
      </dgm:prSet>
      <dgm:spPr/>
    </dgm:pt>
    <dgm:pt modelId="{D697F514-CF91-9D45-9241-C7294FD6AA49}" type="pres">
      <dgm:prSet presAssocID="{F70856FE-2775-0F40-BBE0-E9DB21836713}" presName="bgRect" presStyleLbl="node1" presStyleIdx="1" presStyleCnt="3"/>
      <dgm:spPr/>
    </dgm:pt>
    <dgm:pt modelId="{375BE4A0-51FB-EB42-9102-7C038C56C472}" type="pres">
      <dgm:prSet presAssocID="{F70856FE-2775-0F40-BBE0-E9DB21836713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7ED63200-6D46-FF48-94D9-C4A168BE524E}" type="pres">
      <dgm:prSet presAssocID="{F70856FE-2775-0F40-BBE0-E9DB21836713}" presName="childNode" presStyleLbl="node1" presStyleIdx="1" presStyleCnt="3">
        <dgm:presLayoutVars>
          <dgm:bulletEnabled val="1"/>
        </dgm:presLayoutVars>
      </dgm:prSet>
      <dgm:spPr/>
    </dgm:pt>
    <dgm:pt modelId="{F76B879E-8425-1448-B97D-D4E326FA93FA}" type="pres">
      <dgm:prSet presAssocID="{799C62B2-410A-B947-879A-BC77BB9178CA}" presName="hSp" presStyleCnt="0"/>
      <dgm:spPr/>
    </dgm:pt>
    <dgm:pt modelId="{1570EB1B-C4ED-3743-A702-03DB78526DD3}" type="pres">
      <dgm:prSet presAssocID="{799C62B2-410A-B947-879A-BC77BB9178CA}" presName="vProcSp" presStyleCnt="0"/>
      <dgm:spPr/>
    </dgm:pt>
    <dgm:pt modelId="{6D6DDB16-F519-E04B-9D53-A0E42ACFDB85}" type="pres">
      <dgm:prSet presAssocID="{799C62B2-410A-B947-879A-BC77BB9178CA}" presName="vSp1" presStyleCnt="0"/>
      <dgm:spPr/>
    </dgm:pt>
    <dgm:pt modelId="{FA91D731-78D3-AA45-8ED2-57887B79BFB4}" type="pres">
      <dgm:prSet presAssocID="{799C62B2-410A-B947-879A-BC77BB9178CA}" presName="simulatedConn" presStyleLbl="solidFgAcc1" presStyleIdx="1" presStyleCnt="2"/>
      <dgm:spPr/>
    </dgm:pt>
    <dgm:pt modelId="{583612D5-2284-FD4E-A736-81BBCE5182C3}" type="pres">
      <dgm:prSet presAssocID="{799C62B2-410A-B947-879A-BC77BB9178CA}" presName="vSp2" presStyleCnt="0"/>
      <dgm:spPr/>
    </dgm:pt>
    <dgm:pt modelId="{F5C9C86C-5C70-1B48-8489-D38E44F91E25}" type="pres">
      <dgm:prSet presAssocID="{799C62B2-410A-B947-879A-BC77BB9178CA}" presName="sibTrans" presStyleCnt="0"/>
      <dgm:spPr/>
    </dgm:pt>
    <dgm:pt modelId="{E80DC576-BDF3-5F49-AFC4-4190E9A26F85}" type="pres">
      <dgm:prSet presAssocID="{C1E9D586-4771-5942-9306-32555692C0BF}" presName="compositeNode" presStyleCnt="0">
        <dgm:presLayoutVars>
          <dgm:bulletEnabled val="1"/>
        </dgm:presLayoutVars>
      </dgm:prSet>
      <dgm:spPr/>
    </dgm:pt>
    <dgm:pt modelId="{B947B09E-6AB7-F143-A2CA-04133FBBE4F0}" type="pres">
      <dgm:prSet presAssocID="{C1E9D586-4771-5942-9306-32555692C0BF}" presName="bgRect" presStyleLbl="node1" presStyleIdx="2" presStyleCnt="3"/>
      <dgm:spPr/>
    </dgm:pt>
    <dgm:pt modelId="{CB7B07F5-EE28-384F-A467-4E84764BEFC0}" type="pres">
      <dgm:prSet presAssocID="{C1E9D586-4771-5942-9306-32555692C0BF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777E1872-C0B0-EA48-A3AE-0FE667D0A143}" type="pres">
      <dgm:prSet presAssocID="{C1E9D586-4771-5942-9306-32555692C0BF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C3B4260E-2708-C840-BBDF-252B1BE1E5CC}" srcId="{B9029F9A-1D2A-B445-8135-1DAF8C75FC2B}" destId="{F70856FE-2775-0F40-BBE0-E9DB21836713}" srcOrd="1" destOrd="0" parTransId="{AFA99D58-C624-254B-92AF-7449F6242FD3}" sibTransId="{799C62B2-410A-B947-879A-BC77BB9178CA}"/>
    <dgm:cxn modelId="{031E522B-5A3E-8340-8643-D182B6CE10A3}" srcId="{B9029F9A-1D2A-B445-8135-1DAF8C75FC2B}" destId="{25A333B6-FEF0-1640-95AC-A04E2EFF8D3E}" srcOrd="0" destOrd="0" parTransId="{ACE8CCBD-14C9-2740-A645-1D236892DFE5}" sibTransId="{8D30BB72-B822-E24F-9B11-9871644F580E}"/>
    <dgm:cxn modelId="{3FE30432-F9B7-DF4B-A1E2-088E7914680E}" type="presOf" srcId="{C1E9D586-4771-5942-9306-32555692C0BF}" destId="{B947B09E-6AB7-F143-A2CA-04133FBBE4F0}" srcOrd="0" destOrd="0" presId="urn:microsoft.com/office/officeart/2005/8/layout/hProcess7"/>
    <dgm:cxn modelId="{C1E17848-C33D-A041-ACEF-AE23C5F5496F}" type="presOf" srcId="{25A333B6-FEF0-1640-95AC-A04E2EFF8D3E}" destId="{AF0DCCFA-1A17-9C4C-AF7E-682FC71BFB92}" srcOrd="0" destOrd="0" presId="urn:microsoft.com/office/officeart/2005/8/layout/hProcess7"/>
    <dgm:cxn modelId="{7074C04E-88FB-5D43-A570-284BA25EF645}" type="presOf" srcId="{25A333B6-FEF0-1640-95AC-A04E2EFF8D3E}" destId="{7D5C4F5A-8F11-3E40-839F-3C54C4135D69}" srcOrd="1" destOrd="0" presId="urn:microsoft.com/office/officeart/2005/8/layout/hProcess7"/>
    <dgm:cxn modelId="{E1A4A576-F477-B849-A756-3CE960866DFB}" srcId="{25A333B6-FEF0-1640-95AC-A04E2EFF8D3E}" destId="{469CC0F0-C57B-774E-B4B5-2B061F58C2DF}" srcOrd="0" destOrd="0" parTransId="{E2B50AA8-C174-6A40-AEED-3DB391A6121B}" sibTransId="{962FE55F-91F0-E449-975F-E0806A55DAF1}"/>
    <dgm:cxn modelId="{AAB56C9A-A907-3240-BEF2-C89179A55BB7}" type="presOf" srcId="{469CC0F0-C57B-774E-B4B5-2B061F58C2DF}" destId="{476D5026-12EA-3343-B786-FD5869547D3A}" srcOrd="0" destOrd="0" presId="urn:microsoft.com/office/officeart/2005/8/layout/hProcess7"/>
    <dgm:cxn modelId="{257309CB-7EF6-5A41-8242-B0E18A2BF4E4}" type="presOf" srcId="{C1E9D586-4771-5942-9306-32555692C0BF}" destId="{CB7B07F5-EE28-384F-A467-4E84764BEFC0}" srcOrd="1" destOrd="0" presId="urn:microsoft.com/office/officeart/2005/8/layout/hProcess7"/>
    <dgm:cxn modelId="{DAF2F3D6-FEAE-1847-94A8-6574FD7B044E}" type="presOf" srcId="{F70856FE-2775-0F40-BBE0-E9DB21836713}" destId="{D697F514-CF91-9D45-9241-C7294FD6AA49}" srcOrd="0" destOrd="0" presId="urn:microsoft.com/office/officeart/2005/8/layout/hProcess7"/>
    <dgm:cxn modelId="{FCAC48D9-2BA4-4846-8BF2-165AA949B366}" srcId="{F70856FE-2775-0F40-BBE0-E9DB21836713}" destId="{C4FA4CDD-A7C3-3B4F-B8BB-90882CA9E8B8}" srcOrd="0" destOrd="0" parTransId="{CB8F25EB-FF33-F54C-9674-FC4A6410A4EA}" sibTransId="{A8DA5A54-E5CC-534A-8FB0-2BBD09DE5AC5}"/>
    <dgm:cxn modelId="{7B2C59DA-EA16-7346-85A1-CE54E9E9B3C2}" type="presOf" srcId="{F70856FE-2775-0F40-BBE0-E9DB21836713}" destId="{375BE4A0-51FB-EB42-9102-7C038C56C472}" srcOrd="1" destOrd="0" presId="urn:microsoft.com/office/officeart/2005/8/layout/hProcess7"/>
    <dgm:cxn modelId="{615C92DF-7340-704B-B98C-C5B97DECF87B}" srcId="{B9029F9A-1D2A-B445-8135-1DAF8C75FC2B}" destId="{C1E9D586-4771-5942-9306-32555692C0BF}" srcOrd="2" destOrd="0" parTransId="{6983EF61-874A-F649-A551-4696E017D0E5}" sibTransId="{F57C4998-C3B4-6444-B8CF-AD1EAB9666B5}"/>
    <dgm:cxn modelId="{55E8E7E7-E3C0-5A4D-A6C9-164E715A23E7}" type="presOf" srcId="{C4FA4CDD-A7C3-3B4F-B8BB-90882CA9E8B8}" destId="{7ED63200-6D46-FF48-94D9-C4A168BE524E}" srcOrd="0" destOrd="0" presId="urn:microsoft.com/office/officeart/2005/8/layout/hProcess7"/>
    <dgm:cxn modelId="{9EF7B9E8-6537-9F41-BF3B-9C97879A632A}" srcId="{C1E9D586-4771-5942-9306-32555692C0BF}" destId="{6F11FF53-DC34-744A-A53E-E3E2525E6402}" srcOrd="0" destOrd="0" parTransId="{F46AD693-8F87-8B44-A3EF-41EF987CF376}" sibTransId="{45A04A2C-30C6-3D41-A2BA-1E3A90E68F42}"/>
    <dgm:cxn modelId="{3A7BB2EF-8343-C64D-9E7C-ECA09F7DE0E0}" type="presOf" srcId="{6F11FF53-DC34-744A-A53E-E3E2525E6402}" destId="{777E1872-C0B0-EA48-A3AE-0FE667D0A143}" srcOrd="0" destOrd="0" presId="urn:microsoft.com/office/officeart/2005/8/layout/hProcess7"/>
    <dgm:cxn modelId="{D5F1B2F5-2B82-6247-86E0-A63DFB0D1173}" type="presOf" srcId="{B9029F9A-1D2A-B445-8135-1DAF8C75FC2B}" destId="{2C8BCF9E-C26C-134B-9A8A-722214D6BFD1}" srcOrd="0" destOrd="0" presId="urn:microsoft.com/office/officeart/2005/8/layout/hProcess7"/>
    <dgm:cxn modelId="{E4CBBAB7-B0C8-E949-9E75-F917536EBD0B}" type="presParOf" srcId="{2C8BCF9E-C26C-134B-9A8A-722214D6BFD1}" destId="{3154910B-8162-A445-AE18-F32930F76E4D}" srcOrd="0" destOrd="0" presId="urn:microsoft.com/office/officeart/2005/8/layout/hProcess7"/>
    <dgm:cxn modelId="{117A5B4E-CCE8-8740-84A6-710365886448}" type="presParOf" srcId="{3154910B-8162-A445-AE18-F32930F76E4D}" destId="{AF0DCCFA-1A17-9C4C-AF7E-682FC71BFB92}" srcOrd="0" destOrd="0" presId="urn:microsoft.com/office/officeart/2005/8/layout/hProcess7"/>
    <dgm:cxn modelId="{B3C17B3F-C8E6-FF40-AAB7-34BC9D915785}" type="presParOf" srcId="{3154910B-8162-A445-AE18-F32930F76E4D}" destId="{7D5C4F5A-8F11-3E40-839F-3C54C4135D69}" srcOrd="1" destOrd="0" presId="urn:microsoft.com/office/officeart/2005/8/layout/hProcess7"/>
    <dgm:cxn modelId="{D42CE3E2-793F-084A-B9B6-F4256C6BAFC2}" type="presParOf" srcId="{3154910B-8162-A445-AE18-F32930F76E4D}" destId="{476D5026-12EA-3343-B786-FD5869547D3A}" srcOrd="2" destOrd="0" presId="urn:microsoft.com/office/officeart/2005/8/layout/hProcess7"/>
    <dgm:cxn modelId="{8CEF590E-D13E-7D4D-B493-5EDC210A8DE1}" type="presParOf" srcId="{2C8BCF9E-C26C-134B-9A8A-722214D6BFD1}" destId="{16F7EB45-A7D6-6B49-8740-5EFD1443AC4B}" srcOrd="1" destOrd="0" presId="urn:microsoft.com/office/officeart/2005/8/layout/hProcess7"/>
    <dgm:cxn modelId="{9E3507B7-CF9E-A549-B1F0-492EAA162330}" type="presParOf" srcId="{2C8BCF9E-C26C-134B-9A8A-722214D6BFD1}" destId="{8F3813F8-2821-6C43-8C09-6DBC9A5C9D22}" srcOrd="2" destOrd="0" presId="urn:microsoft.com/office/officeart/2005/8/layout/hProcess7"/>
    <dgm:cxn modelId="{1C8BE7E7-D6C3-034A-88FA-FC50D6E64918}" type="presParOf" srcId="{8F3813F8-2821-6C43-8C09-6DBC9A5C9D22}" destId="{5A76708E-D965-4440-B362-0180AAE6C52D}" srcOrd="0" destOrd="0" presId="urn:microsoft.com/office/officeart/2005/8/layout/hProcess7"/>
    <dgm:cxn modelId="{6B01EA70-ACC3-5143-AF56-706274747FF0}" type="presParOf" srcId="{8F3813F8-2821-6C43-8C09-6DBC9A5C9D22}" destId="{111DAD16-D34B-6F46-8BC8-C7A27463E338}" srcOrd="1" destOrd="0" presId="urn:microsoft.com/office/officeart/2005/8/layout/hProcess7"/>
    <dgm:cxn modelId="{32FF0A5F-8E3F-9A46-BC99-4996FB7E9342}" type="presParOf" srcId="{8F3813F8-2821-6C43-8C09-6DBC9A5C9D22}" destId="{7B579206-E5F6-1947-80F3-B5A57330CE93}" srcOrd="2" destOrd="0" presId="urn:microsoft.com/office/officeart/2005/8/layout/hProcess7"/>
    <dgm:cxn modelId="{B920B8D1-6447-F741-8E56-48B8849C53D8}" type="presParOf" srcId="{2C8BCF9E-C26C-134B-9A8A-722214D6BFD1}" destId="{F941C692-5DE0-CB4B-8D7E-3FA44C3687DD}" srcOrd="3" destOrd="0" presId="urn:microsoft.com/office/officeart/2005/8/layout/hProcess7"/>
    <dgm:cxn modelId="{70FE4576-CA28-8F40-AF87-452EC262FD5E}" type="presParOf" srcId="{2C8BCF9E-C26C-134B-9A8A-722214D6BFD1}" destId="{5576C9DA-B52F-CC4F-B87C-318CAC75C8D5}" srcOrd="4" destOrd="0" presId="urn:microsoft.com/office/officeart/2005/8/layout/hProcess7"/>
    <dgm:cxn modelId="{75FBCA99-CD4D-AC4A-A52C-34644A3BA928}" type="presParOf" srcId="{5576C9DA-B52F-CC4F-B87C-318CAC75C8D5}" destId="{D697F514-CF91-9D45-9241-C7294FD6AA49}" srcOrd="0" destOrd="0" presId="urn:microsoft.com/office/officeart/2005/8/layout/hProcess7"/>
    <dgm:cxn modelId="{4D351E25-1502-0146-83F0-F4D1E23372A1}" type="presParOf" srcId="{5576C9DA-B52F-CC4F-B87C-318CAC75C8D5}" destId="{375BE4A0-51FB-EB42-9102-7C038C56C472}" srcOrd="1" destOrd="0" presId="urn:microsoft.com/office/officeart/2005/8/layout/hProcess7"/>
    <dgm:cxn modelId="{64558807-6033-E047-BC8F-336279F176F4}" type="presParOf" srcId="{5576C9DA-B52F-CC4F-B87C-318CAC75C8D5}" destId="{7ED63200-6D46-FF48-94D9-C4A168BE524E}" srcOrd="2" destOrd="0" presId="urn:microsoft.com/office/officeart/2005/8/layout/hProcess7"/>
    <dgm:cxn modelId="{049D545E-0EC6-7A40-BD41-AED9FB29B70E}" type="presParOf" srcId="{2C8BCF9E-C26C-134B-9A8A-722214D6BFD1}" destId="{F76B879E-8425-1448-B97D-D4E326FA93FA}" srcOrd="5" destOrd="0" presId="urn:microsoft.com/office/officeart/2005/8/layout/hProcess7"/>
    <dgm:cxn modelId="{C432A2E4-02E0-7F4D-B650-9CA2360C2443}" type="presParOf" srcId="{2C8BCF9E-C26C-134B-9A8A-722214D6BFD1}" destId="{1570EB1B-C4ED-3743-A702-03DB78526DD3}" srcOrd="6" destOrd="0" presId="urn:microsoft.com/office/officeart/2005/8/layout/hProcess7"/>
    <dgm:cxn modelId="{1039AF5F-AD5C-A848-95C9-6BA6416D1D7B}" type="presParOf" srcId="{1570EB1B-C4ED-3743-A702-03DB78526DD3}" destId="{6D6DDB16-F519-E04B-9D53-A0E42ACFDB85}" srcOrd="0" destOrd="0" presId="urn:microsoft.com/office/officeart/2005/8/layout/hProcess7"/>
    <dgm:cxn modelId="{367BDE92-1DAA-AC44-8FAB-99E272EAD18F}" type="presParOf" srcId="{1570EB1B-C4ED-3743-A702-03DB78526DD3}" destId="{FA91D731-78D3-AA45-8ED2-57887B79BFB4}" srcOrd="1" destOrd="0" presId="urn:microsoft.com/office/officeart/2005/8/layout/hProcess7"/>
    <dgm:cxn modelId="{FDDD8664-9C4C-7A45-832F-811819D379E9}" type="presParOf" srcId="{1570EB1B-C4ED-3743-A702-03DB78526DD3}" destId="{583612D5-2284-FD4E-A736-81BBCE5182C3}" srcOrd="2" destOrd="0" presId="urn:microsoft.com/office/officeart/2005/8/layout/hProcess7"/>
    <dgm:cxn modelId="{588745F3-F18C-EC44-84E1-CA127B499DF4}" type="presParOf" srcId="{2C8BCF9E-C26C-134B-9A8A-722214D6BFD1}" destId="{F5C9C86C-5C70-1B48-8489-D38E44F91E25}" srcOrd="7" destOrd="0" presId="urn:microsoft.com/office/officeart/2005/8/layout/hProcess7"/>
    <dgm:cxn modelId="{F7BB1F1F-6F19-6F4F-954A-EFC3E2725284}" type="presParOf" srcId="{2C8BCF9E-C26C-134B-9A8A-722214D6BFD1}" destId="{E80DC576-BDF3-5F49-AFC4-4190E9A26F85}" srcOrd="8" destOrd="0" presId="urn:microsoft.com/office/officeart/2005/8/layout/hProcess7"/>
    <dgm:cxn modelId="{10F4455F-DA8C-9644-BB30-D721E8F7E73D}" type="presParOf" srcId="{E80DC576-BDF3-5F49-AFC4-4190E9A26F85}" destId="{B947B09E-6AB7-F143-A2CA-04133FBBE4F0}" srcOrd="0" destOrd="0" presId="urn:microsoft.com/office/officeart/2005/8/layout/hProcess7"/>
    <dgm:cxn modelId="{41B90A5D-51D7-C74C-9CC7-9FEE1FDF142F}" type="presParOf" srcId="{E80DC576-BDF3-5F49-AFC4-4190E9A26F85}" destId="{CB7B07F5-EE28-384F-A467-4E84764BEFC0}" srcOrd="1" destOrd="0" presId="urn:microsoft.com/office/officeart/2005/8/layout/hProcess7"/>
    <dgm:cxn modelId="{35D94FBE-64BD-D449-BAE6-B8BF867B803C}" type="presParOf" srcId="{E80DC576-BDF3-5F49-AFC4-4190E9A26F85}" destId="{777E1872-C0B0-EA48-A3AE-0FE667D0A143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CAEAFE-22C4-B648-8C97-909D262A1C68}" type="doc">
      <dgm:prSet loTypeId="urn:microsoft.com/office/officeart/2005/8/layout/balance1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MX"/>
        </a:p>
      </dgm:t>
    </dgm:pt>
    <dgm:pt modelId="{C2A43217-022F-C247-AD3A-BDE07540CF63}">
      <dgm:prSet phldrT="[Texto]"/>
      <dgm:spPr/>
      <dgm:t>
        <a:bodyPr/>
        <a:lstStyle/>
        <a:p>
          <a:r>
            <a:rPr lang="es-MX" dirty="0"/>
            <a:t>Aprendiz de base lineal</a:t>
          </a:r>
        </a:p>
      </dgm:t>
    </dgm:pt>
    <dgm:pt modelId="{7197FBA3-9DFC-FD41-A74C-180F7FC4F8A1}" type="parTrans" cxnId="{7A0E7D03-6882-604E-887C-5A3CB55D97E8}">
      <dgm:prSet/>
      <dgm:spPr/>
      <dgm:t>
        <a:bodyPr/>
        <a:lstStyle/>
        <a:p>
          <a:endParaRPr lang="es-MX"/>
        </a:p>
      </dgm:t>
    </dgm:pt>
    <dgm:pt modelId="{0207371A-36C6-F543-8330-C77B7B205384}" type="sibTrans" cxnId="{7A0E7D03-6882-604E-887C-5A3CB55D97E8}">
      <dgm:prSet/>
      <dgm:spPr/>
      <dgm:t>
        <a:bodyPr/>
        <a:lstStyle/>
        <a:p>
          <a:endParaRPr lang="es-MX"/>
        </a:p>
      </dgm:t>
    </dgm:pt>
    <dgm:pt modelId="{17948F0E-A6CC-8346-8EAF-FE111D7EA595}">
      <dgm:prSet phldrT="[Texto]"/>
      <dgm:spPr/>
      <dgm:t>
        <a:bodyPr/>
        <a:lstStyle/>
        <a:p>
          <a:r>
            <a:rPr lang="es-MX" dirty="0"/>
            <a:t>Modelo potenciado (suma ponderada de modelos lineales)</a:t>
          </a:r>
        </a:p>
      </dgm:t>
    </dgm:pt>
    <dgm:pt modelId="{279C69D0-31CE-3A45-BE86-3B36FE7C7139}" type="parTrans" cxnId="{CBEFE22D-F257-5649-8D97-1003AE544F3B}">
      <dgm:prSet/>
      <dgm:spPr/>
      <dgm:t>
        <a:bodyPr/>
        <a:lstStyle/>
        <a:p>
          <a:endParaRPr lang="es-MX"/>
        </a:p>
      </dgm:t>
    </dgm:pt>
    <dgm:pt modelId="{1E032412-9194-5345-9FE5-B1449D5022EA}" type="sibTrans" cxnId="{CBEFE22D-F257-5649-8D97-1003AE544F3B}">
      <dgm:prSet/>
      <dgm:spPr/>
      <dgm:t>
        <a:bodyPr/>
        <a:lstStyle/>
        <a:p>
          <a:endParaRPr lang="es-MX"/>
        </a:p>
      </dgm:t>
    </dgm:pt>
    <dgm:pt modelId="{7FBA2FB1-3C60-FE4C-A2BC-AB16D5D30FF7}">
      <dgm:prSet phldrT="[Texto]"/>
      <dgm:spPr/>
      <dgm:t>
        <a:bodyPr/>
        <a:lstStyle/>
        <a:p>
          <a:r>
            <a:rPr lang="es-MX" dirty="0"/>
            <a:t>Suma de terminos lineales</a:t>
          </a:r>
        </a:p>
      </dgm:t>
    </dgm:pt>
    <dgm:pt modelId="{3FCFBC7F-A662-1F4D-9EE6-1647D7995F64}" type="parTrans" cxnId="{A68378E3-B708-E14F-BF1E-589D04D3A00E}">
      <dgm:prSet/>
      <dgm:spPr/>
      <dgm:t>
        <a:bodyPr/>
        <a:lstStyle/>
        <a:p>
          <a:endParaRPr lang="es-MX"/>
        </a:p>
      </dgm:t>
    </dgm:pt>
    <dgm:pt modelId="{63EECD06-9DE6-334B-9779-4F53147B5B18}" type="sibTrans" cxnId="{A68378E3-B708-E14F-BF1E-589D04D3A00E}">
      <dgm:prSet/>
      <dgm:spPr/>
      <dgm:t>
        <a:bodyPr/>
        <a:lstStyle/>
        <a:p>
          <a:endParaRPr lang="es-MX"/>
        </a:p>
      </dgm:t>
    </dgm:pt>
    <dgm:pt modelId="{9F17B584-D028-8B40-BEFC-A403399B40ED}">
      <dgm:prSet phldrT="[Texto]"/>
      <dgm:spPr/>
      <dgm:t>
        <a:bodyPr/>
        <a:lstStyle/>
        <a:p>
          <a:r>
            <a:rPr lang="es-MX" dirty="0"/>
            <a:t>Aprendiz de base arborea</a:t>
          </a:r>
        </a:p>
      </dgm:t>
    </dgm:pt>
    <dgm:pt modelId="{DBF9E657-3B9D-DC49-87B6-621B2089E08E}" type="parTrans" cxnId="{6CCF6513-DDE8-9A4F-BAF9-59DD26834993}">
      <dgm:prSet/>
      <dgm:spPr/>
      <dgm:t>
        <a:bodyPr/>
        <a:lstStyle/>
        <a:p>
          <a:endParaRPr lang="es-MX"/>
        </a:p>
      </dgm:t>
    </dgm:pt>
    <dgm:pt modelId="{3E3585A1-1DAE-7743-B79D-F1DC6F9D9ED8}" type="sibTrans" cxnId="{6CCF6513-DDE8-9A4F-BAF9-59DD26834993}">
      <dgm:prSet/>
      <dgm:spPr/>
      <dgm:t>
        <a:bodyPr/>
        <a:lstStyle/>
        <a:p>
          <a:endParaRPr lang="es-MX"/>
        </a:p>
      </dgm:t>
    </dgm:pt>
    <dgm:pt modelId="{2F80120D-DE57-194E-A2DF-4635A3A4779A}">
      <dgm:prSet phldrT="[Texto]"/>
      <dgm:spPr/>
      <dgm:t>
        <a:bodyPr/>
        <a:lstStyle/>
        <a:p>
          <a:r>
            <a:rPr lang="es-MX" dirty="0"/>
            <a:t>Utilizado casi exclusivamente en XGBoost</a:t>
          </a:r>
        </a:p>
      </dgm:t>
    </dgm:pt>
    <dgm:pt modelId="{46CE2364-4879-5440-A623-315BB815911C}" type="parTrans" cxnId="{88F16969-F511-4C4C-8CB4-556258B4DFE9}">
      <dgm:prSet/>
      <dgm:spPr/>
      <dgm:t>
        <a:bodyPr/>
        <a:lstStyle/>
        <a:p>
          <a:endParaRPr lang="es-MX"/>
        </a:p>
      </dgm:t>
    </dgm:pt>
    <dgm:pt modelId="{3A7A113E-3D23-E241-AD0A-5170C50F87D8}" type="sibTrans" cxnId="{88F16969-F511-4C4C-8CB4-556258B4DFE9}">
      <dgm:prSet/>
      <dgm:spPr/>
      <dgm:t>
        <a:bodyPr/>
        <a:lstStyle/>
        <a:p>
          <a:endParaRPr lang="es-MX"/>
        </a:p>
      </dgm:t>
    </dgm:pt>
    <dgm:pt modelId="{E13AEBDD-D9EE-3B4C-9A41-5B505A9A6902}">
      <dgm:prSet phldrT="[Texto]"/>
      <dgm:spPr/>
      <dgm:t>
        <a:bodyPr/>
        <a:lstStyle/>
        <a:p>
          <a:r>
            <a:rPr lang="es-MX" dirty="0"/>
            <a:t>Suma ponderada de árboles de decisión (no lineal)</a:t>
          </a:r>
        </a:p>
      </dgm:t>
    </dgm:pt>
    <dgm:pt modelId="{6E8223A8-DDE7-9A49-9522-41AB52A14DBE}" type="parTrans" cxnId="{D2FDE3CB-BF25-E44F-ACBD-25C7ECDD9AB4}">
      <dgm:prSet/>
      <dgm:spPr/>
      <dgm:t>
        <a:bodyPr/>
        <a:lstStyle/>
        <a:p>
          <a:endParaRPr lang="es-MX"/>
        </a:p>
      </dgm:t>
    </dgm:pt>
    <dgm:pt modelId="{9CDBA013-1480-1642-9674-0922BF1EBA5E}" type="sibTrans" cxnId="{D2FDE3CB-BF25-E44F-ACBD-25C7ECDD9AB4}">
      <dgm:prSet/>
      <dgm:spPr/>
      <dgm:t>
        <a:bodyPr/>
        <a:lstStyle/>
        <a:p>
          <a:endParaRPr lang="es-MX"/>
        </a:p>
      </dgm:t>
    </dgm:pt>
    <dgm:pt modelId="{2243EC6B-C77A-2644-B2E4-C6EBF163A54F}">
      <dgm:prSet phldrT="[Texto]"/>
      <dgm:spPr/>
      <dgm:t>
        <a:bodyPr/>
        <a:lstStyle/>
        <a:p>
          <a:r>
            <a:rPr lang="es-MX" dirty="0"/>
            <a:t>Arbol de decisión</a:t>
          </a:r>
        </a:p>
      </dgm:t>
    </dgm:pt>
    <dgm:pt modelId="{6C01143D-FB5E-7240-802C-3D0A9E7A61ED}" type="parTrans" cxnId="{F5BE1676-F23E-1044-93DA-0C2CF9803AA0}">
      <dgm:prSet/>
      <dgm:spPr/>
      <dgm:t>
        <a:bodyPr/>
        <a:lstStyle/>
        <a:p>
          <a:endParaRPr lang="es-MX"/>
        </a:p>
      </dgm:t>
    </dgm:pt>
    <dgm:pt modelId="{109F2F97-1D72-084A-83CE-16D2107EFF7F}" type="sibTrans" cxnId="{F5BE1676-F23E-1044-93DA-0C2CF9803AA0}">
      <dgm:prSet/>
      <dgm:spPr/>
      <dgm:t>
        <a:bodyPr/>
        <a:lstStyle/>
        <a:p>
          <a:endParaRPr lang="es-MX"/>
        </a:p>
      </dgm:t>
    </dgm:pt>
    <dgm:pt modelId="{A57E6712-DD4B-9E46-B7CB-75791404D8FC}" type="pres">
      <dgm:prSet presAssocID="{CECAEAFE-22C4-B648-8C97-909D262A1C68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2B95E39F-784E-774A-8D1D-2285AF15A9F5}" type="pres">
      <dgm:prSet presAssocID="{CECAEAFE-22C4-B648-8C97-909D262A1C68}" presName="dummyMaxCanvas" presStyleCnt="0"/>
      <dgm:spPr/>
    </dgm:pt>
    <dgm:pt modelId="{20D69E23-CDF0-2C47-A16C-0C8BD30484CA}" type="pres">
      <dgm:prSet presAssocID="{CECAEAFE-22C4-B648-8C97-909D262A1C68}" presName="parentComposite" presStyleCnt="0"/>
      <dgm:spPr/>
    </dgm:pt>
    <dgm:pt modelId="{6F5F156F-C9CF-534A-9D71-F4D0B1E7B710}" type="pres">
      <dgm:prSet presAssocID="{CECAEAFE-22C4-B648-8C97-909D262A1C68}" presName="parent1" presStyleLbl="alignAccFollowNode1" presStyleIdx="0" presStyleCnt="4">
        <dgm:presLayoutVars>
          <dgm:chMax val="4"/>
        </dgm:presLayoutVars>
      </dgm:prSet>
      <dgm:spPr/>
    </dgm:pt>
    <dgm:pt modelId="{A008F33E-6325-564C-A661-BDB70A2473E1}" type="pres">
      <dgm:prSet presAssocID="{CECAEAFE-22C4-B648-8C97-909D262A1C68}" presName="parent2" presStyleLbl="alignAccFollowNode1" presStyleIdx="1" presStyleCnt="4">
        <dgm:presLayoutVars>
          <dgm:chMax val="4"/>
        </dgm:presLayoutVars>
      </dgm:prSet>
      <dgm:spPr/>
    </dgm:pt>
    <dgm:pt modelId="{3B61E611-9A4D-9140-B722-56E626B2507A}" type="pres">
      <dgm:prSet presAssocID="{CECAEAFE-22C4-B648-8C97-909D262A1C68}" presName="childrenComposite" presStyleCnt="0"/>
      <dgm:spPr/>
    </dgm:pt>
    <dgm:pt modelId="{926AC0AC-D8E9-CF44-BE35-FF7B7AFF0BA5}" type="pres">
      <dgm:prSet presAssocID="{CECAEAFE-22C4-B648-8C97-909D262A1C68}" presName="dummyMaxCanvas_ChildArea" presStyleCnt="0"/>
      <dgm:spPr/>
    </dgm:pt>
    <dgm:pt modelId="{5BF56472-D066-B846-8642-9F0EC23A7982}" type="pres">
      <dgm:prSet presAssocID="{CECAEAFE-22C4-B648-8C97-909D262A1C68}" presName="fulcrum" presStyleLbl="alignAccFollowNode1" presStyleIdx="2" presStyleCnt="4"/>
      <dgm:spPr/>
    </dgm:pt>
    <dgm:pt modelId="{86D1EA64-CCB7-3E4F-AA53-EACCD4CEDA1F}" type="pres">
      <dgm:prSet presAssocID="{CECAEAFE-22C4-B648-8C97-909D262A1C68}" presName="balance_23" presStyleLbl="alignAccFollowNode1" presStyleIdx="3" presStyleCnt="4">
        <dgm:presLayoutVars>
          <dgm:bulletEnabled val="1"/>
        </dgm:presLayoutVars>
      </dgm:prSet>
      <dgm:spPr/>
    </dgm:pt>
    <dgm:pt modelId="{CCE88A99-CC3E-B742-B2DA-5AD01A2BFCFF}" type="pres">
      <dgm:prSet presAssocID="{CECAEAFE-22C4-B648-8C97-909D262A1C68}" presName="right_23_1" presStyleLbl="node1" presStyleIdx="0" presStyleCnt="5">
        <dgm:presLayoutVars>
          <dgm:bulletEnabled val="1"/>
        </dgm:presLayoutVars>
      </dgm:prSet>
      <dgm:spPr/>
    </dgm:pt>
    <dgm:pt modelId="{4ADC6239-5F17-6641-A0E5-A68794CF465A}" type="pres">
      <dgm:prSet presAssocID="{CECAEAFE-22C4-B648-8C97-909D262A1C68}" presName="right_23_2" presStyleLbl="node1" presStyleIdx="1" presStyleCnt="5">
        <dgm:presLayoutVars>
          <dgm:bulletEnabled val="1"/>
        </dgm:presLayoutVars>
      </dgm:prSet>
      <dgm:spPr/>
    </dgm:pt>
    <dgm:pt modelId="{064E044D-D0D4-1C4B-9526-00A9480F4982}" type="pres">
      <dgm:prSet presAssocID="{CECAEAFE-22C4-B648-8C97-909D262A1C68}" presName="right_23_3" presStyleLbl="node1" presStyleIdx="2" presStyleCnt="5">
        <dgm:presLayoutVars>
          <dgm:bulletEnabled val="1"/>
        </dgm:presLayoutVars>
      </dgm:prSet>
      <dgm:spPr/>
    </dgm:pt>
    <dgm:pt modelId="{4733EB9A-D5B3-3945-A3D1-F605E488EDBA}" type="pres">
      <dgm:prSet presAssocID="{CECAEAFE-22C4-B648-8C97-909D262A1C68}" presName="left_23_1" presStyleLbl="node1" presStyleIdx="3" presStyleCnt="5">
        <dgm:presLayoutVars>
          <dgm:bulletEnabled val="1"/>
        </dgm:presLayoutVars>
      </dgm:prSet>
      <dgm:spPr/>
    </dgm:pt>
    <dgm:pt modelId="{7FC4FB6D-20A8-1D4F-A0F7-9BBE25E01863}" type="pres">
      <dgm:prSet presAssocID="{CECAEAFE-22C4-B648-8C97-909D262A1C68}" presName="left_23_2" presStyleLbl="node1" presStyleIdx="4" presStyleCnt="5">
        <dgm:presLayoutVars>
          <dgm:bulletEnabled val="1"/>
        </dgm:presLayoutVars>
      </dgm:prSet>
      <dgm:spPr/>
    </dgm:pt>
  </dgm:ptLst>
  <dgm:cxnLst>
    <dgm:cxn modelId="{7A0E7D03-6882-604E-887C-5A3CB55D97E8}" srcId="{CECAEAFE-22C4-B648-8C97-909D262A1C68}" destId="{C2A43217-022F-C247-AD3A-BDE07540CF63}" srcOrd="0" destOrd="0" parTransId="{7197FBA3-9DFC-FD41-A74C-180F7FC4F8A1}" sibTransId="{0207371A-36C6-F543-8330-C77B7B205384}"/>
    <dgm:cxn modelId="{6CCF6513-DDE8-9A4F-BAF9-59DD26834993}" srcId="{CECAEAFE-22C4-B648-8C97-909D262A1C68}" destId="{9F17B584-D028-8B40-BEFC-A403399B40ED}" srcOrd="1" destOrd="0" parTransId="{DBF9E657-3B9D-DC49-87B6-621B2089E08E}" sibTransId="{3E3585A1-1DAE-7743-B79D-F1DC6F9D9ED8}"/>
    <dgm:cxn modelId="{CBEFE22D-F257-5649-8D97-1003AE544F3B}" srcId="{C2A43217-022F-C247-AD3A-BDE07540CF63}" destId="{17948F0E-A6CC-8346-8EAF-FE111D7EA595}" srcOrd="0" destOrd="0" parTransId="{279C69D0-31CE-3A45-BE86-3B36FE7C7139}" sibTransId="{1E032412-9194-5345-9FE5-B1449D5022EA}"/>
    <dgm:cxn modelId="{88F16969-F511-4C4C-8CB4-556258B4DFE9}" srcId="{9F17B584-D028-8B40-BEFC-A403399B40ED}" destId="{2F80120D-DE57-194E-A2DF-4635A3A4779A}" srcOrd="0" destOrd="0" parTransId="{46CE2364-4879-5440-A623-315BB815911C}" sibTransId="{3A7A113E-3D23-E241-AD0A-5170C50F87D8}"/>
    <dgm:cxn modelId="{F5BE1676-F23E-1044-93DA-0C2CF9803AA0}" srcId="{9F17B584-D028-8B40-BEFC-A403399B40ED}" destId="{2243EC6B-C77A-2644-B2E4-C6EBF163A54F}" srcOrd="2" destOrd="0" parTransId="{6C01143D-FB5E-7240-802C-3D0A9E7A61ED}" sibTransId="{109F2F97-1D72-084A-83CE-16D2107EFF7F}"/>
    <dgm:cxn modelId="{8971D879-2719-D746-9C0F-9B40953CE889}" type="presOf" srcId="{2F80120D-DE57-194E-A2DF-4635A3A4779A}" destId="{CCE88A99-CC3E-B742-B2DA-5AD01A2BFCFF}" srcOrd="0" destOrd="0" presId="urn:microsoft.com/office/officeart/2005/8/layout/balance1"/>
    <dgm:cxn modelId="{73B14A82-6123-574D-B817-3BE0880467CF}" type="presOf" srcId="{CECAEAFE-22C4-B648-8C97-909D262A1C68}" destId="{A57E6712-DD4B-9E46-B7CB-75791404D8FC}" srcOrd="0" destOrd="0" presId="urn:microsoft.com/office/officeart/2005/8/layout/balance1"/>
    <dgm:cxn modelId="{CA67B395-C7C6-D449-87C6-DDE73078DB42}" type="presOf" srcId="{7FBA2FB1-3C60-FE4C-A2BC-AB16D5D30FF7}" destId="{7FC4FB6D-20A8-1D4F-A0F7-9BBE25E01863}" srcOrd="0" destOrd="0" presId="urn:microsoft.com/office/officeart/2005/8/layout/balance1"/>
    <dgm:cxn modelId="{DDAB14A8-05FF-CB43-819E-C135AD4F1D9A}" type="presOf" srcId="{17948F0E-A6CC-8346-8EAF-FE111D7EA595}" destId="{4733EB9A-D5B3-3945-A3D1-F605E488EDBA}" srcOrd="0" destOrd="0" presId="urn:microsoft.com/office/officeart/2005/8/layout/balance1"/>
    <dgm:cxn modelId="{2653FABE-9B90-2A4D-BF32-5482A98A309B}" type="presOf" srcId="{9F17B584-D028-8B40-BEFC-A403399B40ED}" destId="{A008F33E-6325-564C-A661-BDB70A2473E1}" srcOrd="0" destOrd="0" presId="urn:microsoft.com/office/officeart/2005/8/layout/balance1"/>
    <dgm:cxn modelId="{D2FDE3CB-BF25-E44F-ACBD-25C7ECDD9AB4}" srcId="{9F17B584-D028-8B40-BEFC-A403399B40ED}" destId="{E13AEBDD-D9EE-3B4C-9A41-5B505A9A6902}" srcOrd="1" destOrd="0" parTransId="{6E8223A8-DDE7-9A49-9522-41AB52A14DBE}" sibTransId="{9CDBA013-1480-1642-9674-0922BF1EBA5E}"/>
    <dgm:cxn modelId="{0E1132D0-C39E-F846-BB69-52E247DF7BEB}" type="presOf" srcId="{C2A43217-022F-C247-AD3A-BDE07540CF63}" destId="{6F5F156F-C9CF-534A-9D71-F4D0B1E7B710}" srcOrd="0" destOrd="0" presId="urn:microsoft.com/office/officeart/2005/8/layout/balance1"/>
    <dgm:cxn modelId="{EAE81BD5-3367-3F41-A676-F56AA6964032}" type="presOf" srcId="{2243EC6B-C77A-2644-B2E4-C6EBF163A54F}" destId="{064E044D-D0D4-1C4B-9526-00A9480F4982}" srcOrd="0" destOrd="0" presId="urn:microsoft.com/office/officeart/2005/8/layout/balance1"/>
    <dgm:cxn modelId="{F616B3E0-120E-6C48-A506-420A46971203}" type="presOf" srcId="{E13AEBDD-D9EE-3B4C-9A41-5B505A9A6902}" destId="{4ADC6239-5F17-6641-A0E5-A68794CF465A}" srcOrd="0" destOrd="0" presId="urn:microsoft.com/office/officeart/2005/8/layout/balance1"/>
    <dgm:cxn modelId="{A68378E3-B708-E14F-BF1E-589D04D3A00E}" srcId="{C2A43217-022F-C247-AD3A-BDE07540CF63}" destId="{7FBA2FB1-3C60-FE4C-A2BC-AB16D5D30FF7}" srcOrd="1" destOrd="0" parTransId="{3FCFBC7F-A662-1F4D-9EE6-1647D7995F64}" sibTransId="{63EECD06-9DE6-334B-9779-4F53147B5B18}"/>
    <dgm:cxn modelId="{FB291401-8621-C24F-AEF6-47CC390A2B25}" type="presParOf" srcId="{A57E6712-DD4B-9E46-B7CB-75791404D8FC}" destId="{2B95E39F-784E-774A-8D1D-2285AF15A9F5}" srcOrd="0" destOrd="0" presId="urn:microsoft.com/office/officeart/2005/8/layout/balance1"/>
    <dgm:cxn modelId="{FA4C89B3-EE90-FE47-8949-7C90FDCC9726}" type="presParOf" srcId="{A57E6712-DD4B-9E46-B7CB-75791404D8FC}" destId="{20D69E23-CDF0-2C47-A16C-0C8BD30484CA}" srcOrd="1" destOrd="0" presId="urn:microsoft.com/office/officeart/2005/8/layout/balance1"/>
    <dgm:cxn modelId="{1A8CFBB1-494C-5D43-AC18-A13B3CE82B01}" type="presParOf" srcId="{20D69E23-CDF0-2C47-A16C-0C8BD30484CA}" destId="{6F5F156F-C9CF-534A-9D71-F4D0B1E7B710}" srcOrd="0" destOrd="0" presId="urn:microsoft.com/office/officeart/2005/8/layout/balance1"/>
    <dgm:cxn modelId="{A26DA606-351C-2547-BC14-AEA517F4CF2E}" type="presParOf" srcId="{20D69E23-CDF0-2C47-A16C-0C8BD30484CA}" destId="{A008F33E-6325-564C-A661-BDB70A2473E1}" srcOrd="1" destOrd="0" presId="urn:microsoft.com/office/officeart/2005/8/layout/balance1"/>
    <dgm:cxn modelId="{E9228D10-9DE7-8D43-A222-668D4778CF5B}" type="presParOf" srcId="{A57E6712-DD4B-9E46-B7CB-75791404D8FC}" destId="{3B61E611-9A4D-9140-B722-56E626B2507A}" srcOrd="2" destOrd="0" presId="urn:microsoft.com/office/officeart/2005/8/layout/balance1"/>
    <dgm:cxn modelId="{F6075286-BF9F-644E-937E-D692896098D7}" type="presParOf" srcId="{3B61E611-9A4D-9140-B722-56E626B2507A}" destId="{926AC0AC-D8E9-CF44-BE35-FF7B7AFF0BA5}" srcOrd="0" destOrd="0" presId="urn:microsoft.com/office/officeart/2005/8/layout/balance1"/>
    <dgm:cxn modelId="{94C2256B-CC4A-8043-B18A-E4776F7D45FE}" type="presParOf" srcId="{3B61E611-9A4D-9140-B722-56E626B2507A}" destId="{5BF56472-D066-B846-8642-9F0EC23A7982}" srcOrd="1" destOrd="0" presId="urn:microsoft.com/office/officeart/2005/8/layout/balance1"/>
    <dgm:cxn modelId="{7D2BF6E1-FEF4-B747-858D-5823E1E0C8BC}" type="presParOf" srcId="{3B61E611-9A4D-9140-B722-56E626B2507A}" destId="{86D1EA64-CCB7-3E4F-AA53-EACCD4CEDA1F}" srcOrd="2" destOrd="0" presId="urn:microsoft.com/office/officeart/2005/8/layout/balance1"/>
    <dgm:cxn modelId="{7178989B-9A8B-BE4B-A92E-EB9F9EB9127D}" type="presParOf" srcId="{3B61E611-9A4D-9140-B722-56E626B2507A}" destId="{CCE88A99-CC3E-B742-B2DA-5AD01A2BFCFF}" srcOrd="3" destOrd="0" presId="urn:microsoft.com/office/officeart/2005/8/layout/balance1"/>
    <dgm:cxn modelId="{DDADE894-1702-7649-953E-E666180DAC2B}" type="presParOf" srcId="{3B61E611-9A4D-9140-B722-56E626B2507A}" destId="{4ADC6239-5F17-6641-A0E5-A68794CF465A}" srcOrd="4" destOrd="0" presId="urn:microsoft.com/office/officeart/2005/8/layout/balance1"/>
    <dgm:cxn modelId="{85B23726-8A40-3B4F-B868-086A3AB448EC}" type="presParOf" srcId="{3B61E611-9A4D-9140-B722-56E626B2507A}" destId="{064E044D-D0D4-1C4B-9526-00A9480F4982}" srcOrd="5" destOrd="0" presId="urn:microsoft.com/office/officeart/2005/8/layout/balance1"/>
    <dgm:cxn modelId="{9469BA7B-F0CD-8F41-9C53-D7A6F71E1849}" type="presParOf" srcId="{3B61E611-9A4D-9140-B722-56E626B2507A}" destId="{4733EB9A-D5B3-3945-A3D1-F605E488EDBA}" srcOrd="6" destOrd="0" presId="urn:microsoft.com/office/officeart/2005/8/layout/balance1"/>
    <dgm:cxn modelId="{B3EC4714-3294-4940-8E02-9B4699B9555E}" type="presParOf" srcId="{3B61E611-9A4D-9140-B722-56E626B2507A}" destId="{7FC4FB6D-20A8-1D4F-A0F7-9BBE25E01863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2E8CC7-87ED-CD4E-A481-25FB3EC6A786}">
      <dsp:nvSpPr>
        <dsp:cNvPr id="0" name=""/>
        <dsp:cNvSpPr/>
      </dsp:nvSpPr>
      <dsp:spPr>
        <a:xfrm>
          <a:off x="7946" y="1996818"/>
          <a:ext cx="2375048" cy="14250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Cuantifica la distancia entre una predicción y el resultado real.</a:t>
          </a:r>
        </a:p>
      </dsp:txBody>
      <dsp:txXfrm>
        <a:off x="49684" y="2038556"/>
        <a:ext cx="2291572" cy="1341553"/>
      </dsp:txXfrm>
    </dsp:sp>
    <dsp:sp modelId="{1C334C89-C728-E34C-9985-331E59C004C5}">
      <dsp:nvSpPr>
        <dsp:cNvPr id="0" name=""/>
        <dsp:cNvSpPr/>
      </dsp:nvSpPr>
      <dsp:spPr>
        <a:xfrm>
          <a:off x="2620499" y="2414827"/>
          <a:ext cx="503510" cy="58901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400" kern="1200"/>
        </a:p>
      </dsp:txBody>
      <dsp:txXfrm>
        <a:off x="2620499" y="2532629"/>
        <a:ext cx="352457" cy="353408"/>
      </dsp:txXfrm>
    </dsp:sp>
    <dsp:sp modelId="{504395E8-D935-5F4F-B759-6ED26293F2BF}">
      <dsp:nvSpPr>
        <dsp:cNvPr id="0" name=""/>
        <dsp:cNvSpPr/>
      </dsp:nvSpPr>
      <dsp:spPr>
        <a:xfrm>
          <a:off x="3333014" y="1996818"/>
          <a:ext cx="2375048" cy="14250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Mide la diferencia entre los valores estimados y los valores reales de un conjunto de datos.</a:t>
          </a:r>
        </a:p>
      </dsp:txBody>
      <dsp:txXfrm>
        <a:off x="3374752" y="2038556"/>
        <a:ext cx="2291572" cy="1341553"/>
      </dsp:txXfrm>
    </dsp:sp>
    <dsp:sp modelId="{9BBDE711-D2C2-1349-8CEB-B657F25AB413}">
      <dsp:nvSpPr>
        <dsp:cNvPr id="0" name=""/>
        <dsp:cNvSpPr/>
      </dsp:nvSpPr>
      <dsp:spPr>
        <a:xfrm>
          <a:off x="5945568" y="2414827"/>
          <a:ext cx="503510" cy="58901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400" kern="1200"/>
        </a:p>
      </dsp:txBody>
      <dsp:txXfrm>
        <a:off x="5945568" y="2532629"/>
        <a:ext cx="352457" cy="353408"/>
      </dsp:txXfrm>
    </dsp:sp>
    <dsp:sp modelId="{560F1CCD-D1D8-9B4D-8440-973ED3B05B24}">
      <dsp:nvSpPr>
        <dsp:cNvPr id="0" name=""/>
        <dsp:cNvSpPr/>
      </dsp:nvSpPr>
      <dsp:spPr>
        <a:xfrm>
          <a:off x="6658082" y="1996818"/>
          <a:ext cx="2375048" cy="14250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Objetivo: encontrar el modelo que produzca el valor mínimo de la función de pérdida</a:t>
          </a:r>
        </a:p>
      </dsp:txBody>
      <dsp:txXfrm>
        <a:off x="6699820" y="2038556"/>
        <a:ext cx="2291572" cy="13415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20424-318E-7A42-8E54-6D5F52F9D52B}">
      <dsp:nvSpPr>
        <dsp:cNvPr id="0" name=""/>
        <dsp:cNvSpPr/>
      </dsp:nvSpPr>
      <dsp:spPr>
        <a:xfrm>
          <a:off x="3101" y="2456289"/>
          <a:ext cx="3778601" cy="151144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reg:linear para problemas de regresión</a:t>
          </a:r>
        </a:p>
      </dsp:txBody>
      <dsp:txXfrm>
        <a:off x="758821" y="2456289"/>
        <a:ext cx="2267161" cy="1511440"/>
      </dsp:txXfrm>
    </dsp:sp>
    <dsp:sp modelId="{10FFF4AE-3FB3-FD46-8686-36F987C8D998}">
      <dsp:nvSpPr>
        <dsp:cNvPr id="0" name=""/>
        <dsp:cNvSpPr/>
      </dsp:nvSpPr>
      <dsp:spPr>
        <a:xfrm>
          <a:off x="3403843" y="2456289"/>
          <a:ext cx="3778601" cy="151144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reg:logistic se utiliza para problemas de clasificación en los que sólo se desea la decisión y no la probabilidad</a:t>
          </a:r>
        </a:p>
      </dsp:txBody>
      <dsp:txXfrm>
        <a:off x="4159563" y="2456289"/>
        <a:ext cx="2267161" cy="1511440"/>
      </dsp:txXfrm>
    </dsp:sp>
    <dsp:sp modelId="{5B5A39DA-C125-F04F-814A-FCD2AC43ED5A}">
      <dsp:nvSpPr>
        <dsp:cNvPr id="0" name=""/>
        <dsp:cNvSpPr/>
      </dsp:nvSpPr>
      <dsp:spPr>
        <a:xfrm>
          <a:off x="6804584" y="2456289"/>
          <a:ext cx="3778601" cy="151144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binary:logistic se utiliza cuando se desea probabilidad en lugar de solo decisión</a:t>
          </a:r>
        </a:p>
      </dsp:txBody>
      <dsp:txXfrm>
        <a:off x="7560304" y="2456289"/>
        <a:ext cx="2267161" cy="15114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3BFA4-CE4A-1549-9A72-481C72E5A11F}">
      <dsp:nvSpPr>
        <dsp:cNvPr id="0" name=""/>
        <dsp:cNvSpPr/>
      </dsp:nvSpPr>
      <dsp:spPr>
        <a:xfrm>
          <a:off x="2670" y="1734318"/>
          <a:ext cx="2608459" cy="21514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 dirty="0"/>
            <a:t>Creación de un metamodelo compuesto por muchos modelos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 dirty="0"/>
            <a:t>Generar predicción final</a:t>
          </a:r>
        </a:p>
      </dsp:txBody>
      <dsp:txXfrm>
        <a:off x="52180" y="1783828"/>
        <a:ext cx="2509439" cy="1591391"/>
      </dsp:txXfrm>
    </dsp:sp>
    <dsp:sp modelId="{BD2CB53B-EEEF-214C-A988-291BA7489C4D}">
      <dsp:nvSpPr>
        <dsp:cNvPr id="0" name=""/>
        <dsp:cNvSpPr/>
      </dsp:nvSpPr>
      <dsp:spPr>
        <a:xfrm>
          <a:off x="1487747" y="2315648"/>
          <a:ext cx="2774823" cy="2774823"/>
        </a:xfrm>
        <a:prstGeom prst="leftCircularArrow">
          <a:avLst>
            <a:gd name="adj1" fmla="val 2790"/>
            <a:gd name="adj2" fmla="val 340417"/>
            <a:gd name="adj3" fmla="val 2115928"/>
            <a:gd name="adj4" fmla="val 9024489"/>
            <a:gd name="adj5" fmla="val 325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8B6FC-D2D8-4049-B400-847D6047D750}">
      <dsp:nvSpPr>
        <dsp:cNvPr id="0" name=""/>
        <dsp:cNvSpPr/>
      </dsp:nvSpPr>
      <dsp:spPr>
        <a:xfrm>
          <a:off x="582328" y="3424730"/>
          <a:ext cx="2318630" cy="922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 dirty="0"/>
            <a:t>XGbootst</a:t>
          </a:r>
        </a:p>
      </dsp:txBody>
      <dsp:txXfrm>
        <a:off x="609334" y="3451736"/>
        <a:ext cx="2264618" cy="868030"/>
      </dsp:txXfrm>
    </dsp:sp>
    <dsp:sp modelId="{3703C3D3-13FE-3A4D-B4A6-A4CB4F3B22E0}">
      <dsp:nvSpPr>
        <dsp:cNvPr id="0" name=""/>
        <dsp:cNvSpPr/>
      </dsp:nvSpPr>
      <dsp:spPr>
        <a:xfrm>
          <a:off x="3269611" y="1734318"/>
          <a:ext cx="2608459" cy="21514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 dirty="0"/>
            <a:t>Modelos de base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 dirty="0"/>
            <a:t>Se buscan aprendices de base que al combinarse creen una predicción</a:t>
          </a:r>
        </a:p>
      </dsp:txBody>
      <dsp:txXfrm>
        <a:off x="3319121" y="2244850"/>
        <a:ext cx="2509439" cy="1591391"/>
      </dsp:txXfrm>
    </dsp:sp>
    <dsp:sp modelId="{1AE65695-2010-CF44-8B4F-BF90F1A9E209}">
      <dsp:nvSpPr>
        <dsp:cNvPr id="0" name=""/>
        <dsp:cNvSpPr/>
      </dsp:nvSpPr>
      <dsp:spPr>
        <a:xfrm>
          <a:off x="4732951" y="445242"/>
          <a:ext cx="3108126" cy="3108126"/>
        </a:xfrm>
        <a:prstGeom prst="circularArrow">
          <a:avLst>
            <a:gd name="adj1" fmla="val 2491"/>
            <a:gd name="adj2" fmla="val 301803"/>
            <a:gd name="adj3" fmla="val 19522686"/>
            <a:gd name="adj4" fmla="val 12575511"/>
            <a:gd name="adj5" fmla="val 2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27112-8C64-3140-91F8-E1265462E141}">
      <dsp:nvSpPr>
        <dsp:cNvPr id="0" name=""/>
        <dsp:cNvSpPr/>
      </dsp:nvSpPr>
      <dsp:spPr>
        <a:xfrm>
          <a:off x="3849269" y="1273297"/>
          <a:ext cx="2318630" cy="922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 dirty="0"/>
            <a:t>Modelos individuales</a:t>
          </a:r>
        </a:p>
      </dsp:txBody>
      <dsp:txXfrm>
        <a:off x="3876275" y="1300303"/>
        <a:ext cx="2264618" cy="868030"/>
      </dsp:txXfrm>
    </dsp:sp>
    <dsp:sp modelId="{29552B68-EC72-5140-AAA3-B4F025E774CF}">
      <dsp:nvSpPr>
        <dsp:cNvPr id="0" name=""/>
        <dsp:cNvSpPr/>
      </dsp:nvSpPr>
      <dsp:spPr>
        <a:xfrm>
          <a:off x="6536552" y="1734318"/>
          <a:ext cx="2608459" cy="21514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 dirty="0"/>
            <a:t>Cada modelo base debe distinguir o predecir bien las distintas partes del conjutno de datos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 dirty="0"/>
            <a:t>Árboles y lineales</a:t>
          </a:r>
        </a:p>
      </dsp:txBody>
      <dsp:txXfrm>
        <a:off x="6586062" y="1783828"/>
        <a:ext cx="2509439" cy="1591391"/>
      </dsp:txXfrm>
    </dsp:sp>
    <dsp:sp modelId="{0E5B312F-5533-3149-9FDE-15C02ED51656}">
      <dsp:nvSpPr>
        <dsp:cNvPr id="0" name=""/>
        <dsp:cNvSpPr/>
      </dsp:nvSpPr>
      <dsp:spPr>
        <a:xfrm>
          <a:off x="7116209" y="3424730"/>
          <a:ext cx="2318630" cy="922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 dirty="0"/>
            <a:t>Tipos de aprendices</a:t>
          </a:r>
        </a:p>
      </dsp:txBody>
      <dsp:txXfrm>
        <a:off x="7143215" y="3451736"/>
        <a:ext cx="2264618" cy="8680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DCCFA-1A17-9C4C-AF7E-682FC71BFB92}">
      <dsp:nvSpPr>
        <dsp:cNvPr id="0" name=""/>
        <dsp:cNvSpPr/>
      </dsp:nvSpPr>
      <dsp:spPr>
        <a:xfrm>
          <a:off x="761" y="840025"/>
          <a:ext cx="3276287" cy="3931544"/>
        </a:xfrm>
        <a:prstGeom prst="roundRect">
          <a:avLst>
            <a:gd name="adj" fmla="val 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6586" rIns="151130" bIns="0" numCol="1" spcCol="1270" anchor="t" anchorCtr="0">
          <a:noAutofit/>
        </a:bodyPr>
        <a:lstStyle/>
        <a:p>
          <a:pPr marL="0" lvl="0" indent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400" b="1" kern="1200" dirty="0"/>
            <a:t>Regularización</a:t>
          </a:r>
        </a:p>
      </dsp:txBody>
      <dsp:txXfrm rot="16200000">
        <a:off x="-1283543" y="2124329"/>
        <a:ext cx="3223866" cy="655257"/>
      </dsp:txXfrm>
    </dsp:sp>
    <dsp:sp modelId="{476D5026-12EA-3343-B786-FD5869547D3A}">
      <dsp:nvSpPr>
        <dsp:cNvPr id="0" name=""/>
        <dsp:cNvSpPr/>
      </dsp:nvSpPr>
      <dsp:spPr>
        <a:xfrm>
          <a:off x="656018" y="840025"/>
          <a:ext cx="2440833" cy="393154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3444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600" kern="1200" dirty="0"/>
            <a:t>Es una manera de controlar la complejidad del modelo</a:t>
          </a:r>
        </a:p>
      </dsp:txBody>
      <dsp:txXfrm>
        <a:off x="656018" y="840025"/>
        <a:ext cx="2440833" cy="3931544"/>
      </dsp:txXfrm>
    </dsp:sp>
    <dsp:sp modelId="{D697F514-CF91-9D45-9241-C7294FD6AA49}">
      <dsp:nvSpPr>
        <dsp:cNvPr id="0" name=""/>
        <dsp:cNvSpPr/>
      </dsp:nvSpPr>
      <dsp:spPr>
        <a:xfrm>
          <a:off x="3391718" y="840025"/>
          <a:ext cx="3276287" cy="3931544"/>
        </a:xfrm>
        <a:prstGeom prst="roundRect">
          <a:avLst>
            <a:gd name="adj" fmla="val 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6586" rIns="151130" bIns="0" numCol="1" spcCol="1270" anchor="t" anchorCtr="0">
          <a:noAutofit/>
        </a:bodyPr>
        <a:lstStyle/>
        <a:p>
          <a:pPr marL="0" lvl="0" indent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400" b="1" kern="1200" dirty="0"/>
            <a:t>Modelos</a:t>
          </a:r>
        </a:p>
      </dsp:txBody>
      <dsp:txXfrm rot="16200000">
        <a:off x="2107413" y="2124329"/>
        <a:ext cx="3223866" cy="655257"/>
      </dsp:txXfrm>
    </dsp:sp>
    <dsp:sp modelId="{111DAD16-D34B-6F46-8BC8-C7A27463E338}">
      <dsp:nvSpPr>
        <dsp:cNvPr id="0" name=""/>
        <dsp:cNvSpPr/>
      </dsp:nvSpPr>
      <dsp:spPr>
        <a:xfrm rot="5400000">
          <a:off x="3119195" y="3964858"/>
          <a:ext cx="577809" cy="49144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63200-6D46-FF48-94D9-C4A168BE524E}">
      <dsp:nvSpPr>
        <dsp:cNvPr id="0" name=""/>
        <dsp:cNvSpPr/>
      </dsp:nvSpPr>
      <dsp:spPr>
        <a:xfrm>
          <a:off x="4046975" y="840025"/>
          <a:ext cx="2440833" cy="393154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3444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600" kern="1200" dirty="0"/>
            <a:t>Que puedan ser simples y precision como sean posibles </a:t>
          </a:r>
        </a:p>
      </dsp:txBody>
      <dsp:txXfrm>
        <a:off x="4046975" y="840025"/>
        <a:ext cx="2440833" cy="3931544"/>
      </dsp:txXfrm>
    </dsp:sp>
    <dsp:sp modelId="{B947B09E-6AB7-F143-A2CA-04133FBBE4F0}">
      <dsp:nvSpPr>
        <dsp:cNvPr id="0" name=""/>
        <dsp:cNvSpPr/>
      </dsp:nvSpPr>
      <dsp:spPr>
        <a:xfrm>
          <a:off x="6782675" y="840025"/>
          <a:ext cx="3276287" cy="3931544"/>
        </a:xfrm>
        <a:prstGeom prst="roundRect">
          <a:avLst>
            <a:gd name="adj" fmla="val 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6586" rIns="151130" bIns="0" numCol="1" spcCol="1270" anchor="t" anchorCtr="0">
          <a:noAutofit/>
        </a:bodyPr>
        <a:lstStyle/>
        <a:p>
          <a:pPr marL="0" lvl="0" indent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400" b="1" kern="1200" dirty="0"/>
            <a:t>Parametros</a:t>
          </a:r>
        </a:p>
      </dsp:txBody>
      <dsp:txXfrm rot="16200000">
        <a:off x="5498371" y="2124329"/>
        <a:ext cx="3223866" cy="655257"/>
      </dsp:txXfrm>
    </dsp:sp>
    <dsp:sp modelId="{FA91D731-78D3-AA45-8ED2-57887B79BFB4}">
      <dsp:nvSpPr>
        <dsp:cNvPr id="0" name=""/>
        <dsp:cNvSpPr/>
      </dsp:nvSpPr>
      <dsp:spPr>
        <a:xfrm rot="5400000">
          <a:off x="6510152" y="3964858"/>
          <a:ext cx="577809" cy="49144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7E1872-C0B0-EA48-A3AE-0FE667D0A143}">
      <dsp:nvSpPr>
        <dsp:cNvPr id="0" name=""/>
        <dsp:cNvSpPr/>
      </dsp:nvSpPr>
      <dsp:spPr>
        <a:xfrm>
          <a:off x="7437932" y="840025"/>
          <a:ext cx="2440833" cy="393154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/>
            <a:t>Gamma</a:t>
          </a:r>
          <a:r>
            <a:rPr lang="es-MX" sz="1800" kern="1200" dirty="0"/>
            <a:t> - reducción mínima de pérdidas permitida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/>
            <a:t>Alpha</a:t>
          </a:r>
          <a:r>
            <a:rPr lang="es-MX" sz="1800" kern="1200" dirty="0"/>
            <a:t> - regularización l1 de los pesos de las hojas, valores mayores significan mayor regularización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/>
            <a:t>Lambda</a:t>
          </a:r>
          <a:r>
            <a:rPr lang="es-MX" sz="1800" kern="1200" dirty="0"/>
            <a:t> - regularización l2 de los pesos de las hojas</a:t>
          </a:r>
          <a:endParaRPr lang="es-MX" sz="22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200" kern="1200" dirty="0"/>
        </a:p>
      </dsp:txBody>
      <dsp:txXfrm>
        <a:off x="7437932" y="840025"/>
        <a:ext cx="2440833" cy="39315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F156F-C9CF-534A-9D71-F4D0B1E7B710}">
      <dsp:nvSpPr>
        <dsp:cNvPr id="0" name=""/>
        <dsp:cNvSpPr/>
      </dsp:nvSpPr>
      <dsp:spPr>
        <a:xfrm>
          <a:off x="1650816" y="0"/>
          <a:ext cx="1851522" cy="1028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Aprendiz de base lineal</a:t>
          </a:r>
        </a:p>
      </dsp:txBody>
      <dsp:txXfrm>
        <a:off x="1680943" y="30127"/>
        <a:ext cx="1791268" cy="968369"/>
      </dsp:txXfrm>
    </dsp:sp>
    <dsp:sp modelId="{A008F33E-6325-564C-A661-BDB70A2473E1}">
      <dsp:nvSpPr>
        <dsp:cNvPr id="0" name=""/>
        <dsp:cNvSpPr/>
      </dsp:nvSpPr>
      <dsp:spPr>
        <a:xfrm>
          <a:off x="4325238" y="0"/>
          <a:ext cx="1851522" cy="1028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Aprendiz de base arborea</a:t>
          </a:r>
        </a:p>
      </dsp:txBody>
      <dsp:txXfrm>
        <a:off x="4355365" y="30127"/>
        <a:ext cx="1791268" cy="968369"/>
      </dsp:txXfrm>
    </dsp:sp>
    <dsp:sp modelId="{5BF56472-D066-B846-8642-9F0EC23A7982}">
      <dsp:nvSpPr>
        <dsp:cNvPr id="0" name=""/>
        <dsp:cNvSpPr/>
      </dsp:nvSpPr>
      <dsp:spPr>
        <a:xfrm>
          <a:off x="3528054" y="4371651"/>
          <a:ext cx="771467" cy="771467"/>
        </a:xfrm>
        <a:prstGeom prst="triangle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D1EA64-CCB7-3E4F-AA53-EACCD4CEDA1F}">
      <dsp:nvSpPr>
        <dsp:cNvPr id="0" name=""/>
        <dsp:cNvSpPr/>
      </dsp:nvSpPr>
      <dsp:spPr>
        <a:xfrm rot="240000">
          <a:off x="1598678" y="4041068"/>
          <a:ext cx="4630220" cy="323776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E88A99-CC3E-B742-B2DA-5AD01A2BFCFF}">
      <dsp:nvSpPr>
        <dsp:cNvPr id="0" name=""/>
        <dsp:cNvSpPr/>
      </dsp:nvSpPr>
      <dsp:spPr>
        <a:xfrm rot="240000">
          <a:off x="4378723" y="3231547"/>
          <a:ext cx="1847414" cy="8607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Utilizado casi exclusivamente en XGBoost</a:t>
          </a:r>
        </a:p>
      </dsp:txBody>
      <dsp:txXfrm>
        <a:off x="4420739" y="3273563"/>
        <a:ext cx="1763382" cy="776674"/>
      </dsp:txXfrm>
    </dsp:sp>
    <dsp:sp modelId="{4ADC6239-5F17-6641-A0E5-A68794CF465A}">
      <dsp:nvSpPr>
        <dsp:cNvPr id="0" name=""/>
        <dsp:cNvSpPr/>
      </dsp:nvSpPr>
      <dsp:spPr>
        <a:xfrm rot="240000">
          <a:off x="4445583" y="2305786"/>
          <a:ext cx="1847414" cy="8607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Suma ponderada de árboles de decisión (no lineal)</a:t>
          </a:r>
        </a:p>
      </dsp:txBody>
      <dsp:txXfrm>
        <a:off x="4487599" y="2347802"/>
        <a:ext cx="1763382" cy="776674"/>
      </dsp:txXfrm>
    </dsp:sp>
    <dsp:sp modelId="{064E044D-D0D4-1C4B-9526-00A9480F4982}">
      <dsp:nvSpPr>
        <dsp:cNvPr id="0" name=""/>
        <dsp:cNvSpPr/>
      </dsp:nvSpPr>
      <dsp:spPr>
        <a:xfrm rot="240000">
          <a:off x="4512444" y="1400597"/>
          <a:ext cx="1847414" cy="8607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Arbol de decisión</a:t>
          </a:r>
        </a:p>
      </dsp:txBody>
      <dsp:txXfrm>
        <a:off x="4554460" y="1442613"/>
        <a:ext cx="1763382" cy="776674"/>
      </dsp:txXfrm>
    </dsp:sp>
    <dsp:sp modelId="{4733EB9A-D5B3-3945-A3D1-F605E488EDBA}">
      <dsp:nvSpPr>
        <dsp:cNvPr id="0" name=""/>
        <dsp:cNvSpPr/>
      </dsp:nvSpPr>
      <dsp:spPr>
        <a:xfrm rot="240000">
          <a:off x="1730017" y="3046395"/>
          <a:ext cx="1847414" cy="8607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Modelo potenciado (suma ponderada de modelos lineales)</a:t>
          </a:r>
        </a:p>
      </dsp:txBody>
      <dsp:txXfrm>
        <a:off x="1772033" y="3088411"/>
        <a:ext cx="1763382" cy="776674"/>
      </dsp:txXfrm>
    </dsp:sp>
    <dsp:sp modelId="{7FC4FB6D-20A8-1D4F-A0F7-9BBE25E01863}">
      <dsp:nvSpPr>
        <dsp:cNvPr id="0" name=""/>
        <dsp:cNvSpPr/>
      </dsp:nvSpPr>
      <dsp:spPr>
        <a:xfrm rot="240000">
          <a:off x="1796877" y="2120633"/>
          <a:ext cx="1847414" cy="8607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Suma de terminos lineales</a:t>
          </a:r>
        </a:p>
      </dsp:txBody>
      <dsp:txXfrm>
        <a:off x="1838893" y="2162649"/>
        <a:ext cx="1763382" cy="776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0882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4492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606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302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>
  <p:cSld name="Título vertical y tex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7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3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2.png"/><Relationship Id="rId9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diagramColors" Target="../diagrams/colors2.xml"/><Relationship Id="rId5" Type="http://schemas.openxmlformats.org/officeDocument/2006/relationships/image" Target="../media/image3.png"/><Relationship Id="rId10" Type="http://schemas.openxmlformats.org/officeDocument/2006/relationships/diagramQuickStyle" Target="../diagrams/quickStyle2.xml"/><Relationship Id="rId4" Type="http://schemas.openxmlformats.org/officeDocument/2006/relationships/image" Target="../media/image2.png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diagramColors" Target="../diagrams/colors3.xml"/><Relationship Id="rId5" Type="http://schemas.openxmlformats.org/officeDocument/2006/relationships/image" Target="../media/image3.png"/><Relationship Id="rId10" Type="http://schemas.openxmlformats.org/officeDocument/2006/relationships/diagramQuickStyle" Target="../diagrams/quickStyle3.xml"/><Relationship Id="rId4" Type="http://schemas.openxmlformats.org/officeDocument/2006/relationships/image" Target="../media/image2.png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diagramColors" Target="../diagrams/colors4.xml"/><Relationship Id="rId5" Type="http://schemas.openxmlformats.org/officeDocument/2006/relationships/image" Target="../media/image3.png"/><Relationship Id="rId10" Type="http://schemas.openxmlformats.org/officeDocument/2006/relationships/diagramQuickStyle" Target="../diagrams/quickStyle4.xml"/><Relationship Id="rId4" Type="http://schemas.openxmlformats.org/officeDocument/2006/relationships/image" Target="../media/image2.png"/><Relationship Id="rId9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diagramColors" Target="../diagrams/colors5.xml"/><Relationship Id="rId5" Type="http://schemas.openxmlformats.org/officeDocument/2006/relationships/image" Target="../media/image3.png"/><Relationship Id="rId10" Type="http://schemas.openxmlformats.org/officeDocument/2006/relationships/diagramQuickStyle" Target="../diagrams/quickStyle5.xml"/><Relationship Id="rId4" Type="http://schemas.openxmlformats.org/officeDocument/2006/relationships/image" Target="../media/image2.png"/><Relationship Id="rId9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"/>
          <p:cNvGrpSpPr/>
          <p:nvPr/>
        </p:nvGrpSpPr>
        <p:grpSpPr>
          <a:xfrm>
            <a:off x="0" y="-1"/>
            <a:ext cx="12192000" cy="6858002"/>
            <a:chOff x="0" y="317351"/>
            <a:chExt cx="12192000" cy="6858002"/>
          </a:xfrm>
        </p:grpSpPr>
        <p:pic>
          <p:nvPicPr>
            <p:cNvPr id="90" name="Google Shape;90;p1"/>
            <p:cNvPicPr preferRelativeResize="0"/>
            <p:nvPr/>
          </p:nvPicPr>
          <p:blipFill rotWithShape="1">
            <a:blip r:embed="rId3">
              <a:alphaModFix/>
            </a:blip>
            <a:srcRect l="7812" r="7811" b="7535"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2" name="Google Shape;92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19039" y="647754"/>
            <a:ext cx="3753920" cy="179875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2158676" y="2392672"/>
            <a:ext cx="7874647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7000" b="1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Bootcamp</a:t>
            </a:r>
            <a:endParaRPr sz="7000" b="1" i="0" u="none" strike="noStrike" cap="none" dirty="0">
              <a:solidFill>
                <a:schemeClr val="lt1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2185075" y="3581822"/>
            <a:ext cx="787464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b="0" i="0" u="none" strike="noStrike" cap="none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Inteligencia Artificial </a:t>
            </a:r>
            <a:endParaRPr sz="4000" b="0" i="0" u="none" strike="noStrike" cap="none" dirty="0">
              <a:solidFill>
                <a:schemeClr val="lt1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712776" y="5933677"/>
            <a:ext cx="2164967" cy="6696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p1"/>
          <p:cNvGrpSpPr/>
          <p:nvPr/>
        </p:nvGrpSpPr>
        <p:grpSpPr>
          <a:xfrm>
            <a:off x="626477" y="254641"/>
            <a:ext cx="11251266" cy="983288"/>
            <a:chOff x="626477" y="254641"/>
            <a:chExt cx="11251266" cy="983288"/>
          </a:xfrm>
        </p:grpSpPr>
        <p:pic>
          <p:nvPicPr>
            <p:cNvPr id="97" name="Google Shape;97;p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0059722" y="254641"/>
              <a:ext cx="1818021" cy="983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26477" y="484081"/>
              <a:ext cx="1505800" cy="5244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Google Shape;99;p1"/>
          <p:cNvSpPr/>
          <p:nvPr/>
        </p:nvSpPr>
        <p:spPr>
          <a:xfrm>
            <a:off x="4219039" y="4689185"/>
            <a:ext cx="3742639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rgbClr val="D2A6FF"/>
                </a:solidFill>
              </a:rPr>
              <a:t>Avanzado </a:t>
            </a:r>
            <a:endParaRPr lang="es-CO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rgbClr val="D2A6FF"/>
                </a:solidFill>
              </a:rPr>
              <a:t>Cristian Camilo Tirado Cifuentes</a:t>
            </a:r>
            <a:endParaRPr lang="es-CO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rgbClr val="D2A6FF"/>
                </a:solidFill>
                <a:latin typeface="Arial"/>
                <a:ea typeface="Arial"/>
                <a:cs typeface="Arial"/>
                <a:sym typeface="Arial"/>
              </a:rPr>
              <a:t>Fecha: </a:t>
            </a:r>
            <a:r>
              <a:rPr lang="es-CO" sz="1800" dirty="0">
                <a:solidFill>
                  <a:srgbClr val="D2A6FF"/>
                </a:solidFill>
              </a:rPr>
              <a:t>08</a:t>
            </a:r>
            <a:r>
              <a:rPr lang="es-CO" sz="1800" b="0" i="0" u="none" strike="noStrike" cap="none" dirty="0">
                <a:solidFill>
                  <a:srgbClr val="D2A6FF"/>
                </a:solidFill>
                <a:latin typeface="Arial"/>
                <a:ea typeface="Arial"/>
                <a:cs typeface="Arial"/>
                <a:sym typeface="Arial"/>
              </a:rPr>
              <a:t>/06/2024</a:t>
            </a:r>
            <a:endParaRPr sz="1800" b="0" i="0" u="none" strike="noStrike" cap="none" dirty="0">
              <a:solidFill>
                <a:srgbClr val="D2A6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4967" y="4641265"/>
            <a:ext cx="4090045" cy="1337397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2"/>
          <p:cNvSpPr txBox="1"/>
          <p:nvPr/>
        </p:nvSpPr>
        <p:spPr>
          <a:xfrm>
            <a:off x="1228592" y="584928"/>
            <a:ext cx="956666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7200">
                <a:solidFill>
                  <a:srgbClr val="001059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LOGOS:</a:t>
            </a:r>
            <a:endParaRPr/>
          </a:p>
        </p:txBody>
      </p:sp>
      <p:pic>
        <p:nvPicPr>
          <p:cNvPr id="313" name="Google Shape;313;p12"/>
          <p:cNvPicPr preferRelativeResize="0"/>
          <p:nvPr/>
        </p:nvPicPr>
        <p:blipFill rotWithShape="1">
          <a:blip r:embed="rId4">
            <a:alphaModFix/>
          </a:blip>
          <a:srcRect l="8008" t="20497" r="6928" b="16481"/>
          <a:stretch/>
        </p:blipFill>
        <p:spPr>
          <a:xfrm>
            <a:off x="4869436" y="2808048"/>
            <a:ext cx="2453130" cy="87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8592" y="2808048"/>
            <a:ext cx="1854985" cy="64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79763" y="2695554"/>
            <a:ext cx="2027639" cy="109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97743" y="398399"/>
            <a:ext cx="1088021" cy="379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002119" y="199927"/>
            <a:ext cx="1423991" cy="770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13"/>
          <p:cNvGrpSpPr/>
          <p:nvPr/>
        </p:nvGrpSpPr>
        <p:grpSpPr>
          <a:xfrm>
            <a:off x="0" y="-1"/>
            <a:ext cx="12192000" cy="6858002"/>
            <a:chOff x="0" y="317351"/>
            <a:chExt cx="12192000" cy="6858002"/>
          </a:xfrm>
        </p:grpSpPr>
        <p:pic>
          <p:nvPicPr>
            <p:cNvPr id="324" name="Google Shape;324;p13"/>
            <p:cNvPicPr preferRelativeResize="0"/>
            <p:nvPr/>
          </p:nvPicPr>
          <p:blipFill rotWithShape="1">
            <a:blip r:embed="rId3">
              <a:alphaModFix/>
            </a:blip>
            <a:srcRect l="7812" r="7811" b="7535"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6" name="Google Shape;32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40554" y="1970769"/>
            <a:ext cx="7510889" cy="2916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92280" y="324169"/>
            <a:ext cx="3007439" cy="1441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712776" y="5933677"/>
            <a:ext cx="2164967" cy="6696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" name="Google Shape;329;p13"/>
          <p:cNvGrpSpPr/>
          <p:nvPr/>
        </p:nvGrpSpPr>
        <p:grpSpPr>
          <a:xfrm>
            <a:off x="626477" y="254641"/>
            <a:ext cx="11251266" cy="983288"/>
            <a:chOff x="626477" y="254641"/>
            <a:chExt cx="11251266" cy="983288"/>
          </a:xfrm>
        </p:grpSpPr>
        <p:pic>
          <p:nvPicPr>
            <p:cNvPr id="330" name="Google Shape;330;p13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0059722" y="254641"/>
              <a:ext cx="1818021" cy="983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13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26477" y="484081"/>
              <a:ext cx="1505800" cy="52440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2"/>
          <p:cNvGrpSpPr/>
          <p:nvPr/>
        </p:nvGrpSpPr>
        <p:grpSpPr>
          <a:xfrm>
            <a:off x="0" y="-1"/>
            <a:ext cx="12192000" cy="6858002"/>
            <a:chOff x="0" y="317351"/>
            <a:chExt cx="12192000" cy="6858002"/>
          </a:xfrm>
        </p:grpSpPr>
        <p:pic>
          <p:nvPicPr>
            <p:cNvPr id="106" name="Google Shape;106;p2"/>
            <p:cNvPicPr preferRelativeResize="0"/>
            <p:nvPr/>
          </p:nvPicPr>
          <p:blipFill rotWithShape="1">
            <a:blip r:embed="rId3">
              <a:alphaModFix/>
            </a:blip>
            <a:srcRect l="7812" r="7811" b="7535"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8" name="Google Shape;10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15518" y="165438"/>
            <a:ext cx="2339170" cy="112085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 txBox="1"/>
          <p:nvPr/>
        </p:nvSpPr>
        <p:spPr>
          <a:xfrm>
            <a:off x="2753576" y="1352266"/>
            <a:ext cx="7106881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5000" b="0" i="0" u="none" strike="noStrike" cap="none">
                <a:solidFill>
                  <a:srgbClr val="D2A6FF"/>
                </a:solidFill>
                <a:latin typeface="Arial"/>
                <a:ea typeface="Arial"/>
                <a:cs typeface="Arial"/>
                <a:sym typeface="Arial"/>
              </a:rPr>
              <a:t>Tabla de contenidos</a:t>
            </a:r>
            <a:endParaRPr sz="5000" b="0" i="0" u="none" strike="noStrike" cap="none">
              <a:solidFill>
                <a:srgbClr val="D2A6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3476266" y="2461172"/>
            <a:ext cx="790226" cy="790226"/>
          </a:xfrm>
          <a:prstGeom prst="ellipse">
            <a:avLst/>
          </a:prstGeom>
          <a:solidFill>
            <a:srgbClr val="ADF6F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3476266" y="3603906"/>
            <a:ext cx="790226" cy="790226"/>
          </a:xfrm>
          <a:prstGeom prst="ellipse">
            <a:avLst/>
          </a:prstGeom>
          <a:solidFill>
            <a:srgbClr val="ADF6F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3476266" y="4757859"/>
            <a:ext cx="790226" cy="790226"/>
          </a:xfrm>
          <a:prstGeom prst="ellipse">
            <a:avLst/>
          </a:prstGeom>
          <a:solidFill>
            <a:srgbClr val="ADF6F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4630461" y="2580983"/>
            <a:ext cx="4191000" cy="660742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ADF6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4630461" y="3668648"/>
            <a:ext cx="4191000" cy="660742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ADF6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4630461" y="4822601"/>
            <a:ext cx="4191000" cy="660742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ADF6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3587006" y="2520035"/>
            <a:ext cx="5866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b="0" i="0" u="none" strike="noStrike" cap="none">
                <a:solidFill>
                  <a:srgbClr val="001059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1</a:t>
            </a:r>
            <a:endParaRPr/>
          </a:p>
        </p:txBody>
      </p:sp>
      <p:sp>
        <p:nvSpPr>
          <p:cNvPr id="117" name="Google Shape;117;p2"/>
          <p:cNvSpPr txBox="1"/>
          <p:nvPr/>
        </p:nvSpPr>
        <p:spPr>
          <a:xfrm>
            <a:off x="3595092" y="3687327"/>
            <a:ext cx="5866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b="0" i="0" u="none" strike="noStrike" cap="none">
                <a:solidFill>
                  <a:srgbClr val="001059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2</a:t>
            </a:r>
            <a:endParaRPr/>
          </a:p>
        </p:txBody>
      </p:sp>
      <p:sp>
        <p:nvSpPr>
          <p:cNvPr id="118" name="Google Shape;118;p2"/>
          <p:cNvSpPr txBox="1"/>
          <p:nvPr/>
        </p:nvSpPr>
        <p:spPr>
          <a:xfrm>
            <a:off x="3578039" y="4822601"/>
            <a:ext cx="5866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b="0" i="0" u="none" strike="noStrike" cap="none">
                <a:solidFill>
                  <a:srgbClr val="001059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3</a:t>
            </a:r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4575277" y="2627809"/>
            <a:ext cx="436990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dirty="0">
                <a:solidFill>
                  <a:srgbClr val="001059"/>
                </a:solidFill>
                <a:latin typeface="Nunito Sans Black"/>
                <a:cs typeface="Nunito Sans Black"/>
                <a:sym typeface="Nunito Sans Black"/>
              </a:rPr>
              <a:t>Regresión</a:t>
            </a:r>
            <a:endParaRPr sz="1100" dirty="0"/>
          </a:p>
        </p:txBody>
      </p:sp>
      <p:sp>
        <p:nvSpPr>
          <p:cNvPr id="120" name="Google Shape;120;p2"/>
          <p:cNvSpPr txBox="1"/>
          <p:nvPr/>
        </p:nvSpPr>
        <p:spPr>
          <a:xfrm>
            <a:off x="4828420" y="3620092"/>
            <a:ext cx="379508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rgbClr val="001059"/>
                </a:solidFill>
                <a:latin typeface="Nunito Sans Black"/>
                <a:cs typeface="Nunito Sans Black"/>
                <a:sym typeface="Nunito Sans Black"/>
              </a:rPr>
              <a:t>Función objetivo y base de aprendizaje</a:t>
            </a:r>
            <a:endParaRPr sz="1200" dirty="0"/>
          </a:p>
        </p:txBody>
      </p:sp>
      <p:sp>
        <p:nvSpPr>
          <p:cNvPr id="121" name="Google Shape;121;p2"/>
          <p:cNvSpPr txBox="1"/>
          <p:nvPr/>
        </p:nvSpPr>
        <p:spPr>
          <a:xfrm>
            <a:off x="4541408" y="4939075"/>
            <a:ext cx="436990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0" i="0" u="none" strike="noStrike" cap="none" dirty="0">
                <a:solidFill>
                  <a:srgbClr val="001059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Modelos de regularizaci</a:t>
            </a:r>
            <a:r>
              <a:rPr lang="es-CO" sz="2400" dirty="0">
                <a:solidFill>
                  <a:srgbClr val="001059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ó</a:t>
            </a:r>
            <a:r>
              <a:rPr lang="es-CO" sz="2400" b="0" i="0" u="none" strike="noStrike" cap="none" dirty="0">
                <a:solidFill>
                  <a:srgbClr val="001059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n </a:t>
            </a:r>
            <a:endParaRPr sz="1000" dirty="0"/>
          </a:p>
        </p:txBody>
      </p:sp>
      <p:cxnSp>
        <p:nvCxnSpPr>
          <p:cNvPr id="122" name="Google Shape;122;p2"/>
          <p:cNvCxnSpPr>
            <a:stCxn id="110" idx="4"/>
            <a:endCxn id="111" idx="0"/>
          </p:cNvCxnSpPr>
          <p:nvPr/>
        </p:nvCxnSpPr>
        <p:spPr>
          <a:xfrm>
            <a:off x="3871379" y="3251398"/>
            <a:ext cx="0" cy="352500"/>
          </a:xfrm>
          <a:prstGeom prst="straightConnector1">
            <a:avLst/>
          </a:prstGeom>
          <a:noFill/>
          <a:ln w="38100" cap="flat" cmpd="sng">
            <a:solidFill>
              <a:srgbClr val="D2A6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3" name="Google Shape;123;p2"/>
          <p:cNvCxnSpPr>
            <a:stCxn id="117" idx="2"/>
          </p:cNvCxnSpPr>
          <p:nvPr/>
        </p:nvCxnSpPr>
        <p:spPr>
          <a:xfrm>
            <a:off x="3888432" y="4395213"/>
            <a:ext cx="0" cy="345000"/>
          </a:xfrm>
          <a:prstGeom prst="straightConnector1">
            <a:avLst/>
          </a:prstGeom>
          <a:noFill/>
          <a:ln w="38100" cap="flat" cmpd="sng">
            <a:solidFill>
              <a:srgbClr val="D2A6F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24" name="Google Shape;124;p2"/>
          <p:cNvGrpSpPr/>
          <p:nvPr/>
        </p:nvGrpSpPr>
        <p:grpSpPr>
          <a:xfrm>
            <a:off x="626477" y="254641"/>
            <a:ext cx="11251266" cy="983288"/>
            <a:chOff x="626477" y="254641"/>
            <a:chExt cx="11251266" cy="983288"/>
          </a:xfrm>
        </p:grpSpPr>
        <p:pic>
          <p:nvPicPr>
            <p:cNvPr id="125" name="Google Shape;125;p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059722" y="254641"/>
              <a:ext cx="1818021" cy="983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26477" y="484081"/>
              <a:ext cx="1505800" cy="52440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5"/>
          <p:cNvPicPr preferRelativeResize="0"/>
          <p:nvPr/>
        </p:nvPicPr>
        <p:blipFill rotWithShape="1">
          <a:blip r:embed="rId3">
            <a:alphaModFix/>
          </a:blip>
          <a:srcRect l="25589" r="15148"/>
          <a:stretch/>
        </p:blipFill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1059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5772926" y="1359834"/>
            <a:ext cx="5384039" cy="635000"/>
          </a:xfrm>
          <a:prstGeom prst="rect">
            <a:avLst/>
          </a:prstGeom>
          <a:solidFill>
            <a:srgbClr val="D2A6FF">
              <a:alpha val="87843"/>
            </a:srgbClr>
          </a:solidFill>
          <a:ln w="12700" cap="flat" cmpd="sng">
            <a:solidFill>
              <a:srgbClr val="ADF6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5907154" y="1322668"/>
            <a:ext cx="536107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>
                <a:solidFill>
                  <a:srgbClr val="001059"/>
                </a:solidFill>
                <a:latin typeface="Nunito Sans Black"/>
                <a:cs typeface="Nunito Sans Black"/>
                <a:sym typeface="Nunito Sans Black"/>
              </a:rPr>
              <a:t>Regresión Básica </a:t>
            </a:r>
            <a:endParaRPr dirty="0"/>
          </a:p>
        </p:txBody>
      </p:sp>
      <p:grpSp>
        <p:nvGrpSpPr>
          <p:cNvPr id="183" name="Google Shape;183;p5"/>
          <p:cNvGrpSpPr/>
          <p:nvPr/>
        </p:nvGrpSpPr>
        <p:grpSpPr>
          <a:xfrm>
            <a:off x="601045" y="195198"/>
            <a:ext cx="10989910" cy="770002"/>
            <a:chOff x="626478" y="195198"/>
            <a:chExt cx="10989910" cy="770002"/>
          </a:xfrm>
        </p:grpSpPr>
        <p:pic>
          <p:nvPicPr>
            <p:cNvPr id="184" name="Google Shape;184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192397" y="195198"/>
              <a:ext cx="1423991" cy="770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26478" y="390743"/>
              <a:ext cx="1088022" cy="37891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6" name="Google Shape;186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8330" y="5353058"/>
            <a:ext cx="2339170" cy="112085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 txBox="1"/>
          <p:nvPr/>
        </p:nvSpPr>
        <p:spPr>
          <a:xfrm>
            <a:off x="6560825" y="2352647"/>
            <a:ext cx="538404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800" b="1" dirty="0"/>
              <a:t>Resultados son los valores reales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1732DE0-9D3C-7665-1903-846F4DA447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5970" y="3327658"/>
            <a:ext cx="2632257" cy="26930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6"/>
          <p:cNvPicPr preferRelativeResize="0"/>
          <p:nvPr/>
        </p:nvPicPr>
        <p:blipFill rotWithShape="1">
          <a:blip r:embed="rId3">
            <a:alphaModFix/>
          </a:blip>
          <a:srcRect l="25589" r="15148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01059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" name="Google Shape;195;p6"/>
          <p:cNvGrpSpPr/>
          <p:nvPr/>
        </p:nvGrpSpPr>
        <p:grpSpPr>
          <a:xfrm>
            <a:off x="597743" y="203053"/>
            <a:ext cx="10996514" cy="770002"/>
            <a:chOff x="597743" y="203053"/>
            <a:chExt cx="10996514" cy="770002"/>
          </a:xfrm>
        </p:grpSpPr>
        <p:pic>
          <p:nvPicPr>
            <p:cNvPr id="196" name="Google Shape;19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97743" y="398399"/>
              <a:ext cx="1088021" cy="3793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170585" y="203053"/>
              <a:ext cx="1423672" cy="7700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8" name="Google Shape;198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538573" y="5482507"/>
            <a:ext cx="2339170" cy="1120852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6"/>
          <p:cNvSpPr/>
          <p:nvPr/>
        </p:nvSpPr>
        <p:spPr>
          <a:xfrm>
            <a:off x="524898" y="3178793"/>
            <a:ext cx="1871462" cy="138707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0F4FD"/>
              </a:gs>
              <a:gs pos="100000">
                <a:srgbClr val="D2A6FF"/>
              </a:gs>
            </a:gsLst>
            <a:lin ang="0" scaled="0"/>
          </a:gradFill>
          <a:ln w="12700" cap="flat" cmpd="sng">
            <a:solidFill>
              <a:srgbClr val="D2A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6"/>
          <p:cNvSpPr/>
          <p:nvPr/>
        </p:nvSpPr>
        <p:spPr>
          <a:xfrm>
            <a:off x="2997371" y="3178793"/>
            <a:ext cx="2131887" cy="138707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0F4FD"/>
              </a:gs>
              <a:gs pos="100000">
                <a:srgbClr val="D2A6FF"/>
              </a:gs>
            </a:gsLst>
            <a:lin ang="0" scaled="0"/>
          </a:gradFill>
          <a:ln w="12700" cap="flat" cmpd="sng">
            <a:solidFill>
              <a:srgbClr val="D2A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6"/>
          <p:cNvSpPr txBox="1"/>
          <p:nvPr/>
        </p:nvSpPr>
        <p:spPr>
          <a:xfrm>
            <a:off x="381686" y="1006054"/>
            <a:ext cx="543579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dirty="0">
                <a:solidFill>
                  <a:srgbClr val="001059"/>
                </a:solidFill>
                <a:latin typeface="Nunito Sans Black"/>
                <a:cs typeface="Nunito Sans Black"/>
                <a:sym typeface="Nunito Sans Black"/>
              </a:rPr>
              <a:t>Métricas comunes de regresión </a:t>
            </a:r>
            <a:endParaRPr sz="1100" dirty="0"/>
          </a:p>
        </p:txBody>
      </p:sp>
      <p:sp>
        <p:nvSpPr>
          <p:cNvPr id="202" name="Google Shape;202;p6"/>
          <p:cNvSpPr txBox="1"/>
          <p:nvPr/>
        </p:nvSpPr>
        <p:spPr>
          <a:xfrm>
            <a:off x="683516" y="3429000"/>
            <a:ext cx="1521802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800" b="1" dirty="0"/>
              <a:t>Error cuadrático medio </a:t>
            </a:r>
          </a:p>
        </p:txBody>
      </p:sp>
      <p:sp>
        <p:nvSpPr>
          <p:cNvPr id="203" name="Google Shape;203;p6"/>
          <p:cNvSpPr txBox="1"/>
          <p:nvPr/>
        </p:nvSpPr>
        <p:spPr>
          <a:xfrm>
            <a:off x="381686" y="2295751"/>
            <a:ext cx="505048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dirty="0">
                <a:solidFill>
                  <a:srgbClr val="001059"/>
                </a:solidFill>
                <a:latin typeface="Nunito Sans"/>
                <a:sym typeface="Nunito Sans"/>
              </a:rPr>
              <a:t>Principales métricas </a:t>
            </a:r>
            <a:endParaRPr dirty="0"/>
          </a:p>
        </p:txBody>
      </p:sp>
      <p:sp>
        <p:nvSpPr>
          <p:cNvPr id="2" name="Google Shape;202;p6">
            <a:extLst>
              <a:ext uri="{FF2B5EF4-FFF2-40B4-BE49-F238E27FC236}">
                <a16:creationId xmlns:a16="http://schemas.microsoft.com/office/drawing/2014/main" id="{D53597D9-9541-ECFC-FF67-47A13524DC32}"/>
              </a:ext>
            </a:extLst>
          </p:cNvPr>
          <p:cNvSpPr txBox="1"/>
          <p:nvPr/>
        </p:nvSpPr>
        <p:spPr>
          <a:xfrm>
            <a:off x="3132551" y="3336667"/>
            <a:ext cx="186152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000" b="1" dirty="0"/>
              <a:t>Error absoluto medio </a:t>
            </a:r>
          </a:p>
        </p:txBody>
      </p:sp>
      <p:sp>
        <p:nvSpPr>
          <p:cNvPr id="3" name="Google Shape;199;p6">
            <a:extLst>
              <a:ext uri="{FF2B5EF4-FFF2-40B4-BE49-F238E27FC236}">
                <a16:creationId xmlns:a16="http://schemas.microsoft.com/office/drawing/2014/main" id="{439DC0B8-45A9-7313-A234-BAFC029F997C}"/>
              </a:ext>
            </a:extLst>
          </p:cNvPr>
          <p:cNvSpPr/>
          <p:nvPr/>
        </p:nvSpPr>
        <p:spPr>
          <a:xfrm>
            <a:off x="524898" y="4881461"/>
            <a:ext cx="1871462" cy="138707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0F4FD"/>
              </a:gs>
              <a:gs pos="100000">
                <a:srgbClr val="D2A6FF"/>
              </a:gs>
            </a:gsLst>
            <a:lin ang="0" scaled="0"/>
          </a:gradFill>
          <a:ln w="12700" cap="flat" cmpd="sng">
            <a:solidFill>
              <a:srgbClr val="D2A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02;p6">
            <a:extLst>
              <a:ext uri="{FF2B5EF4-FFF2-40B4-BE49-F238E27FC236}">
                <a16:creationId xmlns:a16="http://schemas.microsoft.com/office/drawing/2014/main" id="{5EA939E6-1750-D96A-D4C0-CA74FE2C8043}"/>
              </a:ext>
            </a:extLst>
          </p:cNvPr>
          <p:cNvSpPr txBox="1"/>
          <p:nvPr/>
        </p:nvSpPr>
        <p:spPr>
          <a:xfrm>
            <a:off x="508092" y="5161313"/>
            <a:ext cx="187146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800" b="1" dirty="0"/>
              <a:t>Coeficiente de determinación </a:t>
            </a:r>
          </a:p>
        </p:txBody>
      </p:sp>
      <p:sp>
        <p:nvSpPr>
          <p:cNvPr id="5" name="Google Shape;200;p6">
            <a:extLst>
              <a:ext uri="{FF2B5EF4-FFF2-40B4-BE49-F238E27FC236}">
                <a16:creationId xmlns:a16="http://schemas.microsoft.com/office/drawing/2014/main" id="{A91F22D8-3772-824F-003D-D8070A20CDDD}"/>
              </a:ext>
            </a:extLst>
          </p:cNvPr>
          <p:cNvSpPr/>
          <p:nvPr/>
        </p:nvSpPr>
        <p:spPr>
          <a:xfrm>
            <a:off x="2997371" y="4884429"/>
            <a:ext cx="2131887" cy="138707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0F4FD"/>
              </a:gs>
              <a:gs pos="100000">
                <a:srgbClr val="D2A6FF"/>
              </a:gs>
            </a:gsLst>
            <a:lin ang="0" scaled="0"/>
          </a:gradFill>
          <a:ln w="12700" cap="flat" cmpd="sng">
            <a:solidFill>
              <a:srgbClr val="D2A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02;p6">
            <a:extLst>
              <a:ext uri="{FF2B5EF4-FFF2-40B4-BE49-F238E27FC236}">
                <a16:creationId xmlns:a16="http://schemas.microsoft.com/office/drawing/2014/main" id="{2B708BD9-0E59-EBB6-1D99-4A1883644CE2}"/>
              </a:ext>
            </a:extLst>
          </p:cNvPr>
          <p:cNvSpPr txBox="1"/>
          <p:nvPr/>
        </p:nvSpPr>
        <p:spPr>
          <a:xfrm>
            <a:off x="3122128" y="5121440"/>
            <a:ext cx="183897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400" b="1" dirty="0"/>
              <a:t>Error máximo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7"/>
          <p:cNvGrpSpPr/>
          <p:nvPr/>
        </p:nvGrpSpPr>
        <p:grpSpPr>
          <a:xfrm>
            <a:off x="0" y="0"/>
            <a:ext cx="12192000" cy="6858002"/>
            <a:chOff x="0" y="317351"/>
            <a:chExt cx="12192000" cy="6858002"/>
          </a:xfrm>
        </p:grpSpPr>
        <p:pic>
          <p:nvPicPr>
            <p:cNvPr id="211" name="Google Shape;211;p7"/>
            <p:cNvPicPr preferRelativeResize="0"/>
            <p:nvPr/>
          </p:nvPicPr>
          <p:blipFill rotWithShape="1">
            <a:blip r:embed="rId3">
              <a:alphaModFix/>
            </a:blip>
            <a:srcRect l="7812" r="7811" b="7535"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3" name="Google Shape;213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15518" y="165438"/>
            <a:ext cx="2339170" cy="112085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7"/>
          <p:cNvSpPr txBox="1"/>
          <p:nvPr/>
        </p:nvSpPr>
        <p:spPr>
          <a:xfrm>
            <a:off x="443703" y="1286290"/>
            <a:ext cx="9616019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>
                <a:solidFill>
                  <a:schemeClr val="lt1"/>
                </a:solidFill>
                <a:latin typeface="Nunito Sans Black"/>
                <a:cs typeface="Nunito Sans Black"/>
                <a:sym typeface="Nunito Sans Black"/>
              </a:rPr>
              <a:t>Funciones objetivo (de pérdida) y aprendices de base </a:t>
            </a:r>
            <a:endParaRPr dirty="0"/>
          </a:p>
        </p:txBody>
      </p:sp>
      <p:grpSp>
        <p:nvGrpSpPr>
          <p:cNvPr id="222" name="Google Shape;222;p7"/>
          <p:cNvGrpSpPr/>
          <p:nvPr/>
        </p:nvGrpSpPr>
        <p:grpSpPr>
          <a:xfrm>
            <a:off x="626477" y="254641"/>
            <a:ext cx="11251266" cy="983288"/>
            <a:chOff x="626477" y="254641"/>
            <a:chExt cx="11251266" cy="983288"/>
          </a:xfrm>
        </p:grpSpPr>
        <p:pic>
          <p:nvPicPr>
            <p:cNvPr id="223" name="Google Shape;223;p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059722" y="254641"/>
              <a:ext cx="1818021" cy="983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26477" y="484081"/>
              <a:ext cx="1505800" cy="524408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24DE69FC-DFB6-2F21-9C8D-22C5F6233A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4449857"/>
              </p:ext>
            </p:extLst>
          </p:nvPr>
        </p:nvGraphicFramePr>
        <p:xfrm>
          <a:off x="1931722" y="1540038"/>
          <a:ext cx="904107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7"/>
          <p:cNvGrpSpPr/>
          <p:nvPr/>
        </p:nvGrpSpPr>
        <p:grpSpPr>
          <a:xfrm>
            <a:off x="0" y="0"/>
            <a:ext cx="12192000" cy="6858002"/>
            <a:chOff x="0" y="317351"/>
            <a:chExt cx="12192000" cy="6858002"/>
          </a:xfrm>
        </p:grpSpPr>
        <p:pic>
          <p:nvPicPr>
            <p:cNvPr id="211" name="Google Shape;211;p7"/>
            <p:cNvPicPr preferRelativeResize="0"/>
            <p:nvPr/>
          </p:nvPicPr>
          <p:blipFill rotWithShape="1">
            <a:blip r:embed="rId3">
              <a:alphaModFix/>
            </a:blip>
            <a:srcRect l="7812" r="7811" b="7535"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3" name="Google Shape;213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04937" y="185859"/>
            <a:ext cx="2339170" cy="112085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7"/>
          <p:cNvSpPr txBox="1"/>
          <p:nvPr/>
        </p:nvSpPr>
        <p:spPr>
          <a:xfrm>
            <a:off x="426288" y="1254016"/>
            <a:ext cx="1089646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>
                <a:solidFill>
                  <a:schemeClr val="lt1"/>
                </a:solidFill>
                <a:latin typeface="Nunito Sans Black"/>
                <a:cs typeface="Nunito Sans Black"/>
                <a:sym typeface="Nunito Sans Black"/>
              </a:rPr>
              <a:t>Nombres de las funciones de perdida</a:t>
            </a:r>
            <a:endParaRPr dirty="0"/>
          </a:p>
        </p:txBody>
      </p:sp>
      <p:grpSp>
        <p:nvGrpSpPr>
          <p:cNvPr id="222" name="Google Shape;222;p7"/>
          <p:cNvGrpSpPr/>
          <p:nvPr/>
        </p:nvGrpSpPr>
        <p:grpSpPr>
          <a:xfrm>
            <a:off x="626477" y="254641"/>
            <a:ext cx="11251266" cy="983288"/>
            <a:chOff x="626477" y="254641"/>
            <a:chExt cx="11251266" cy="983288"/>
          </a:xfrm>
        </p:grpSpPr>
        <p:pic>
          <p:nvPicPr>
            <p:cNvPr id="223" name="Google Shape;223;p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059722" y="254641"/>
              <a:ext cx="1818021" cy="983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26477" y="484081"/>
              <a:ext cx="1505800" cy="524408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DAE9ADAF-B3C4-50C6-2703-8F5906CDE2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7819115"/>
              </p:ext>
            </p:extLst>
          </p:nvPr>
        </p:nvGraphicFramePr>
        <p:xfrm>
          <a:off x="893597" y="835956"/>
          <a:ext cx="10586288" cy="6424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38766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7"/>
          <p:cNvGrpSpPr/>
          <p:nvPr/>
        </p:nvGrpSpPr>
        <p:grpSpPr>
          <a:xfrm>
            <a:off x="0" y="12633"/>
            <a:ext cx="12192000" cy="6858002"/>
            <a:chOff x="0" y="317351"/>
            <a:chExt cx="12192000" cy="6858002"/>
          </a:xfrm>
        </p:grpSpPr>
        <p:pic>
          <p:nvPicPr>
            <p:cNvPr id="211" name="Google Shape;211;p7"/>
            <p:cNvPicPr preferRelativeResize="0"/>
            <p:nvPr/>
          </p:nvPicPr>
          <p:blipFill rotWithShape="1">
            <a:blip r:embed="rId3">
              <a:alphaModFix/>
            </a:blip>
            <a:srcRect l="7812" r="7811" b="7535"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3" name="Google Shape;213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15518" y="165438"/>
            <a:ext cx="2339170" cy="11208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2" name="Google Shape;222;p7"/>
          <p:cNvGrpSpPr/>
          <p:nvPr/>
        </p:nvGrpSpPr>
        <p:grpSpPr>
          <a:xfrm>
            <a:off x="626477" y="254641"/>
            <a:ext cx="11251266" cy="983288"/>
            <a:chOff x="626477" y="254641"/>
            <a:chExt cx="11251266" cy="983288"/>
          </a:xfrm>
        </p:grpSpPr>
        <p:pic>
          <p:nvPicPr>
            <p:cNvPr id="223" name="Google Shape;223;p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059722" y="254641"/>
              <a:ext cx="1818021" cy="983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26477" y="484081"/>
              <a:ext cx="1505800" cy="524408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C35A3BB-F33A-D285-BFB0-B34EA73C0F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8648986"/>
              </p:ext>
            </p:extLst>
          </p:nvPr>
        </p:nvGraphicFramePr>
        <p:xfrm>
          <a:off x="1343375" y="1621751"/>
          <a:ext cx="9437511" cy="5620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E018C138-A576-EEE9-8D5F-6D6090ACF02E}"/>
              </a:ext>
            </a:extLst>
          </p:cNvPr>
          <p:cNvSpPr txBox="1"/>
          <p:nvPr/>
        </p:nvSpPr>
        <p:spPr>
          <a:xfrm>
            <a:off x="626477" y="1482882"/>
            <a:ext cx="8500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>
                <a:solidFill>
                  <a:schemeClr val="bg1"/>
                </a:solidFill>
              </a:rPr>
              <a:t>Aprendices de Base y por qué no los necesitamos </a:t>
            </a:r>
          </a:p>
        </p:txBody>
      </p:sp>
    </p:spTree>
    <p:extLst>
      <p:ext uri="{BB962C8B-B14F-4D97-AF65-F5344CB8AC3E}">
        <p14:creationId xmlns:p14="http://schemas.microsoft.com/office/powerpoint/2010/main" val="939512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7"/>
          <p:cNvGrpSpPr/>
          <p:nvPr/>
        </p:nvGrpSpPr>
        <p:grpSpPr>
          <a:xfrm>
            <a:off x="0" y="484081"/>
            <a:ext cx="12192000" cy="6858002"/>
            <a:chOff x="0" y="317351"/>
            <a:chExt cx="12192000" cy="6858002"/>
          </a:xfrm>
        </p:grpSpPr>
        <p:pic>
          <p:nvPicPr>
            <p:cNvPr id="211" name="Google Shape;211;p7"/>
            <p:cNvPicPr preferRelativeResize="0"/>
            <p:nvPr/>
          </p:nvPicPr>
          <p:blipFill rotWithShape="1">
            <a:blip r:embed="rId3">
              <a:alphaModFix/>
            </a:blip>
            <a:srcRect l="7812" r="7811" b="7535"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3" name="Google Shape;213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15518" y="165438"/>
            <a:ext cx="2339170" cy="112085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7"/>
          <p:cNvSpPr txBox="1"/>
          <p:nvPr/>
        </p:nvSpPr>
        <p:spPr>
          <a:xfrm>
            <a:off x="438687" y="1377496"/>
            <a:ext cx="10805046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>
                <a:solidFill>
                  <a:schemeClr val="lt1"/>
                </a:solidFill>
                <a:latin typeface="Nunito Sans Black"/>
                <a:cs typeface="Nunito Sans Black"/>
                <a:sym typeface="Nunito Sans Black"/>
              </a:rPr>
              <a:t>Regularizaciones y aprendices de bases con </a:t>
            </a:r>
            <a:r>
              <a:rPr lang="es-CO" sz="4400" dirty="0" err="1">
                <a:solidFill>
                  <a:schemeClr val="lt1"/>
                </a:solidFill>
                <a:latin typeface="Nunito Sans Black"/>
                <a:cs typeface="Nunito Sans Black"/>
                <a:sym typeface="Nunito Sans Black"/>
              </a:rPr>
              <a:t>Xgboost</a:t>
            </a:r>
            <a:r>
              <a:rPr lang="es-CO" sz="4400" dirty="0">
                <a:solidFill>
                  <a:schemeClr val="lt1"/>
                </a:solidFill>
                <a:latin typeface="Nunito Sans Black"/>
                <a:cs typeface="Nunito Sans Black"/>
                <a:sym typeface="Nunito Sans Black"/>
              </a:rPr>
              <a:t> </a:t>
            </a:r>
            <a:endParaRPr dirty="0"/>
          </a:p>
        </p:txBody>
      </p:sp>
      <p:grpSp>
        <p:nvGrpSpPr>
          <p:cNvPr id="222" name="Google Shape;222;p7"/>
          <p:cNvGrpSpPr/>
          <p:nvPr/>
        </p:nvGrpSpPr>
        <p:grpSpPr>
          <a:xfrm>
            <a:off x="626477" y="254641"/>
            <a:ext cx="11251266" cy="983288"/>
            <a:chOff x="626477" y="254641"/>
            <a:chExt cx="11251266" cy="983288"/>
          </a:xfrm>
        </p:grpSpPr>
        <p:pic>
          <p:nvPicPr>
            <p:cNvPr id="223" name="Google Shape;223;p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059722" y="254641"/>
              <a:ext cx="1818021" cy="983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26477" y="484081"/>
              <a:ext cx="1505800" cy="524408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409BC03C-3FAF-CAC8-98DC-041DAD1A27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5980656"/>
              </p:ext>
            </p:extLst>
          </p:nvPr>
        </p:nvGraphicFramePr>
        <p:xfrm>
          <a:off x="1511387" y="2277247"/>
          <a:ext cx="10059724" cy="5611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655258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7"/>
          <p:cNvGrpSpPr/>
          <p:nvPr/>
        </p:nvGrpSpPr>
        <p:grpSpPr>
          <a:xfrm>
            <a:off x="0" y="0"/>
            <a:ext cx="12192000" cy="6858002"/>
            <a:chOff x="0" y="317351"/>
            <a:chExt cx="12192000" cy="6858002"/>
          </a:xfrm>
        </p:grpSpPr>
        <p:pic>
          <p:nvPicPr>
            <p:cNvPr id="211" name="Google Shape;211;p7"/>
            <p:cNvPicPr preferRelativeResize="0"/>
            <p:nvPr/>
          </p:nvPicPr>
          <p:blipFill rotWithShape="1">
            <a:blip r:embed="rId3">
              <a:alphaModFix/>
            </a:blip>
            <a:srcRect l="7812" r="7811" b="7535"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3" name="Google Shape;213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15518" y="165438"/>
            <a:ext cx="2339170" cy="112085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7"/>
          <p:cNvSpPr txBox="1"/>
          <p:nvPr/>
        </p:nvSpPr>
        <p:spPr>
          <a:xfrm>
            <a:off x="118477" y="2163522"/>
            <a:ext cx="4527707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>
                <a:solidFill>
                  <a:schemeClr val="lt1"/>
                </a:solidFill>
                <a:latin typeface="Nunito Sans Black"/>
                <a:cs typeface="Nunito Sans Black"/>
                <a:sym typeface="Nunito Sans Black"/>
              </a:rPr>
              <a:t>Aprendices de base en </a:t>
            </a:r>
            <a:r>
              <a:rPr lang="es-CO" sz="4400" dirty="0" err="1">
                <a:solidFill>
                  <a:schemeClr val="lt1"/>
                </a:solidFill>
                <a:latin typeface="Nunito Sans Black"/>
                <a:cs typeface="Nunito Sans Black"/>
                <a:sym typeface="Nunito Sans Black"/>
              </a:rPr>
              <a:t>XGBoost</a:t>
            </a:r>
            <a:endParaRPr lang="es-CO" dirty="0"/>
          </a:p>
        </p:txBody>
      </p:sp>
      <p:grpSp>
        <p:nvGrpSpPr>
          <p:cNvPr id="222" name="Google Shape;222;p7"/>
          <p:cNvGrpSpPr/>
          <p:nvPr/>
        </p:nvGrpSpPr>
        <p:grpSpPr>
          <a:xfrm>
            <a:off x="626477" y="254641"/>
            <a:ext cx="11251266" cy="983288"/>
            <a:chOff x="626477" y="254641"/>
            <a:chExt cx="11251266" cy="983288"/>
          </a:xfrm>
        </p:grpSpPr>
        <p:pic>
          <p:nvPicPr>
            <p:cNvPr id="223" name="Google Shape;223;p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059722" y="254641"/>
              <a:ext cx="1818021" cy="983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26477" y="484081"/>
              <a:ext cx="1505800" cy="524408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5FA15745-61EE-A9DD-B84C-1BF4B4F2A9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605190"/>
              </p:ext>
            </p:extLst>
          </p:nvPr>
        </p:nvGraphicFramePr>
        <p:xfrm>
          <a:off x="3462695" y="1625269"/>
          <a:ext cx="7827577" cy="5143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7414217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328</Words>
  <Application>Microsoft Macintosh PowerPoint</Application>
  <PresentationFormat>Panorámica</PresentationFormat>
  <Paragraphs>67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Nunito Sans Black</vt:lpstr>
      <vt:lpstr>Nunito Sans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Cymetria Diseño</dc:creator>
  <cp:lastModifiedBy>Cristian Camilo Tirado Cifuentes</cp:lastModifiedBy>
  <cp:revision>6</cp:revision>
  <dcterms:created xsi:type="dcterms:W3CDTF">2023-12-20T20:41:55Z</dcterms:created>
  <dcterms:modified xsi:type="dcterms:W3CDTF">2024-06-09T21:06:25Z</dcterms:modified>
</cp:coreProperties>
</file>