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70" r:id="rId7"/>
    <p:sldId id="272" r:id="rId8"/>
    <p:sldId id="267" r:id="rId9"/>
    <p:sldId id="268" r:id="rId10"/>
  </p:sldIdLst>
  <p:sldSz cx="12192000" cy="6858000"/>
  <p:notesSz cx="6858000" cy="9144000"/>
  <p:embeddedFontLst>
    <p:embeddedFont>
      <p:font typeface="Nunito Sans" pitchFamily="2" charset="77"/>
      <p:regular r:id="rId12"/>
      <p:bold r:id="rId13"/>
      <p:italic r:id="rId14"/>
      <p:boldItalic r:id="rId15"/>
    </p:embeddedFont>
    <p:embeddedFont>
      <p:font typeface="Nunito Sans Black" panose="020F0502020204030204" pitchFamily="34" charset="0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w1Pd3/luT/icPS1arYroNFdcN7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metria Diseño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7"/>
    <p:restoredTop sz="86531"/>
  </p:normalViewPr>
  <p:slideViewPr>
    <p:cSldViewPr snapToGrid="0">
      <p:cViewPr varScale="1">
        <p:scale>
          <a:sx n="148" d="100"/>
          <a:sy n="148" d="100"/>
        </p:scale>
        <p:origin x="23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1-26T17:23:37.114" idx="1">
    <p:pos x="7776" y="0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FCdLRkA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42CC8-8C6F-DB46-9878-2CE933037FF8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E797D302-4A49-0C45-A32A-43B6597E229F}">
      <dgm:prSet phldrT="[Texto]"/>
      <dgm:spPr/>
      <dgm:t>
        <a:bodyPr/>
        <a:lstStyle/>
        <a:p>
          <a:r>
            <a:rPr lang="es-MX" dirty="0"/>
            <a:t>Búsqueda exhaustiva en un conjunto dado de hiperparámetros, una vez por cada conjunto de hiperparámetros</a:t>
          </a:r>
        </a:p>
      </dgm:t>
    </dgm:pt>
    <dgm:pt modelId="{F21C743D-3DF0-864C-B4D4-86285B29F515}" type="parTrans" cxnId="{3909B82E-4B32-DD4D-A456-4EBA3D5B5E1A}">
      <dgm:prSet/>
      <dgm:spPr/>
      <dgm:t>
        <a:bodyPr/>
        <a:lstStyle/>
        <a:p>
          <a:endParaRPr lang="es-MX"/>
        </a:p>
      </dgm:t>
    </dgm:pt>
    <dgm:pt modelId="{A1D0110F-C5AD-554C-AF86-A80D5FB54795}" type="sibTrans" cxnId="{3909B82E-4B32-DD4D-A456-4EBA3D5B5E1A}">
      <dgm:prSet/>
      <dgm:spPr/>
      <dgm:t>
        <a:bodyPr/>
        <a:lstStyle/>
        <a:p>
          <a:endParaRPr lang="es-MX"/>
        </a:p>
      </dgm:t>
    </dgm:pt>
    <dgm:pt modelId="{444B81C0-BA9A-664D-B47C-6EBA5360C158}">
      <dgm:prSet phldrT="[Texto]"/>
      <dgm:spPr/>
      <dgm:t>
        <a:bodyPr/>
        <a:lstStyle/>
        <a:p>
          <a:r>
            <a:rPr lang="es-MX" dirty="0"/>
            <a:t>Número de modelos = número de valores distintos por hiperparámetro multiplicado por cada hiperparámetro</a:t>
          </a:r>
        </a:p>
      </dgm:t>
    </dgm:pt>
    <dgm:pt modelId="{8E9F588D-D9BE-8041-8327-650B7B32823C}" type="parTrans" cxnId="{0AE07F54-7FE6-4940-A262-ADF52A69EBEB}">
      <dgm:prSet/>
      <dgm:spPr/>
      <dgm:t>
        <a:bodyPr/>
        <a:lstStyle/>
        <a:p>
          <a:endParaRPr lang="es-MX"/>
        </a:p>
      </dgm:t>
    </dgm:pt>
    <dgm:pt modelId="{2508F467-1C4F-9C4E-B4E8-F4C256F80D42}" type="sibTrans" cxnId="{0AE07F54-7FE6-4940-A262-ADF52A69EBEB}">
      <dgm:prSet/>
      <dgm:spPr/>
      <dgm:t>
        <a:bodyPr/>
        <a:lstStyle/>
        <a:p>
          <a:endParaRPr lang="es-MX"/>
        </a:p>
      </dgm:t>
    </dgm:pt>
    <dgm:pt modelId="{D1E5BA2E-1B06-D641-8676-C0BF374EEDEA}">
      <dgm:prSet phldrT="[Texto]"/>
      <dgm:spPr/>
      <dgm:t>
        <a:bodyPr/>
        <a:lstStyle/>
        <a:p>
          <a:r>
            <a:rPr lang="es-MX" dirty="0"/>
            <a:t>Elegir los valores finales de los hiperparámetros del modelo que den el mejor valor de la métrica de evaluación de validación cruzada.</a:t>
          </a:r>
        </a:p>
      </dgm:t>
    </dgm:pt>
    <dgm:pt modelId="{E47268E3-00E8-F046-BC02-700A328B66DC}" type="parTrans" cxnId="{FDFB9B10-7706-FB41-8798-9D6CB9911AFA}">
      <dgm:prSet/>
      <dgm:spPr/>
      <dgm:t>
        <a:bodyPr/>
        <a:lstStyle/>
        <a:p>
          <a:endParaRPr lang="es-MX"/>
        </a:p>
      </dgm:t>
    </dgm:pt>
    <dgm:pt modelId="{47E290FA-1FDC-304C-BD24-589592756F61}" type="sibTrans" cxnId="{FDFB9B10-7706-FB41-8798-9D6CB9911AFA}">
      <dgm:prSet/>
      <dgm:spPr/>
      <dgm:t>
        <a:bodyPr/>
        <a:lstStyle/>
        <a:p>
          <a:endParaRPr lang="es-MX"/>
        </a:p>
      </dgm:t>
    </dgm:pt>
    <dgm:pt modelId="{E89CD471-4548-364B-B8FB-9A738FF68EF4}" type="pres">
      <dgm:prSet presAssocID="{79A42CC8-8C6F-DB46-9878-2CE933037FF8}" presName="Name0" presStyleCnt="0">
        <dgm:presLayoutVars>
          <dgm:dir/>
          <dgm:resizeHandles val="exact"/>
        </dgm:presLayoutVars>
      </dgm:prSet>
      <dgm:spPr/>
    </dgm:pt>
    <dgm:pt modelId="{F62E8CC7-87ED-CD4E-A481-25FB3EC6A786}" type="pres">
      <dgm:prSet presAssocID="{E797D302-4A49-0C45-A32A-43B6597E229F}" presName="node" presStyleLbl="node1" presStyleIdx="0" presStyleCnt="3">
        <dgm:presLayoutVars>
          <dgm:bulletEnabled val="1"/>
        </dgm:presLayoutVars>
      </dgm:prSet>
      <dgm:spPr/>
    </dgm:pt>
    <dgm:pt modelId="{1C334C89-C728-E34C-9985-331E59C004C5}" type="pres">
      <dgm:prSet presAssocID="{A1D0110F-C5AD-554C-AF86-A80D5FB54795}" presName="sibTrans" presStyleLbl="sibTrans2D1" presStyleIdx="0" presStyleCnt="2"/>
      <dgm:spPr/>
    </dgm:pt>
    <dgm:pt modelId="{CC601031-8518-EE43-AEBD-0689C326A45E}" type="pres">
      <dgm:prSet presAssocID="{A1D0110F-C5AD-554C-AF86-A80D5FB54795}" presName="connectorText" presStyleLbl="sibTrans2D1" presStyleIdx="0" presStyleCnt="2"/>
      <dgm:spPr/>
    </dgm:pt>
    <dgm:pt modelId="{504395E8-D935-5F4F-B759-6ED26293F2BF}" type="pres">
      <dgm:prSet presAssocID="{444B81C0-BA9A-664D-B47C-6EBA5360C158}" presName="node" presStyleLbl="node1" presStyleIdx="1" presStyleCnt="3">
        <dgm:presLayoutVars>
          <dgm:bulletEnabled val="1"/>
        </dgm:presLayoutVars>
      </dgm:prSet>
      <dgm:spPr/>
    </dgm:pt>
    <dgm:pt modelId="{9BBDE711-D2C2-1349-8CEB-B657F25AB413}" type="pres">
      <dgm:prSet presAssocID="{2508F467-1C4F-9C4E-B4E8-F4C256F80D42}" presName="sibTrans" presStyleLbl="sibTrans2D1" presStyleIdx="1" presStyleCnt="2"/>
      <dgm:spPr/>
    </dgm:pt>
    <dgm:pt modelId="{6049E2E6-DE2B-594D-9728-175F31A43AB9}" type="pres">
      <dgm:prSet presAssocID="{2508F467-1C4F-9C4E-B4E8-F4C256F80D42}" presName="connectorText" presStyleLbl="sibTrans2D1" presStyleIdx="1" presStyleCnt="2"/>
      <dgm:spPr/>
    </dgm:pt>
    <dgm:pt modelId="{560F1CCD-D1D8-9B4D-8440-973ED3B05B24}" type="pres">
      <dgm:prSet presAssocID="{D1E5BA2E-1B06-D641-8676-C0BF374EEDEA}" presName="node" presStyleLbl="node1" presStyleIdx="2" presStyleCnt="3">
        <dgm:presLayoutVars>
          <dgm:bulletEnabled val="1"/>
        </dgm:presLayoutVars>
      </dgm:prSet>
      <dgm:spPr/>
    </dgm:pt>
  </dgm:ptLst>
  <dgm:cxnLst>
    <dgm:cxn modelId="{C9500D07-D153-2844-ADD5-2581E232E458}" type="presOf" srcId="{2508F467-1C4F-9C4E-B4E8-F4C256F80D42}" destId="{9BBDE711-D2C2-1349-8CEB-B657F25AB413}" srcOrd="0" destOrd="0" presId="urn:microsoft.com/office/officeart/2005/8/layout/process1"/>
    <dgm:cxn modelId="{FDFB9B10-7706-FB41-8798-9D6CB9911AFA}" srcId="{79A42CC8-8C6F-DB46-9878-2CE933037FF8}" destId="{D1E5BA2E-1B06-D641-8676-C0BF374EEDEA}" srcOrd="2" destOrd="0" parTransId="{E47268E3-00E8-F046-BC02-700A328B66DC}" sibTransId="{47E290FA-1FDC-304C-BD24-589592756F61}"/>
    <dgm:cxn modelId="{3B787815-DEDF-B447-BD3C-5A7D4007700E}" type="presOf" srcId="{A1D0110F-C5AD-554C-AF86-A80D5FB54795}" destId="{CC601031-8518-EE43-AEBD-0689C326A45E}" srcOrd="1" destOrd="0" presId="urn:microsoft.com/office/officeart/2005/8/layout/process1"/>
    <dgm:cxn modelId="{C3973421-072C-A44C-A2BB-D581FAE69662}" type="presOf" srcId="{E797D302-4A49-0C45-A32A-43B6597E229F}" destId="{F62E8CC7-87ED-CD4E-A481-25FB3EC6A786}" srcOrd="0" destOrd="0" presId="urn:microsoft.com/office/officeart/2005/8/layout/process1"/>
    <dgm:cxn modelId="{555A7F21-0BC7-4946-92F9-E593E4E1D46B}" type="presOf" srcId="{D1E5BA2E-1B06-D641-8676-C0BF374EEDEA}" destId="{560F1CCD-D1D8-9B4D-8440-973ED3B05B24}" srcOrd="0" destOrd="0" presId="urn:microsoft.com/office/officeart/2005/8/layout/process1"/>
    <dgm:cxn modelId="{3909B82E-4B32-DD4D-A456-4EBA3D5B5E1A}" srcId="{79A42CC8-8C6F-DB46-9878-2CE933037FF8}" destId="{E797D302-4A49-0C45-A32A-43B6597E229F}" srcOrd="0" destOrd="0" parTransId="{F21C743D-3DF0-864C-B4D4-86285B29F515}" sibTransId="{A1D0110F-C5AD-554C-AF86-A80D5FB54795}"/>
    <dgm:cxn modelId="{FDB4C72E-EAE9-6E4E-8BD8-621A4BF31656}" type="presOf" srcId="{2508F467-1C4F-9C4E-B4E8-F4C256F80D42}" destId="{6049E2E6-DE2B-594D-9728-175F31A43AB9}" srcOrd="1" destOrd="0" presId="urn:microsoft.com/office/officeart/2005/8/layout/process1"/>
    <dgm:cxn modelId="{3379DC32-B28C-D441-89BE-EEFBFBFD2453}" type="presOf" srcId="{444B81C0-BA9A-664D-B47C-6EBA5360C158}" destId="{504395E8-D935-5F4F-B759-6ED26293F2BF}" srcOrd="0" destOrd="0" presId="urn:microsoft.com/office/officeart/2005/8/layout/process1"/>
    <dgm:cxn modelId="{0AE07F54-7FE6-4940-A262-ADF52A69EBEB}" srcId="{79A42CC8-8C6F-DB46-9878-2CE933037FF8}" destId="{444B81C0-BA9A-664D-B47C-6EBA5360C158}" srcOrd="1" destOrd="0" parTransId="{8E9F588D-D9BE-8041-8327-650B7B32823C}" sibTransId="{2508F467-1C4F-9C4E-B4E8-F4C256F80D42}"/>
    <dgm:cxn modelId="{DF5E55D6-6CF2-C740-B6CB-B685E750DA8B}" type="presOf" srcId="{A1D0110F-C5AD-554C-AF86-A80D5FB54795}" destId="{1C334C89-C728-E34C-9985-331E59C004C5}" srcOrd="0" destOrd="0" presId="urn:microsoft.com/office/officeart/2005/8/layout/process1"/>
    <dgm:cxn modelId="{2B55E7D8-C052-034E-8130-E625C1358E28}" type="presOf" srcId="{79A42CC8-8C6F-DB46-9878-2CE933037FF8}" destId="{E89CD471-4548-364B-B8FB-9A738FF68EF4}" srcOrd="0" destOrd="0" presId="urn:microsoft.com/office/officeart/2005/8/layout/process1"/>
    <dgm:cxn modelId="{6DB4C98E-1DE0-F84E-BFDC-AFD90F622D4C}" type="presParOf" srcId="{E89CD471-4548-364B-B8FB-9A738FF68EF4}" destId="{F62E8CC7-87ED-CD4E-A481-25FB3EC6A786}" srcOrd="0" destOrd="0" presId="urn:microsoft.com/office/officeart/2005/8/layout/process1"/>
    <dgm:cxn modelId="{75D8E8F5-C81D-1648-899C-FBEB44E17163}" type="presParOf" srcId="{E89CD471-4548-364B-B8FB-9A738FF68EF4}" destId="{1C334C89-C728-E34C-9985-331E59C004C5}" srcOrd="1" destOrd="0" presId="urn:microsoft.com/office/officeart/2005/8/layout/process1"/>
    <dgm:cxn modelId="{AEFAF7C0-DD80-0B44-8B21-7CBD6630F586}" type="presParOf" srcId="{1C334C89-C728-E34C-9985-331E59C004C5}" destId="{CC601031-8518-EE43-AEBD-0689C326A45E}" srcOrd="0" destOrd="0" presId="urn:microsoft.com/office/officeart/2005/8/layout/process1"/>
    <dgm:cxn modelId="{76E459A8-66EA-8D41-BA5F-F3DC61DC5A23}" type="presParOf" srcId="{E89CD471-4548-364B-B8FB-9A738FF68EF4}" destId="{504395E8-D935-5F4F-B759-6ED26293F2BF}" srcOrd="2" destOrd="0" presId="urn:microsoft.com/office/officeart/2005/8/layout/process1"/>
    <dgm:cxn modelId="{76EA262C-8BCE-A24E-8CDF-BD3FA23D9826}" type="presParOf" srcId="{E89CD471-4548-364B-B8FB-9A738FF68EF4}" destId="{9BBDE711-D2C2-1349-8CEB-B657F25AB413}" srcOrd="3" destOrd="0" presId="urn:microsoft.com/office/officeart/2005/8/layout/process1"/>
    <dgm:cxn modelId="{55C69504-1353-A443-B50B-931057D1D361}" type="presParOf" srcId="{9BBDE711-D2C2-1349-8CEB-B657F25AB413}" destId="{6049E2E6-DE2B-594D-9728-175F31A43AB9}" srcOrd="0" destOrd="0" presId="urn:microsoft.com/office/officeart/2005/8/layout/process1"/>
    <dgm:cxn modelId="{B17798E0-DA06-F248-BC96-A3797E7CDD08}" type="presParOf" srcId="{E89CD471-4548-364B-B8FB-9A738FF68EF4}" destId="{560F1CCD-D1D8-9B4D-8440-973ED3B05B2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91ECD-27C4-0F4A-8586-0740A3086959}" type="doc">
      <dgm:prSet loTypeId="urn:microsoft.com/office/officeart/2005/8/layout/chevron1" loCatId="" qsTypeId="urn:microsoft.com/office/officeart/2005/8/quickstyle/simple1" qsCatId="simple" csTypeId="urn:microsoft.com/office/officeart/2005/8/colors/accent0_1" csCatId="mainScheme" phldr="1"/>
      <dgm:spPr/>
    </dgm:pt>
    <dgm:pt modelId="{D3F95B3F-FAEC-CE43-9A91-9D2F86F19846}">
      <dgm:prSet phldrT="[Texto]"/>
      <dgm:spPr/>
      <dgm:t>
        <a:bodyPr/>
        <a:lstStyle/>
        <a:p>
          <a:r>
            <a:rPr lang="es-MX" dirty="0"/>
            <a:t>Cree un rango (Posiblemente infinito) de valores de hiperparametros por cada uno sobre el que desea buscar</a:t>
          </a:r>
        </a:p>
      </dgm:t>
    </dgm:pt>
    <dgm:pt modelId="{834E5DE0-2D7F-D744-AE75-EA06FEB51655}" type="parTrans" cxnId="{E2634D05-CA18-2849-9867-73C05FA23C81}">
      <dgm:prSet/>
      <dgm:spPr/>
      <dgm:t>
        <a:bodyPr/>
        <a:lstStyle/>
        <a:p>
          <a:endParaRPr lang="es-MX"/>
        </a:p>
      </dgm:t>
    </dgm:pt>
    <dgm:pt modelId="{8DE2966A-D609-6848-9EA2-3BF45FB5CE7E}" type="sibTrans" cxnId="{E2634D05-CA18-2849-9867-73C05FA23C81}">
      <dgm:prSet/>
      <dgm:spPr/>
      <dgm:t>
        <a:bodyPr/>
        <a:lstStyle/>
        <a:p>
          <a:endParaRPr lang="es-MX"/>
        </a:p>
      </dgm:t>
    </dgm:pt>
    <dgm:pt modelId="{EF4DF972-FCAF-3446-B1D6-9840324B1F2D}">
      <dgm:prSet phldrT="[Texto]"/>
      <dgm:spPr/>
      <dgm:t>
        <a:bodyPr/>
        <a:lstStyle/>
        <a:p>
          <a:r>
            <a:rPr lang="es-MX" dirty="0"/>
            <a:t>Establezca el número de iteraciones que desea que continue la busqueda aleatoria </a:t>
          </a:r>
        </a:p>
      </dgm:t>
    </dgm:pt>
    <dgm:pt modelId="{19E60120-DB9E-0341-8F3A-507640EDB3B1}" type="parTrans" cxnId="{5513DE46-BDE7-6A4B-83E6-F27F5F077E24}">
      <dgm:prSet/>
      <dgm:spPr/>
      <dgm:t>
        <a:bodyPr/>
        <a:lstStyle/>
        <a:p>
          <a:endParaRPr lang="es-MX"/>
        </a:p>
      </dgm:t>
    </dgm:pt>
    <dgm:pt modelId="{D4A1378C-C330-2047-8747-ED6E82B4061D}" type="sibTrans" cxnId="{5513DE46-BDE7-6A4B-83E6-F27F5F077E24}">
      <dgm:prSet/>
      <dgm:spPr/>
      <dgm:t>
        <a:bodyPr/>
        <a:lstStyle/>
        <a:p>
          <a:endParaRPr lang="es-MX"/>
        </a:p>
      </dgm:t>
    </dgm:pt>
    <dgm:pt modelId="{8B20EF3E-ECD9-0B4B-8AA9-BBDD0425FEC4}">
      <dgm:prSet phldrT="[Texto]"/>
      <dgm:spPr/>
      <dgm:t>
        <a:bodyPr/>
        <a:lstStyle/>
        <a:p>
          <a:r>
            <a:rPr lang="es-MX" dirty="0"/>
            <a:t>Una vez alcanzado el número máximo de iteraciones, seleccione la configuración de hiperparametros con la mejor puntuación evaluada</a:t>
          </a:r>
        </a:p>
      </dgm:t>
    </dgm:pt>
    <dgm:pt modelId="{CA3DD6CB-ADE9-8645-924D-EBE31E99BA49}" type="parTrans" cxnId="{8C48425B-B0F0-534E-9F16-AF3B8E9948DE}">
      <dgm:prSet/>
      <dgm:spPr/>
      <dgm:t>
        <a:bodyPr/>
        <a:lstStyle/>
        <a:p>
          <a:endParaRPr lang="es-MX"/>
        </a:p>
      </dgm:t>
    </dgm:pt>
    <dgm:pt modelId="{D879F7E0-732F-2A4E-8C45-7574C022E15D}" type="sibTrans" cxnId="{8C48425B-B0F0-534E-9F16-AF3B8E9948DE}">
      <dgm:prSet/>
      <dgm:spPr/>
      <dgm:t>
        <a:bodyPr/>
        <a:lstStyle/>
        <a:p>
          <a:endParaRPr lang="es-MX"/>
        </a:p>
      </dgm:t>
    </dgm:pt>
    <dgm:pt modelId="{3CE82EE1-2159-E741-857C-A4D7C01AAB69}">
      <dgm:prSet/>
      <dgm:spPr/>
      <dgm:t>
        <a:bodyPr/>
        <a:lstStyle/>
        <a:p>
          <a:r>
            <a:rPr lang="es-MX" dirty="0"/>
            <a:t> Durante</a:t>
          </a:r>
          <a:r>
            <a:rPr lang="es-MX" baseline="0" dirty="0"/>
            <a:t> cada iteración, extraiga aleatoriamente un valor en el rango de valores especificados para cada hiperparametro buscado y entrenar/evaluar cada modelo con hiperparametros</a:t>
          </a:r>
          <a:endParaRPr lang="es-MX" dirty="0"/>
        </a:p>
      </dgm:t>
    </dgm:pt>
    <dgm:pt modelId="{01BAB3BE-9F6E-4244-BCA0-9C6D6503A64A}" type="parTrans" cxnId="{E875157C-95D3-BB48-9AF2-A8B4A06DC159}">
      <dgm:prSet/>
      <dgm:spPr/>
      <dgm:t>
        <a:bodyPr/>
        <a:lstStyle/>
        <a:p>
          <a:endParaRPr lang="es-MX"/>
        </a:p>
      </dgm:t>
    </dgm:pt>
    <dgm:pt modelId="{8B02B460-CAA9-3D4A-9B6E-32BD17C86103}" type="sibTrans" cxnId="{E875157C-95D3-BB48-9AF2-A8B4A06DC159}">
      <dgm:prSet/>
      <dgm:spPr/>
      <dgm:t>
        <a:bodyPr/>
        <a:lstStyle/>
        <a:p>
          <a:endParaRPr lang="es-MX"/>
        </a:p>
      </dgm:t>
    </dgm:pt>
    <dgm:pt modelId="{DA379D1D-CE36-9D44-B9EB-6102DB904964}" type="pres">
      <dgm:prSet presAssocID="{C8C91ECD-27C4-0F4A-8586-0740A3086959}" presName="Name0" presStyleCnt="0">
        <dgm:presLayoutVars>
          <dgm:dir/>
          <dgm:animLvl val="lvl"/>
          <dgm:resizeHandles val="exact"/>
        </dgm:presLayoutVars>
      </dgm:prSet>
      <dgm:spPr/>
    </dgm:pt>
    <dgm:pt modelId="{EB920424-318E-7A42-8E54-6D5F52F9D52B}" type="pres">
      <dgm:prSet presAssocID="{D3F95B3F-FAEC-CE43-9A91-9D2F86F1984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2E3325C-4F33-854E-AFEF-2E1FD23C6887}" type="pres">
      <dgm:prSet presAssocID="{8DE2966A-D609-6848-9EA2-3BF45FB5CE7E}" presName="parTxOnlySpace" presStyleCnt="0"/>
      <dgm:spPr/>
    </dgm:pt>
    <dgm:pt modelId="{10FFF4AE-3FB3-FD46-8686-36F987C8D998}" type="pres">
      <dgm:prSet presAssocID="{EF4DF972-FCAF-3446-B1D6-9840324B1F2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84C80E-7EC8-B042-BC8B-8F43C34ED6AA}" type="pres">
      <dgm:prSet presAssocID="{D4A1378C-C330-2047-8747-ED6E82B4061D}" presName="parTxOnlySpace" presStyleCnt="0"/>
      <dgm:spPr/>
    </dgm:pt>
    <dgm:pt modelId="{D99B512E-261E-1140-A9DC-AF2DDE80EF86}" type="pres">
      <dgm:prSet presAssocID="{3CE82EE1-2159-E741-857C-A4D7C01AAB6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52A2EC1-04B9-2649-87E4-08D8F2BF4407}" type="pres">
      <dgm:prSet presAssocID="{8B02B460-CAA9-3D4A-9B6E-32BD17C86103}" presName="parTxOnlySpace" presStyleCnt="0"/>
      <dgm:spPr/>
    </dgm:pt>
    <dgm:pt modelId="{5B5A39DA-C125-F04F-814A-FCD2AC43ED5A}" type="pres">
      <dgm:prSet presAssocID="{8B20EF3E-ECD9-0B4B-8AA9-BBDD0425FEC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2634D05-CA18-2849-9867-73C05FA23C81}" srcId="{C8C91ECD-27C4-0F4A-8586-0740A3086959}" destId="{D3F95B3F-FAEC-CE43-9A91-9D2F86F19846}" srcOrd="0" destOrd="0" parTransId="{834E5DE0-2D7F-D744-AE75-EA06FEB51655}" sibTransId="{8DE2966A-D609-6848-9EA2-3BF45FB5CE7E}"/>
    <dgm:cxn modelId="{CCB09D05-BD91-D04F-8919-43F66CEFBA1C}" type="presOf" srcId="{D3F95B3F-FAEC-CE43-9A91-9D2F86F19846}" destId="{EB920424-318E-7A42-8E54-6D5F52F9D52B}" srcOrd="0" destOrd="0" presId="urn:microsoft.com/office/officeart/2005/8/layout/chevron1"/>
    <dgm:cxn modelId="{5513DE46-BDE7-6A4B-83E6-F27F5F077E24}" srcId="{C8C91ECD-27C4-0F4A-8586-0740A3086959}" destId="{EF4DF972-FCAF-3446-B1D6-9840324B1F2D}" srcOrd="1" destOrd="0" parTransId="{19E60120-DB9E-0341-8F3A-507640EDB3B1}" sibTransId="{D4A1378C-C330-2047-8747-ED6E82B4061D}"/>
    <dgm:cxn modelId="{57DC9750-C9AE-3E4C-90B1-EAF2FD544307}" type="presOf" srcId="{3CE82EE1-2159-E741-857C-A4D7C01AAB69}" destId="{D99B512E-261E-1140-A9DC-AF2DDE80EF86}" srcOrd="0" destOrd="0" presId="urn:microsoft.com/office/officeart/2005/8/layout/chevron1"/>
    <dgm:cxn modelId="{8C48425B-B0F0-534E-9F16-AF3B8E9948DE}" srcId="{C8C91ECD-27C4-0F4A-8586-0740A3086959}" destId="{8B20EF3E-ECD9-0B4B-8AA9-BBDD0425FEC4}" srcOrd="3" destOrd="0" parTransId="{CA3DD6CB-ADE9-8645-924D-EBE31E99BA49}" sibTransId="{D879F7E0-732F-2A4E-8C45-7574C022E15D}"/>
    <dgm:cxn modelId="{E875157C-95D3-BB48-9AF2-A8B4A06DC159}" srcId="{C8C91ECD-27C4-0F4A-8586-0740A3086959}" destId="{3CE82EE1-2159-E741-857C-A4D7C01AAB69}" srcOrd="2" destOrd="0" parTransId="{01BAB3BE-9F6E-4244-BCA0-9C6D6503A64A}" sibTransId="{8B02B460-CAA9-3D4A-9B6E-32BD17C86103}"/>
    <dgm:cxn modelId="{8B3B3381-94B8-CB44-BAA0-FF2393DD133D}" type="presOf" srcId="{8B20EF3E-ECD9-0B4B-8AA9-BBDD0425FEC4}" destId="{5B5A39DA-C125-F04F-814A-FCD2AC43ED5A}" srcOrd="0" destOrd="0" presId="urn:microsoft.com/office/officeart/2005/8/layout/chevron1"/>
    <dgm:cxn modelId="{FC76E6AB-E6EF-7740-81EE-19EA7E0DF0B2}" type="presOf" srcId="{EF4DF972-FCAF-3446-B1D6-9840324B1F2D}" destId="{10FFF4AE-3FB3-FD46-8686-36F987C8D998}" srcOrd="0" destOrd="0" presId="urn:microsoft.com/office/officeart/2005/8/layout/chevron1"/>
    <dgm:cxn modelId="{8265ECD5-7C9A-2B40-A059-AEE722671716}" type="presOf" srcId="{C8C91ECD-27C4-0F4A-8586-0740A3086959}" destId="{DA379D1D-CE36-9D44-B9EB-6102DB904964}" srcOrd="0" destOrd="0" presId="urn:microsoft.com/office/officeart/2005/8/layout/chevron1"/>
    <dgm:cxn modelId="{3058BFB8-3F68-644F-BC44-B3281E409DD2}" type="presParOf" srcId="{DA379D1D-CE36-9D44-B9EB-6102DB904964}" destId="{EB920424-318E-7A42-8E54-6D5F52F9D52B}" srcOrd="0" destOrd="0" presId="urn:microsoft.com/office/officeart/2005/8/layout/chevron1"/>
    <dgm:cxn modelId="{30924B8A-A5A3-E24E-9C8E-F8D7F4D2E7F9}" type="presParOf" srcId="{DA379D1D-CE36-9D44-B9EB-6102DB904964}" destId="{32E3325C-4F33-854E-AFEF-2E1FD23C6887}" srcOrd="1" destOrd="0" presId="urn:microsoft.com/office/officeart/2005/8/layout/chevron1"/>
    <dgm:cxn modelId="{D9E3CB3C-B08C-ED4F-AD65-BD526794EB83}" type="presParOf" srcId="{DA379D1D-CE36-9D44-B9EB-6102DB904964}" destId="{10FFF4AE-3FB3-FD46-8686-36F987C8D998}" srcOrd="2" destOrd="0" presId="urn:microsoft.com/office/officeart/2005/8/layout/chevron1"/>
    <dgm:cxn modelId="{D024DC41-FE3B-2042-8B33-88F840DF4E0D}" type="presParOf" srcId="{DA379D1D-CE36-9D44-B9EB-6102DB904964}" destId="{D884C80E-7EC8-B042-BC8B-8F43C34ED6AA}" srcOrd="3" destOrd="0" presId="urn:microsoft.com/office/officeart/2005/8/layout/chevron1"/>
    <dgm:cxn modelId="{AF0D3895-C3A3-6241-ABD1-6309F86651A2}" type="presParOf" srcId="{DA379D1D-CE36-9D44-B9EB-6102DB904964}" destId="{D99B512E-261E-1140-A9DC-AF2DDE80EF86}" srcOrd="4" destOrd="0" presId="urn:microsoft.com/office/officeart/2005/8/layout/chevron1"/>
    <dgm:cxn modelId="{16B2AE7A-DF3E-D242-ACB3-FC80AFE4EC9F}" type="presParOf" srcId="{DA379D1D-CE36-9D44-B9EB-6102DB904964}" destId="{E52A2EC1-04B9-2649-87E4-08D8F2BF4407}" srcOrd="5" destOrd="0" presId="urn:microsoft.com/office/officeart/2005/8/layout/chevron1"/>
    <dgm:cxn modelId="{B9E4B189-7564-8546-9681-5A42BEA80747}" type="presParOf" srcId="{DA379D1D-CE36-9D44-B9EB-6102DB904964}" destId="{5B5A39DA-C125-F04F-814A-FCD2AC43ED5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CAEAFE-22C4-B648-8C97-909D262A1C68}" type="doc">
      <dgm:prSet loTypeId="urn:microsoft.com/office/officeart/2005/8/layout/balance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C2A43217-022F-C247-AD3A-BDE07540CF63}">
      <dgm:prSet phldrT="[Texto]"/>
      <dgm:spPr/>
      <dgm:t>
        <a:bodyPr/>
        <a:lstStyle/>
        <a:p>
          <a:r>
            <a:rPr lang="es-MX" dirty="0"/>
            <a:t>Grid Search</a:t>
          </a:r>
        </a:p>
      </dgm:t>
    </dgm:pt>
    <dgm:pt modelId="{7197FBA3-9DFC-FD41-A74C-180F7FC4F8A1}" type="parTrans" cxnId="{7A0E7D03-6882-604E-887C-5A3CB55D97E8}">
      <dgm:prSet/>
      <dgm:spPr/>
      <dgm:t>
        <a:bodyPr/>
        <a:lstStyle/>
        <a:p>
          <a:endParaRPr lang="es-MX"/>
        </a:p>
      </dgm:t>
    </dgm:pt>
    <dgm:pt modelId="{0207371A-36C6-F543-8330-C77B7B205384}" type="sibTrans" cxnId="{7A0E7D03-6882-604E-887C-5A3CB55D97E8}">
      <dgm:prSet/>
      <dgm:spPr/>
      <dgm:t>
        <a:bodyPr/>
        <a:lstStyle/>
        <a:p>
          <a:endParaRPr lang="es-MX"/>
        </a:p>
      </dgm:t>
    </dgm:pt>
    <dgm:pt modelId="{17948F0E-A6CC-8346-8EAF-FE111D7EA595}">
      <dgm:prSet phldrT="[Texto]"/>
      <dgm:spPr/>
      <dgm:t>
        <a:bodyPr/>
        <a:lstStyle/>
        <a:p>
          <a:r>
            <a:rPr lang="es-MX" dirty="0"/>
            <a:t>Crece muy rápido </a:t>
          </a:r>
        </a:p>
      </dgm:t>
    </dgm:pt>
    <dgm:pt modelId="{279C69D0-31CE-3A45-BE86-3B36FE7C7139}" type="parTrans" cxnId="{CBEFE22D-F257-5649-8D97-1003AE544F3B}">
      <dgm:prSet/>
      <dgm:spPr/>
      <dgm:t>
        <a:bodyPr/>
        <a:lstStyle/>
        <a:p>
          <a:endParaRPr lang="es-MX"/>
        </a:p>
      </dgm:t>
    </dgm:pt>
    <dgm:pt modelId="{1E032412-9194-5345-9FE5-B1449D5022EA}" type="sibTrans" cxnId="{CBEFE22D-F257-5649-8D97-1003AE544F3B}">
      <dgm:prSet/>
      <dgm:spPr/>
      <dgm:t>
        <a:bodyPr/>
        <a:lstStyle/>
        <a:p>
          <a:endParaRPr lang="es-MX"/>
        </a:p>
      </dgm:t>
    </dgm:pt>
    <dgm:pt modelId="{7FBA2FB1-3C60-FE4C-A2BC-AB16D5D30FF7}">
      <dgm:prSet phldrT="[Texto]"/>
      <dgm:spPr/>
      <dgm:t>
        <a:bodyPr/>
        <a:lstStyle/>
        <a:p>
          <a:r>
            <a:rPr lang="es-MX" dirty="0"/>
            <a:t>Número de modelos que debe construir con cada nuevo parametro</a:t>
          </a:r>
        </a:p>
      </dgm:t>
    </dgm:pt>
    <dgm:pt modelId="{3FCFBC7F-A662-1F4D-9EE6-1647D7995F64}" type="parTrans" cxnId="{A68378E3-B708-E14F-BF1E-589D04D3A00E}">
      <dgm:prSet/>
      <dgm:spPr/>
      <dgm:t>
        <a:bodyPr/>
        <a:lstStyle/>
        <a:p>
          <a:endParaRPr lang="es-MX"/>
        </a:p>
      </dgm:t>
    </dgm:pt>
    <dgm:pt modelId="{63EECD06-9DE6-334B-9779-4F53147B5B18}" type="sibTrans" cxnId="{A68378E3-B708-E14F-BF1E-589D04D3A00E}">
      <dgm:prSet/>
      <dgm:spPr/>
      <dgm:t>
        <a:bodyPr/>
        <a:lstStyle/>
        <a:p>
          <a:endParaRPr lang="es-MX"/>
        </a:p>
      </dgm:t>
    </dgm:pt>
    <dgm:pt modelId="{9F17B584-D028-8B40-BEFC-A403399B40ED}">
      <dgm:prSet phldrT="[Texto]"/>
      <dgm:spPr/>
      <dgm:t>
        <a:bodyPr/>
        <a:lstStyle/>
        <a:p>
          <a:r>
            <a:rPr lang="es-MX" dirty="0"/>
            <a:t>Random Search</a:t>
          </a:r>
        </a:p>
      </dgm:t>
    </dgm:pt>
    <dgm:pt modelId="{DBF9E657-3B9D-DC49-87B6-621B2089E08E}" type="parTrans" cxnId="{6CCF6513-DDE8-9A4F-BAF9-59DD26834993}">
      <dgm:prSet/>
      <dgm:spPr/>
      <dgm:t>
        <a:bodyPr/>
        <a:lstStyle/>
        <a:p>
          <a:endParaRPr lang="es-MX"/>
        </a:p>
      </dgm:t>
    </dgm:pt>
    <dgm:pt modelId="{3E3585A1-1DAE-7743-B79D-F1DC6F9D9ED8}" type="sibTrans" cxnId="{6CCF6513-DDE8-9A4F-BAF9-59DD26834993}">
      <dgm:prSet/>
      <dgm:spPr/>
      <dgm:t>
        <a:bodyPr/>
        <a:lstStyle/>
        <a:p>
          <a:endParaRPr lang="es-MX"/>
        </a:p>
      </dgm:t>
    </dgm:pt>
    <dgm:pt modelId="{2F80120D-DE57-194E-A2DF-4635A3A4779A}">
      <dgm:prSet phldrT="[Texto]"/>
      <dgm:spPr/>
      <dgm:t>
        <a:bodyPr/>
        <a:lstStyle/>
        <a:p>
          <a:r>
            <a:rPr lang="es-MX"/>
            <a:t>Saltar aleatoriamente por el espacio en busca del mejor resultado se convierte en un juego de espera</a:t>
          </a:r>
          <a:endParaRPr lang="es-MX" dirty="0"/>
        </a:p>
      </dgm:t>
    </dgm:pt>
    <dgm:pt modelId="{46CE2364-4879-5440-A623-315BB815911C}" type="parTrans" cxnId="{88F16969-F511-4C4C-8CB4-556258B4DFE9}">
      <dgm:prSet/>
      <dgm:spPr/>
      <dgm:t>
        <a:bodyPr/>
        <a:lstStyle/>
        <a:p>
          <a:endParaRPr lang="es-MX"/>
        </a:p>
      </dgm:t>
    </dgm:pt>
    <dgm:pt modelId="{3A7A113E-3D23-E241-AD0A-5170C50F87D8}" type="sibTrans" cxnId="{88F16969-F511-4C4C-8CB4-556258B4DFE9}">
      <dgm:prSet/>
      <dgm:spPr/>
      <dgm:t>
        <a:bodyPr/>
        <a:lstStyle/>
        <a:p>
          <a:endParaRPr lang="es-MX"/>
        </a:p>
      </dgm:t>
    </dgm:pt>
    <dgm:pt modelId="{E13AEBDD-D9EE-3B4C-9A41-5B505A9A6902}">
      <dgm:prSet phldrT="[Texto]"/>
      <dgm:spPr/>
      <dgm:t>
        <a:bodyPr/>
        <a:lstStyle/>
        <a:p>
          <a:r>
            <a:rPr lang="es-MX" dirty="0"/>
            <a:t>Costoso computacionalmente</a:t>
          </a:r>
        </a:p>
      </dgm:t>
    </dgm:pt>
    <dgm:pt modelId="{6E8223A8-DDE7-9A49-9522-41AB52A14DBE}" type="parTrans" cxnId="{D2FDE3CB-BF25-E44F-ACBD-25C7ECDD9AB4}">
      <dgm:prSet/>
      <dgm:spPr/>
      <dgm:t>
        <a:bodyPr/>
        <a:lstStyle/>
        <a:p>
          <a:endParaRPr lang="es-MX"/>
        </a:p>
      </dgm:t>
    </dgm:pt>
    <dgm:pt modelId="{9CDBA013-1480-1642-9674-0922BF1EBA5E}" type="sibTrans" cxnId="{D2FDE3CB-BF25-E44F-ACBD-25C7ECDD9AB4}">
      <dgm:prSet/>
      <dgm:spPr/>
      <dgm:t>
        <a:bodyPr/>
        <a:lstStyle/>
        <a:p>
          <a:endParaRPr lang="es-MX"/>
        </a:p>
      </dgm:t>
    </dgm:pt>
    <dgm:pt modelId="{2243EC6B-C77A-2644-B2E4-C6EBF163A54F}">
      <dgm:prSet phldrT="[Texto]"/>
      <dgm:spPr/>
      <dgm:t>
        <a:bodyPr/>
        <a:lstStyle/>
        <a:p>
          <a:r>
            <a:rPr lang="es-MX" dirty="0"/>
            <a:t>El espacio de parametros a explorar puede ser enorme </a:t>
          </a:r>
        </a:p>
      </dgm:t>
    </dgm:pt>
    <dgm:pt modelId="{6C01143D-FB5E-7240-802C-3D0A9E7A61ED}" type="parTrans" cxnId="{F5BE1676-F23E-1044-93DA-0C2CF9803AA0}">
      <dgm:prSet/>
      <dgm:spPr/>
      <dgm:t>
        <a:bodyPr/>
        <a:lstStyle/>
        <a:p>
          <a:endParaRPr lang="es-MX"/>
        </a:p>
      </dgm:t>
    </dgm:pt>
    <dgm:pt modelId="{109F2F97-1D72-084A-83CE-16D2107EFF7F}" type="sibTrans" cxnId="{F5BE1676-F23E-1044-93DA-0C2CF9803AA0}">
      <dgm:prSet/>
      <dgm:spPr/>
      <dgm:t>
        <a:bodyPr/>
        <a:lstStyle/>
        <a:p>
          <a:endParaRPr lang="es-MX"/>
        </a:p>
      </dgm:t>
    </dgm:pt>
    <dgm:pt modelId="{A57E6712-DD4B-9E46-B7CB-75791404D8FC}" type="pres">
      <dgm:prSet presAssocID="{CECAEAFE-22C4-B648-8C97-909D262A1C68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2B95E39F-784E-774A-8D1D-2285AF15A9F5}" type="pres">
      <dgm:prSet presAssocID="{CECAEAFE-22C4-B648-8C97-909D262A1C68}" presName="dummyMaxCanvas" presStyleCnt="0"/>
      <dgm:spPr/>
    </dgm:pt>
    <dgm:pt modelId="{20D69E23-CDF0-2C47-A16C-0C8BD30484CA}" type="pres">
      <dgm:prSet presAssocID="{CECAEAFE-22C4-B648-8C97-909D262A1C68}" presName="parentComposite" presStyleCnt="0"/>
      <dgm:spPr/>
    </dgm:pt>
    <dgm:pt modelId="{6F5F156F-C9CF-534A-9D71-F4D0B1E7B710}" type="pres">
      <dgm:prSet presAssocID="{CECAEAFE-22C4-B648-8C97-909D262A1C68}" presName="parent1" presStyleLbl="alignAccFollowNode1" presStyleIdx="0" presStyleCnt="4">
        <dgm:presLayoutVars>
          <dgm:chMax val="4"/>
        </dgm:presLayoutVars>
      </dgm:prSet>
      <dgm:spPr/>
    </dgm:pt>
    <dgm:pt modelId="{A008F33E-6325-564C-A661-BDB70A2473E1}" type="pres">
      <dgm:prSet presAssocID="{CECAEAFE-22C4-B648-8C97-909D262A1C68}" presName="parent2" presStyleLbl="alignAccFollowNode1" presStyleIdx="1" presStyleCnt="4">
        <dgm:presLayoutVars>
          <dgm:chMax val="4"/>
        </dgm:presLayoutVars>
      </dgm:prSet>
      <dgm:spPr/>
    </dgm:pt>
    <dgm:pt modelId="{3B61E611-9A4D-9140-B722-56E626B2507A}" type="pres">
      <dgm:prSet presAssocID="{CECAEAFE-22C4-B648-8C97-909D262A1C68}" presName="childrenComposite" presStyleCnt="0"/>
      <dgm:spPr/>
    </dgm:pt>
    <dgm:pt modelId="{926AC0AC-D8E9-CF44-BE35-FF7B7AFF0BA5}" type="pres">
      <dgm:prSet presAssocID="{CECAEAFE-22C4-B648-8C97-909D262A1C68}" presName="dummyMaxCanvas_ChildArea" presStyleCnt="0"/>
      <dgm:spPr/>
    </dgm:pt>
    <dgm:pt modelId="{5BF56472-D066-B846-8642-9F0EC23A7982}" type="pres">
      <dgm:prSet presAssocID="{CECAEAFE-22C4-B648-8C97-909D262A1C68}" presName="fulcrum" presStyleLbl="alignAccFollowNode1" presStyleIdx="2" presStyleCnt="4"/>
      <dgm:spPr/>
    </dgm:pt>
    <dgm:pt modelId="{86D1EA64-CCB7-3E4F-AA53-EACCD4CEDA1F}" type="pres">
      <dgm:prSet presAssocID="{CECAEAFE-22C4-B648-8C97-909D262A1C68}" presName="balance_23" presStyleLbl="alignAccFollowNode1" presStyleIdx="3" presStyleCnt="4">
        <dgm:presLayoutVars>
          <dgm:bulletEnabled val="1"/>
        </dgm:presLayoutVars>
      </dgm:prSet>
      <dgm:spPr/>
    </dgm:pt>
    <dgm:pt modelId="{CCE88A99-CC3E-B742-B2DA-5AD01A2BFCFF}" type="pres">
      <dgm:prSet presAssocID="{CECAEAFE-22C4-B648-8C97-909D262A1C68}" presName="right_23_1" presStyleLbl="node1" presStyleIdx="0" presStyleCnt="5">
        <dgm:presLayoutVars>
          <dgm:bulletEnabled val="1"/>
        </dgm:presLayoutVars>
      </dgm:prSet>
      <dgm:spPr/>
    </dgm:pt>
    <dgm:pt modelId="{4ADC6239-5F17-6641-A0E5-A68794CF465A}" type="pres">
      <dgm:prSet presAssocID="{CECAEAFE-22C4-B648-8C97-909D262A1C68}" presName="right_23_2" presStyleLbl="node1" presStyleIdx="1" presStyleCnt="5">
        <dgm:presLayoutVars>
          <dgm:bulletEnabled val="1"/>
        </dgm:presLayoutVars>
      </dgm:prSet>
      <dgm:spPr/>
    </dgm:pt>
    <dgm:pt modelId="{064E044D-D0D4-1C4B-9526-00A9480F4982}" type="pres">
      <dgm:prSet presAssocID="{CECAEAFE-22C4-B648-8C97-909D262A1C68}" presName="right_23_3" presStyleLbl="node1" presStyleIdx="2" presStyleCnt="5">
        <dgm:presLayoutVars>
          <dgm:bulletEnabled val="1"/>
        </dgm:presLayoutVars>
      </dgm:prSet>
      <dgm:spPr/>
    </dgm:pt>
    <dgm:pt modelId="{4733EB9A-D5B3-3945-A3D1-F605E488EDBA}" type="pres">
      <dgm:prSet presAssocID="{CECAEAFE-22C4-B648-8C97-909D262A1C68}" presName="left_23_1" presStyleLbl="node1" presStyleIdx="3" presStyleCnt="5">
        <dgm:presLayoutVars>
          <dgm:bulletEnabled val="1"/>
        </dgm:presLayoutVars>
      </dgm:prSet>
      <dgm:spPr/>
    </dgm:pt>
    <dgm:pt modelId="{7FC4FB6D-20A8-1D4F-A0F7-9BBE25E01863}" type="pres">
      <dgm:prSet presAssocID="{CECAEAFE-22C4-B648-8C97-909D262A1C68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7A0E7D03-6882-604E-887C-5A3CB55D97E8}" srcId="{CECAEAFE-22C4-B648-8C97-909D262A1C68}" destId="{C2A43217-022F-C247-AD3A-BDE07540CF63}" srcOrd="0" destOrd="0" parTransId="{7197FBA3-9DFC-FD41-A74C-180F7FC4F8A1}" sibTransId="{0207371A-36C6-F543-8330-C77B7B205384}"/>
    <dgm:cxn modelId="{6CCF6513-DDE8-9A4F-BAF9-59DD26834993}" srcId="{CECAEAFE-22C4-B648-8C97-909D262A1C68}" destId="{9F17B584-D028-8B40-BEFC-A403399B40ED}" srcOrd="1" destOrd="0" parTransId="{DBF9E657-3B9D-DC49-87B6-621B2089E08E}" sibTransId="{3E3585A1-1DAE-7743-B79D-F1DC6F9D9ED8}"/>
    <dgm:cxn modelId="{CBEFE22D-F257-5649-8D97-1003AE544F3B}" srcId="{C2A43217-022F-C247-AD3A-BDE07540CF63}" destId="{17948F0E-A6CC-8346-8EAF-FE111D7EA595}" srcOrd="0" destOrd="0" parTransId="{279C69D0-31CE-3A45-BE86-3B36FE7C7139}" sibTransId="{1E032412-9194-5345-9FE5-B1449D5022EA}"/>
    <dgm:cxn modelId="{88F16969-F511-4C4C-8CB4-556258B4DFE9}" srcId="{9F17B584-D028-8B40-BEFC-A403399B40ED}" destId="{2F80120D-DE57-194E-A2DF-4635A3A4779A}" srcOrd="0" destOrd="0" parTransId="{46CE2364-4879-5440-A623-315BB815911C}" sibTransId="{3A7A113E-3D23-E241-AD0A-5170C50F87D8}"/>
    <dgm:cxn modelId="{F5BE1676-F23E-1044-93DA-0C2CF9803AA0}" srcId="{9F17B584-D028-8B40-BEFC-A403399B40ED}" destId="{2243EC6B-C77A-2644-B2E4-C6EBF163A54F}" srcOrd="2" destOrd="0" parTransId="{6C01143D-FB5E-7240-802C-3D0A9E7A61ED}" sibTransId="{109F2F97-1D72-084A-83CE-16D2107EFF7F}"/>
    <dgm:cxn modelId="{8971D879-2719-D746-9C0F-9B40953CE889}" type="presOf" srcId="{2F80120D-DE57-194E-A2DF-4635A3A4779A}" destId="{CCE88A99-CC3E-B742-B2DA-5AD01A2BFCFF}" srcOrd="0" destOrd="0" presId="urn:microsoft.com/office/officeart/2005/8/layout/balance1"/>
    <dgm:cxn modelId="{73B14A82-6123-574D-B817-3BE0880467CF}" type="presOf" srcId="{CECAEAFE-22C4-B648-8C97-909D262A1C68}" destId="{A57E6712-DD4B-9E46-B7CB-75791404D8FC}" srcOrd="0" destOrd="0" presId="urn:microsoft.com/office/officeart/2005/8/layout/balance1"/>
    <dgm:cxn modelId="{CA67B395-C7C6-D449-87C6-DDE73078DB42}" type="presOf" srcId="{7FBA2FB1-3C60-FE4C-A2BC-AB16D5D30FF7}" destId="{7FC4FB6D-20A8-1D4F-A0F7-9BBE25E01863}" srcOrd="0" destOrd="0" presId="urn:microsoft.com/office/officeart/2005/8/layout/balance1"/>
    <dgm:cxn modelId="{DDAB14A8-05FF-CB43-819E-C135AD4F1D9A}" type="presOf" srcId="{17948F0E-A6CC-8346-8EAF-FE111D7EA595}" destId="{4733EB9A-D5B3-3945-A3D1-F605E488EDBA}" srcOrd="0" destOrd="0" presId="urn:microsoft.com/office/officeart/2005/8/layout/balance1"/>
    <dgm:cxn modelId="{2653FABE-9B90-2A4D-BF32-5482A98A309B}" type="presOf" srcId="{9F17B584-D028-8B40-BEFC-A403399B40ED}" destId="{A008F33E-6325-564C-A661-BDB70A2473E1}" srcOrd="0" destOrd="0" presId="urn:microsoft.com/office/officeart/2005/8/layout/balance1"/>
    <dgm:cxn modelId="{D2FDE3CB-BF25-E44F-ACBD-25C7ECDD9AB4}" srcId="{9F17B584-D028-8B40-BEFC-A403399B40ED}" destId="{E13AEBDD-D9EE-3B4C-9A41-5B505A9A6902}" srcOrd="1" destOrd="0" parTransId="{6E8223A8-DDE7-9A49-9522-41AB52A14DBE}" sibTransId="{9CDBA013-1480-1642-9674-0922BF1EBA5E}"/>
    <dgm:cxn modelId="{0E1132D0-C39E-F846-BB69-52E247DF7BEB}" type="presOf" srcId="{C2A43217-022F-C247-AD3A-BDE07540CF63}" destId="{6F5F156F-C9CF-534A-9D71-F4D0B1E7B710}" srcOrd="0" destOrd="0" presId="urn:microsoft.com/office/officeart/2005/8/layout/balance1"/>
    <dgm:cxn modelId="{EAE81BD5-3367-3F41-A676-F56AA6964032}" type="presOf" srcId="{2243EC6B-C77A-2644-B2E4-C6EBF163A54F}" destId="{064E044D-D0D4-1C4B-9526-00A9480F4982}" srcOrd="0" destOrd="0" presId="urn:microsoft.com/office/officeart/2005/8/layout/balance1"/>
    <dgm:cxn modelId="{F616B3E0-120E-6C48-A506-420A46971203}" type="presOf" srcId="{E13AEBDD-D9EE-3B4C-9A41-5B505A9A6902}" destId="{4ADC6239-5F17-6641-A0E5-A68794CF465A}" srcOrd="0" destOrd="0" presId="urn:microsoft.com/office/officeart/2005/8/layout/balance1"/>
    <dgm:cxn modelId="{A68378E3-B708-E14F-BF1E-589D04D3A00E}" srcId="{C2A43217-022F-C247-AD3A-BDE07540CF63}" destId="{7FBA2FB1-3C60-FE4C-A2BC-AB16D5D30FF7}" srcOrd="1" destOrd="0" parTransId="{3FCFBC7F-A662-1F4D-9EE6-1647D7995F64}" sibTransId="{63EECD06-9DE6-334B-9779-4F53147B5B18}"/>
    <dgm:cxn modelId="{FB291401-8621-C24F-AEF6-47CC390A2B25}" type="presParOf" srcId="{A57E6712-DD4B-9E46-B7CB-75791404D8FC}" destId="{2B95E39F-784E-774A-8D1D-2285AF15A9F5}" srcOrd="0" destOrd="0" presId="urn:microsoft.com/office/officeart/2005/8/layout/balance1"/>
    <dgm:cxn modelId="{FA4C89B3-EE90-FE47-8949-7C90FDCC9726}" type="presParOf" srcId="{A57E6712-DD4B-9E46-B7CB-75791404D8FC}" destId="{20D69E23-CDF0-2C47-A16C-0C8BD30484CA}" srcOrd="1" destOrd="0" presId="urn:microsoft.com/office/officeart/2005/8/layout/balance1"/>
    <dgm:cxn modelId="{1A8CFBB1-494C-5D43-AC18-A13B3CE82B01}" type="presParOf" srcId="{20D69E23-CDF0-2C47-A16C-0C8BD30484CA}" destId="{6F5F156F-C9CF-534A-9D71-F4D0B1E7B710}" srcOrd="0" destOrd="0" presId="urn:microsoft.com/office/officeart/2005/8/layout/balance1"/>
    <dgm:cxn modelId="{A26DA606-351C-2547-BC14-AEA517F4CF2E}" type="presParOf" srcId="{20D69E23-CDF0-2C47-A16C-0C8BD30484CA}" destId="{A008F33E-6325-564C-A661-BDB70A2473E1}" srcOrd="1" destOrd="0" presId="urn:microsoft.com/office/officeart/2005/8/layout/balance1"/>
    <dgm:cxn modelId="{E9228D10-9DE7-8D43-A222-668D4778CF5B}" type="presParOf" srcId="{A57E6712-DD4B-9E46-B7CB-75791404D8FC}" destId="{3B61E611-9A4D-9140-B722-56E626B2507A}" srcOrd="2" destOrd="0" presId="urn:microsoft.com/office/officeart/2005/8/layout/balance1"/>
    <dgm:cxn modelId="{F6075286-BF9F-644E-937E-D692896098D7}" type="presParOf" srcId="{3B61E611-9A4D-9140-B722-56E626B2507A}" destId="{926AC0AC-D8E9-CF44-BE35-FF7B7AFF0BA5}" srcOrd="0" destOrd="0" presId="urn:microsoft.com/office/officeart/2005/8/layout/balance1"/>
    <dgm:cxn modelId="{94C2256B-CC4A-8043-B18A-E4776F7D45FE}" type="presParOf" srcId="{3B61E611-9A4D-9140-B722-56E626B2507A}" destId="{5BF56472-D066-B846-8642-9F0EC23A7982}" srcOrd="1" destOrd="0" presId="urn:microsoft.com/office/officeart/2005/8/layout/balance1"/>
    <dgm:cxn modelId="{7D2BF6E1-FEF4-B747-858D-5823E1E0C8BC}" type="presParOf" srcId="{3B61E611-9A4D-9140-B722-56E626B2507A}" destId="{86D1EA64-CCB7-3E4F-AA53-EACCD4CEDA1F}" srcOrd="2" destOrd="0" presId="urn:microsoft.com/office/officeart/2005/8/layout/balance1"/>
    <dgm:cxn modelId="{7178989B-9A8B-BE4B-A92E-EB9F9EB9127D}" type="presParOf" srcId="{3B61E611-9A4D-9140-B722-56E626B2507A}" destId="{CCE88A99-CC3E-B742-B2DA-5AD01A2BFCFF}" srcOrd="3" destOrd="0" presId="urn:microsoft.com/office/officeart/2005/8/layout/balance1"/>
    <dgm:cxn modelId="{DDADE894-1702-7649-953E-E666180DAC2B}" type="presParOf" srcId="{3B61E611-9A4D-9140-B722-56E626B2507A}" destId="{4ADC6239-5F17-6641-A0E5-A68794CF465A}" srcOrd="4" destOrd="0" presId="urn:microsoft.com/office/officeart/2005/8/layout/balance1"/>
    <dgm:cxn modelId="{85B23726-8A40-3B4F-B868-086A3AB448EC}" type="presParOf" srcId="{3B61E611-9A4D-9140-B722-56E626B2507A}" destId="{064E044D-D0D4-1C4B-9526-00A9480F4982}" srcOrd="5" destOrd="0" presId="urn:microsoft.com/office/officeart/2005/8/layout/balance1"/>
    <dgm:cxn modelId="{9469BA7B-F0CD-8F41-9C53-D7A6F71E1849}" type="presParOf" srcId="{3B61E611-9A4D-9140-B722-56E626B2507A}" destId="{4733EB9A-D5B3-3945-A3D1-F605E488EDBA}" srcOrd="6" destOrd="0" presId="urn:microsoft.com/office/officeart/2005/8/layout/balance1"/>
    <dgm:cxn modelId="{B3EC4714-3294-4940-8E02-9B4699B9555E}" type="presParOf" srcId="{3B61E611-9A4D-9140-B722-56E626B2507A}" destId="{7FC4FB6D-20A8-1D4F-A0F7-9BBE25E01863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E8CC7-87ED-CD4E-A481-25FB3EC6A786}">
      <dsp:nvSpPr>
        <dsp:cNvPr id="0" name=""/>
        <dsp:cNvSpPr/>
      </dsp:nvSpPr>
      <dsp:spPr>
        <a:xfrm>
          <a:off x="10056" y="2465033"/>
          <a:ext cx="3005877" cy="18035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Búsqueda exhaustiva en un conjunto dado de hiperparámetros, una vez por cada conjunto de hiperparámetros</a:t>
          </a:r>
        </a:p>
      </dsp:txBody>
      <dsp:txXfrm>
        <a:off x="62879" y="2517856"/>
        <a:ext cx="2900231" cy="1697880"/>
      </dsp:txXfrm>
    </dsp:sp>
    <dsp:sp modelId="{1C334C89-C728-E34C-9985-331E59C004C5}">
      <dsp:nvSpPr>
        <dsp:cNvPr id="0" name=""/>
        <dsp:cNvSpPr/>
      </dsp:nvSpPr>
      <dsp:spPr>
        <a:xfrm>
          <a:off x="3316522" y="2994067"/>
          <a:ext cx="637246" cy="74545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500" kern="1200"/>
        </a:p>
      </dsp:txBody>
      <dsp:txXfrm>
        <a:off x="3316522" y="3143158"/>
        <a:ext cx="446072" cy="447275"/>
      </dsp:txXfrm>
    </dsp:sp>
    <dsp:sp modelId="{504395E8-D935-5F4F-B759-6ED26293F2BF}">
      <dsp:nvSpPr>
        <dsp:cNvPr id="0" name=""/>
        <dsp:cNvSpPr/>
      </dsp:nvSpPr>
      <dsp:spPr>
        <a:xfrm>
          <a:off x="4218285" y="2465033"/>
          <a:ext cx="3005877" cy="18035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Número de modelos = número de valores distintos por hiperparámetro multiplicado por cada hiperparámetro</a:t>
          </a:r>
        </a:p>
      </dsp:txBody>
      <dsp:txXfrm>
        <a:off x="4271108" y="2517856"/>
        <a:ext cx="2900231" cy="1697880"/>
      </dsp:txXfrm>
    </dsp:sp>
    <dsp:sp modelId="{9BBDE711-D2C2-1349-8CEB-B657F25AB413}">
      <dsp:nvSpPr>
        <dsp:cNvPr id="0" name=""/>
        <dsp:cNvSpPr/>
      </dsp:nvSpPr>
      <dsp:spPr>
        <a:xfrm>
          <a:off x="7524750" y="2994067"/>
          <a:ext cx="637246" cy="74545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500" kern="1200"/>
        </a:p>
      </dsp:txBody>
      <dsp:txXfrm>
        <a:off x="7524750" y="3143158"/>
        <a:ext cx="446072" cy="447275"/>
      </dsp:txXfrm>
    </dsp:sp>
    <dsp:sp modelId="{560F1CCD-D1D8-9B4D-8440-973ED3B05B24}">
      <dsp:nvSpPr>
        <dsp:cNvPr id="0" name=""/>
        <dsp:cNvSpPr/>
      </dsp:nvSpPr>
      <dsp:spPr>
        <a:xfrm>
          <a:off x="8426513" y="2465033"/>
          <a:ext cx="3005877" cy="18035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Elegir los valores finales de los hiperparámetros del modelo que den el mejor valor de la métrica de evaluación de validación cruzada.</a:t>
          </a:r>
        </a:p>
      </dsp:txBody>
      <dsp:txXfrm>
        <a:off x="8479336" y="2517856"/>
        <a:ext cx="2900231" cy="1697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0424-318E-7A42-8E54-6D5F52F9D52B}">
      <dsp:nvSpPr>
        <dsp:cNvPr id="0" name=""/>
        <dsp:cNvSpPr/>
      </dsp:nvSpPr>
      <dsp:spPr>
        <a:xfrm>
          <a:off x="4910" y="2640308"/>
          <a:ext cx="2858504" cy="11434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Cree un rango (Posiblemente infinito) de valores de hiperparametros por cada uno sobre el que desea buscar</a:t>
          </a:r>
        </a:p>
      </dsp:txBody>
      <dsp:txXfrm>
        <a:off x="576611" y="2640308"/>
        <a:ext cx="1715103" cy="1143401"/>
      </dsp:txXfrm>
    </dsp:sp>
    <dsp:sp modelId="{10FFF4AE-3FB3-FD46-8686-36F987C8D998}">
      <dsp:nvSpPr>
        <dsp:cNvPr id="0" name=""/>
        <dsp:cNvSpPr/>
      </dsp:nvSpPr>
      <dsp:spPr>
        <a:xfrm>
          <a:off x="2577564" y="2640308"/>
          <a:ext cx="2858504" cy="11434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Establezca el número de iteraciones que desea que continue la busqueda aleatoria </a:t>
          </a:r>
        </a:p>
      </dsp:txBody>
      <dsp:txXfrm>
        <a:off x="3149265" y="2640308"/>
        <a:ext cx="1715103" cy="1143401"/>
      </dsp:txXfrm>
    </dsp:sp>
    <dsp:sp modelId="{D99B512E-261E-1140-A9DC-AF2DDE80EF86}">
      <dsp:nvSpPr>
        <dsp:cNvPr id="0" name=""/>
        <dsp:cNvSpPr/>
      </dsp:nvSpPr>
      <dsp:spPr>
        <a:xfrm>
          <a:off x="5150218" y="2640308"/>
          <a:ext cx="2858504" cy="11434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 Durante</a:t>
          </a:r>
          <a:r>
            <a:rPr lang="es-MX" sz="1000" kern="1200" baseline="0" dirty="0"/>
            <a:t> cada iteración, extraiga aleatoriamente un valor en el rango de valores especificados para cada hiperparametro buscado y entrenar/evaluar cada modelo con hiperparametros</a:t>
          </a:r>
          <a:endParaRPr lang="es-MX" sz="1000" kern="1200" dirty="0"/>
        </a:p>
      </dsp:txBody>
      <dsp:txXfrm>
        <a:off x="5721919" y="2640308"/>
        <a:ext cx="1715103" cy="1143401"/>
      </dsp:txXfrm>
    </dsp:sp>
    <dsp:sp modelId="{5B5A39DA-C125-F04F-814A-FCD2AC43ED5A}">
      <dsp:nvSpPr>
        <dsp:cNvPr id="0" name=""/>
        <dsp:cNvSpPr/>
      </dsp:nvSpPr>
      <dsp:spPr>
        <a:xfrm>
          <a:off x="7722872" y="2640308"/>
          <a:ext cx="2858504" cy="11434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Una vez alcanzado el número máximo de iteraciones, seleccione la configuración de hiperparametros con la mejor puntuación evaluada</a:t>
          </a:r>
        </a:p>
      </dsp:txBody>
      <dsp:txXfrm>
        <a:off x="8294573" y="2640308"/>
        <a:ext cx="1715103" cy="1143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F156F-C9CF-534A-9D71-F4D0B1E7B710}">
      <dsp:nvSpPr>
        <dsp:cNvPr id="0" name=""/>
        <dsp:cNvSpPr/>
      </dsp:nvSpPr>
      <dsp:spPr>
        <a:xfrm>
          <a:off x="1670631" y="0"/>
          <a:ext cx="1881884" cy="104549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Grid Search</a:t>
          </a:r>
        </a:p>
      </dsp:txBody>
      <dsp:txXfrm>
        <a:off x="1701252" y="30621"/>
        <a:ext cx="1820642" cy="984249"/>
      </dsp:txXfrm>
    </dsp:sp>
    <dsp:sp modelId="{A008F33E-6325-564C-A661-BDB70A2473E1}">
      <dsp:nvSpPr>
        <dsp:cNvPr id="0" name=""/>
        <dsp:cNvSpPr/>
      </dsp:nvSpPr>
      <dsp:spPr>
        <a:xfrm>
          <a:off x="4388909" y="0"/>
          <a:ext cx="1881884" cy="104549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Random Search</a:t>
          </a:r>
        </a:p>
      </dsp:txBody>
      <dsp:txXfrm>
        <a:off x="4419530" y="30621"/>
        <a:ext cx="1820642" cy="984249"/>
      </dsp:txXfrm>
    </dsp:sp>
    <dsp:sp modelId="{5BF56472-D066-B846-8642-9F0EC23A7982}">
      <dsp:nvSpPr>
        <dsp:cNvPr id="0" name=""/>
        <dsp:cNvSpPr/>
      </dsp:nvSpPr>
      <dsp:spPr>
        <a:xfrm>
          <a:off x="3578653" y="4443338"/>
          <a:ext cx="784118" cy="784118"/>
        </a:xfrm>
        <a:prstGeom prst="triangl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1EA64-CCB7-3E4F-AA53-EACCD4CEDA1F}">
      <dsp:nvSpPr>
        <dsp:cNvPr id="0" name=""/>
        <dsp:cNvSpPr/>
      </dsp:nvSpPr>
      <dsp:spPr>
        <a:xfrm rot="240000">
          <a:off x="1617638" y="4107334"/>
          <a:ext cx="4706148" cy="32908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88A99-CC3E-B742-B2DA-5AD01A2BFCFF}">
      <dsp:nvSpPr>
        <dsp:cNvPr id="0" name=""/>
        <dsp:cNvSpPr/>
      </dsp:nvSpPr>
      <dsp:spPr>
        <a:xfrm rot="240000">
          <a:off x="4443272" y="3284539"/>
          <a:ext cx="1877708" cy="874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Saltar aleatoriamente por el espacio en busca del mejor resultado se convierte en un juego de espera</a:t>
          </a:r>
          <a:endParaRPr lang="es-MX" sz="1000" kern="1200" dirty="0"/>
        </a:p>
      </dsp:txBody>
      <dsp:txXfrm>
        <a:off x="4485977" y="3327244"/>
        <a:ext cx="1792298" cy="789410"/>
      </dsp:txXfrm>
    </dsp:sp>
    <dsp:sp modelId="{4ADC6239-5F17-6641-A0E5-A68794CF465A}">
      <dsp:nvSpPr>
        <dsp:cNvPr id="0" name=""/>
        <dsp:cNvSpPr/>
      </dsp:nvSpPr>
      <dsp:spPr>
        <a:xfrm rot="240000">
          <a:off x="4511228" y="2343596"/>
          <a:ext cx="1877708" cy="874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Costoso computacionalmente</a:t>
          </a:r>
        </a:p>
      </dsp:txBody>
      <dsp:txXfrm>
        <a:off x="4553933" y="2386301"/>
        <a:ext cx="1792298" cy="789410"/>
      </dsp:txXfrm>
    </dsp:sp>
    <dsp:sp modelId="{064E044D-D0D4-1C4B-9526-00A9480F4982}">
      <dsp:nvSpPr>
        <dsp:cNvPr id="0" name=""/>
        <dsp:cNvSpPr/>
      </dsp:nvSpPr>
      <dsp:spPr>
        <a:xfrm rot="240000">
          <a:off x="4579185" y="1423564"/>
          <a:ext cx="1877708" cy="874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El espacio de parametros a explorar puede ser enorme </a:t>
          </a:r>
        </a:p>
      </dsp:txBody>
      <dsp:txXfrm>
        <a:off x="4621890" y="1466269"/>
        <a:ext cx="1792298" cy="789410"/>
      </dsp:txXfrm>
    </dsp:sp>
    <dsp:sp modelId="{4733EB9A-D5B3-3945-A3D1-F605E488EDBA}">
      <dsp:nvSpPr>
        <dsp:cNvPr id="0" name=""/>
        <dsp:cNvSpPr/>
      </dsp:nvSpPr>
      <dsp:spPr>
        <a:xfrm rot="240000">
          <a:off x="1751131" y="3096350"/>
          <a:ext cx="1877708" cy="874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Crece muy rápido </a:t>
          </a:r>
        </a:p>
      </dsp:txBody>
      <dsp:txXfrm>
        <a:off x="1793836" y="3139055"/>
        <a:ext cx="1792298" cy="789410"/>
      </dsp:txXfrm>
    </dsp:sp>
    <dsp:sp modelId="{7FC4FB6D-20A8-1D4F-A0F7-9BBE25E01863}">
      <dsp:nvSpPr>
        <dsp:cNvPr id="0" name=""/>
        <dsp:cNvSpPr/>
      </dsp:nvSpPr>
      <dsp:spPr>
        <a:xfrm rot="240000">
          <a:off x="1819088" y="2155408"/>
          <a:ext cx="1877708" cy="874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Número de modelos que debe construir con cada nuevo parametro</a:t>
          </a:r>
        </a:p>
      </dsp:txBody>
      <dsp:txXfrm>
        <a:off x="1861793" y="2198113"/>
        <a:ext cx="1792298" cy="789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88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3028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90" name="Google Shape;90;p1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19039" y="647754"/>
            <a:ext cx="3753920" cy="179875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2158676" y="2392672"/>
            <a:ext cx="7874647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000" b="1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Bootcamp</a:t>
            </a:r>
            <a:endParaRPr sz="7000" b="1" i="0" u="none" strike="noStrike" cap="none" dirty="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185075" y="3581822"/>
            <a:ext cx="78746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Inteligencia Artificial </a:t>
            </a:r>
            <a:endParaRPr sz="4000" b="0" i="0" u="none" strike="noStrike" cap="none" dirty="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12776" y="5933677"/>
            <a:ext cx="2164967" cy="669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97" name="Google Shape;97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"/>
          <p:cNvSpPr/>
          <p:nvPr/>
        </p:nvSpPr>
        <p:spPr>
          <a:xfrm>
            <a:off x="4219039" y="4689185"/>
            <a:ext cx="374263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rgbClr val="D2A6FF"/>
                </a:solidFill>
              </a:rPr>
              <a:t>Avanzado </a:t>
            </a:r>
            <a:endParaRPr lang="es-CO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rgbClr val="D2A6FF"/>
                </a:solidFill>
              </a:rPr>
              <a:t>Cristian Camilo Tirado Cifuentes</a:t>
            </a:r>
            <a:endParaRPr lang="es-CO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Fecha: </a:t>
            </a:r>
            <a:r>
              <a:rPr lang="es-CO" sz="1800" dirty="0">
                <a:solidFill>
                  <a:srgbClr val="D2A6FF"/>
                </a:solidFill>
              </a:rPr>
              <a:t>08</a:t>
            </a:r>
            <a:r>
              <a:rPr lang="es-CO" sz="1800" b="0" i="0" u="none" strike="noStrike" cap="none" dirty="0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/06/2024</a:t>
            </a:r>
            <a:endParaRPr sz="1800" b="0" i="0" u="none" strike="noStrike" cap="none" dirty="0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06" name="Google Shape;106;p2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8" name="Google Shape;10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15518" y="165438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2753576" y="1352266"/>
            <a:ext cx="710688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0" b="0" i="0" u="none" strike="noStrike" cap="non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Tabla de contenidos</a:t>
            </a:r>
            <a:endParaRPr sz="5000" b="0" i="0" u="none" strike="noStrike" cap="non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3476266" y="2461172"/>
            <a:ext cx="790226" cy="790226"/>
          </a:xfrm>
          <a:prstGeom prst="ellipse">
            <a:avLst/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476266" y="3603906"/>
            <a:ext cx="790226" cy="790226"/>
          </a:xfrm>
          <a:prstGeom prst="ellipse">
            <a:avLst/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476266" y="4757859"/>
            <a:ext cx="790226" cy="790226"/>
          </a:xfrm>
          <a:prstGeom prst="ellipse">
            <a:avLst/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630461" y="2580983"/>
            <a:ext cx="4191000" cy="660742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ADF6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4630461" y="3668648"/>
            <a:ext cx="4191000" cy="660742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ADF6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630461" y="4822601"/>
            <a:ext cx="4191000" cy="660742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ADF6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587006" y="2520035"/>
            <a:ext cx="5866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3595092" y="3687327"/>
            <a:ext cx="5866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3578039" y="4822601"/>
            <a:ext cx="5866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3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4575277" y="2602171"/>
            <a:ext cx="436990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Parámetros comunes de ajustes de árbol </a:t>
            </a:r>
            <a:endParaRPr sz="900" dirty="0"/>
          </a:p>
        </p:txBody>
      </p:sp>
      <p:sp>
        <p:nvSpPr>
          <p:cNvPr id="120" name="Google Shape;120;p2"/>
          <p:cNvSpPr txBox="1"/>
          <p:nvPr/>
        </p:nvSpPr>
        <p:spPr>
          <a:xfrm>
            <a:off x="4828420" y="3620092"/>
            <a:ext cx="37950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Parámetros ajustables de modelos lineales </a:t>
            </a:r>
            <a:endParaRPr sz="1200" dirty="0"/>
          </a:p>
        </p:txBody>
      </p:sp>
      <p:sp>
        <p:nvSpPr>
          <p:cNvPr id="121" name="Google Shape;121;p2"/>
          <p:cNvSpPr txBox="1"/>
          <p:nvPr/>
        </p:nvSpPr>
        <p:spPr>
          <a:xfrm>
            <a:off x="4541408" y="4939075"/>
            <a:ext cx="436990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 err="1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Grid</a:t>
            </a:r>
            <a:r>
              <a:rPr lang="es-CO" sz="2400" dirty="0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and </a:t>
            </a:r>
            <a:r>
              <a:rPr lang="es-CO" sz="2400" dirty="0" err="1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Random</a:t>
            </a:r>
            <a:r>
              <a:rPr lang="es-CO" sz="2400" dirty="0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r>
              <a:rPr lang="es-CO" sz="2400" dirty="0" err="1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Search</a:t>
            </a:r>
            <a:r>
              <a:rPr lang="es-CO" sz="2400" b="0" i="0" u="none" strike="noStrike" cap="none" dirty="0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endParaRPr sz="1000" dirty="0"/>
          </a:p>
        </p:txBody>
      </p:sp>
      <p:cxnSp>
        <p:nvCxnSpPr>
          <p:cNvPr id="122" name="Google Shape;122;p2"/>
          <p:cNvCxnSpPr>
            <a:stCxn id="110" idx="4"/>
            <a:endCxn id="111" idx="0"/>
          </p:cNvCxnSpPr>
          <p:nvPr/>
        </p:nvCxnSpPr>
        <p:spPr>
          <a:xfrm>
            <a:off x="3871379" y="3251398"/>
            <a:ext cx="0" cy="352500"/>
          </a:xfrm>
          <a:prstGeom prst="straightConnector1">
            <a:avLst/>
          </a:prstGeom>
          <a:noFill/>
          <a:ln w="381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" name="Google Shape;123;p2"/>
          <p:cNvCxnSpPr>
            <a:stCxn id="117" idx="2"/>
          </p:cNvCxnSpPr>
          <p:nvPr/>
        </p:nvCxnSpPr>
        <p:spPr>
          <a:xfrm>
            <a:off x="3888432" y="4395213"/>
            <a:ext cx="0" cy="345000"/>
          </a:xfrm>
          <a:prstGeom prst="straightConnector1">
            <a:avLst/>
          </a:prstGeom>
          <a:noFill/>
          <a:ln w="381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4" name="Google Shape;124;p2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125" name="Google Shape;125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l="25589" r="15148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1059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5772926" y="1171826"/>
            <a:ext cx="5384039" cy="635000"/>
          </a:xfrm>
          <a:prstGeom prst="rect">
            <a:avLst/>
          </a:prstGeom>
          <a:solidFill>
            <a:srgbClr val="D2A6FF">
              <a:alpha val="87843"/>
            </a:srgbClr>
          </a:solidFill>
          <a:ln w="12700" cap="flat" cmpd="sng">
            <a:solidFill>
              <a:srgbClr val="ADF6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5907154" y="1151749"/>
            <a:ext cx="536107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Parámetros comunes sintonizables en el árbol</a:t>
            </a:r>
            <a:endParaRPr sz="800" dirty="0"/>
          </a:p>
        </p:txBody>
      </p:sp>
      <p:grpSp>
        <p:nvGrpSpPr>
          <p:cNvPr id="183" name="Google Shape;183;p5"/>
          <p:cNvGrpSpPr/>
          <p:nvPr/>
        </p:nvGrpSpPr>
        <p:grpSpPr>
          <a:xfrm>
            <a:off x="601045" y="195198"/>
            <a:ext cx="10989910" cy="770002"/>
            <a:chOff x="626478" y="195198"/>
            <a:chExt cx="10989910" cy="770002"/>
          </a:xfrm>
        </p:grpSpPr>
        <p:pic>
          <p:nvPicPr>
            <p:cNvPr id="184" name="Google Shape;184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192397" y="195198"/>
              <a:ext cx="1423991" cy="770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6478" y="390743"/>
              <a:ext cx="1088022" cy="3789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" name="Google Shape;18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8330" y="5353058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 txBox="1"/>
          <p:nvPr/>
        </p:nvSpPr>
        <p:spPr>
          <a:xfrm>
            <a:off x="6438336" y="2273758"/>
            <a:ext cx="5978704" cy="381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2200" b="1" dirty="0" err="1"/>
              <a:t>Learning</a:t>
            </a:r>
            <a:r>
              <a:rPr lang="es-ES_tradnl" sz="2200" b="1" dirty="0"/>
              <a:t> </a:t>
            </a:r>
            <a:r>
              <a:rPr lang="es-ES_tradnl" sz="2200" b="1" dirty="0" err="1"/>
              <a:t>rate</a:t>
            </a:r>
            <a:r>
              <a:rPr lang="es-ES_tradnl" sz="2200" b="1" dirty="0"/>
              <a:t>: </a:t>
            </a:r>
            <a:r>
              <a:rPr lang="es-ES_tradnl" sz="2200" dirty="0"/>
              <a:t>tasa de aprendizaje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2200" b="1" dirty="0"/>
              <a:t>Gamma: </a:t>
            </a:r>
            <a:r>
              <a:rPr lang="es-ES_tradnl" sz="2200" dirty="0"/>
              <a:t>reducción mínima de pérdidas para crear una nueva división del árbol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2200" b="1" dirty="0"/>
              <a:t>Lambda: </a:t>
            </a:r>
            <a:r>
              <a:rPr lang="es-ES_tradnl" sz="2200" dirty="0"/>
              <a:t>L2 </a:t>
            </a:r>
            <a:r>
              <a:rPr lang="es-ES_tradnl" sz="2200" dirty="0" err="1"/>
              <a:t>reg</a:t>
            </a:r>
            <a:r>
              <a:rPr lang="es-ES_tradnl" sz="2200" dirty="0"/>
              <a:t> en pesos de hoja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2200" b="1" dirty="0"/>
              <a:t>Alpha:</a:t>
            </a:r>
            <a:r>
              <a:rPr lang="es-ES_tradnl" sz="2200" dirty="0"/>
              <a:t> L1 </a:t>
            </a:r>
            <a:r>
              <a:rPr lang="es-ES_tradnl" sz="2200" dirty="0" err="1"/>
              <a:t>reg</a:t>
            </a:r>
            <a:r>
              <a:rPr lang="es-ES_tradnl" sz="2200" dirty="0"/>
              <a:t> en pesos de hoja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2200" b="1" dirty="0" err="1"/>
              <a:t>Max_Depth</a:t>
            </a:r>
            <a:r>
              <a:rPr lang="es-ES_tradnl" sz="2200" b="1" dirty="0"/>
              <a:t>:</a:t>
            </a:r>
            <a:r>
              <a:rPr lang="es-ES_tradnl" sz="2200" dirty="0"/>
              <a:t> profundidad máxima por árbol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2200" b="1" dirty="0" err="1"/>
              <a:t>Subsample</a:t>
            </a:r>
            <a:r>
              <a:rPr lang="es-ES_tradnl" sz="2200" b="1" dirty="0"/>
              <a:t>:</a:t>
            </a:r>
            <a:r>
              <a:rPr lang="es-ES_tradnl" sz="2200" dirty="0"/>
              <a:t> % muestras utilizadas por árbol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2200" b="1" dirty="0" err="1"/>
              <a:t>Colsample_bytree</a:t>
            </a:r>
            <a:r>
              <a:rPr lang="es-ES_tradnl" sz="2200" b="1" dirty="0"/>
              <a:t>: </a:t>
            </a:r>
            <a:r>
              <a:rPr lang="es-ES_tradnl" sz="2200" dirty="0"/>
              <a:t>% características usadas por árbol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 l="25589" r="15148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1059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6"/>
          <p:cNvGrpSpPr/>
          <p:nvPr/>
        </p:nvGrpSpPr>
        <p:grpSpPr>
          <a:xfrm>
            <a:off x="597743" y="203053"/>
            <a:ext cx="10996514" cy="770002"/>
            <a:chOff x="597743" y="203053"/>
            <a:chExt cx="10996514" cy="770002"/>
          </a:xfrm>
        </p:grpSpPr>
        <p:pic>
          <p:nvPicPr>
            <p:cNvPr id="196" name="Google Shape;19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7743" y="398399"/>
              <a:ext cx="1088021" cy="3793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70585" y="203053"/>
              <a:ext cx="1423672" cy="770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8" name="Google Shape;19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38573" y="5482507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"/>
          <p:cNvSpPr/>
          <p:nvPr/>
        </p:nvSpPr>
        <p:spPr>
          <a:xfrm>
            <a:off x="524898" y="3178793"/>
            <a:ext cx="1871462" cy="1387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0F4FD"/>
              </a:gs>
              <a:gs pos="100000">
                <a:srgbClr val="D2A6FF"/>
              </a:gs>
            </a:gsLst>
            <a:lin ang="0" scaled="0"/>
          </a:gradFill>
          <a:ln w="127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2997371" y="3178793"/>
            <a:ext cx="2131887" cy="1387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0F4FD"/>
              </a:gs>
              <a:gs pos="100000">
                <a:srgbClr val="D2A6FF"/>
              </a:gs>
            </a:gsLst>
            <a:lin ang="0" scaled="0"/>
          </a:gradFill>
          <a:ln w="127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381686" y="1006054"/>
            <a:ext cx="543579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Parámetros ajustables lineales </a:t>
            </a:r>
            <a:endParaRPr lang="es-CO" sz="1100" dirty="0"/>
          </a:p>
        </p:txBody>
      </p:sp>
      <p:sp>
        <p:nvSpPr>
          <p:cNvPr id="202" name="Google Shape;202;p6"/>
          <p:cNvSpPr txBox="1"/>
          <p:nvPr/>
        </p:nvSpPr>
        <p:spPr>
          <a:xfrm>
            <a:off x="683516" y="3429000"/>
            <a:ext cx="152180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b="1" dirty="0"/>
              <a:t>Lambda: L2 </a:t>
            </a:r>
            <a:r>
              <a:rPr lang="es-ES_tradnl" sz="1800" b="1" dirty="0" err="1"/>
              <a:t>reg</a:t>
            </a:r>
            <a:r>
              <a:rPr lang="es-ES_tradnl" sz="1800" b="1" dirty="0"/>
              <a:t> sobre los pesos </a:t>
            </a:r>
          </a:p>
        </p:txBody>
      </p:sp>
      <p:sp>
        <p:nvSpPr>
          <p:cNvPr id="203" name="Google Shape;203;p6"/>
          <p:cNvSpPr txBox="1"/>
          <p:nvPr/>
        </p:nvSpPr>
        <p:spPr>
          <a:xfrm>
            <a:off x="381686" y="2295751"/>
            <a:ext cx="50504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001059"/>
                </a:solidFill>
                <a:latin typeface="Nunito Sans"/>
                <a:sym typeface="Nunito Sans"/>
              </a:rPr>
              <a:t>Principales métricas </a:t>
            </a:r>
            <a:endParaRPr dirty="0"/>
          </a:p>
        </p:txBody>
      </p:sp>
      <p:sp>
        <p:nvSpPr>
          <p:cNvPr id="2" name="Google Shape;202;p6">
            <a:extLst>
              <a:ext uri="{FF2B5EF4-FFF2-40B4-BE49-F238E27FC236}">
                <a16:creationId xmlns:a16="http://schemas.microsoft.com/office/drawing/2014/main" id="{D53597D9-9541-ECFC-FF67-47A13524DC32}"/>
              </a:ext>
            </a:extLst>
          </p:cNvPr>
          <p:cNvSpPr txBox="1"/>
          <p:nvPr/>
        </p:nvSpPr>
        <p:spPr>
          <a:xfrm>
            <a:off x="3132551" y="3336667"/>
            <a:ext cx="186152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b="1" dirty="0"/>
              <a:t>Alpha: L1 </a:t>
            </a:r>
            <a:r>
              <a:rPr lang="es-ES_tradnl" sz="2000" b="1" dirty="0" err="1"/>
              <a:t>reg</a:t>
            </a:r>
            <a:r>
              <a:rPr lang="es-ES_tradnl" sz="2000" b="1" dirty="0"/>
              <a:t> sobre los pesos </a:t>
            </a:r>
          </a:p>
        </p:txBody>
      </p:sp>
      <p:sp>
        <p:nvSpPr>
          <p:cNvPr id="3" name="Google Shape;199;p6">
            <a:extLst>
              <a:ext uri="{FF2B5EF4-FFF2-40B4-BE49-F238E27FC236}">
                <a16:creationId xmlns:a16="http://schemas.microsoft.com/office/drawing/2014/main" id="{439DC0B8-45A9-7313-A234-BAFC029F997C}"/>
              </a:ext>
            </a:extLst>
          </p:cNvPr>
          <p:cNvSpPr/>
          <p:nvPr/>
        </p:nvSpPr>
        <p:spPr>
          <a:xfrm>
            <a:off x="524898" y="4881461"/>
            <a:ext cx="1871462" cy="1387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0F4FD"/>
              </a:gs>
              <a:gs pos="100000">
                <a:srgbClr val="D2A6FF"/>
              </a:gs>
            </a:gsLst>
            <a:lin ang="0" scaled="0"/>
          </a:gradFill>
          <a:ln w="127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2;p6">
            <a:extLst>
              <a:ext uri="{FF2B5EF4-FFF2-40B4-BE49-F238E27FC236}">
                <a16:creationId xmlns:a16="http://schemas.microsoft.com/office/drawing/2014/main" id="{5EA939E6-1750-D96A-D4C0-CA74FE2C8043}"/>
              </a:ext>
            </a:extLst>
          </p:cNvPr>
          <p:cNvSpPr txBox="1"/>
          <p:nvPr/>
        </p:nvSpPr>
        <p:spPr>
          <a:xfrm>
            <a:off x="508092" y="5161313"/>
            <a:ext cx="187146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b="1" dirty="0" err="1"/>
              <a:t>Lambda_bias</a:t>
            </a:r>
            <a:r>
              <a:rPr lang="es-ES_tradnl" sz="1800" b="1" dirty="0"/>
              <a:t>: L2 </a:t>
            </a:r>
            <a:r>
              <a:rPr lang="es-ES_tradnl" sz="1800" b="1" dirty="0" err="1"/>
              <a:t>reg</a:t>
            </a:r>
            <a:r>
              <a:rPr lang="es-ES_tradnl" sz="1800" b="1" dirty="0"/>
              <a:t> termino en sesgo</a:t>
            </a:r>
          </a:p>
        </p:txBody>
      </p:sp>
      <p:sp>
        <p:nvSpPr>
          <p:cNvPr id="5" name="Google Shape;200;p6">
            <a:extLst>
              <a:ext uri="{FF2B5EF4-FFF2-40B4-BE49-F238E27FC236}">
                <a16:creationId xmlns:a16="http://schemas.microsoft.com/office/drawing/2014/main" id="{A91F22D8-3772-824F-003D-D8070A20CDDD}"/>
              </a:ext>
            </a:extLst>
          </p:cNvPr>
          <p:cNvSpPr/>
          <p:nvPr/>
        </p:nvSpPr>
        <p:spPr>
          <a:xfrm>
            <a:off x="2997371" y="4884429"/>
            <a:ext cx="2131887" cy="1387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0F4FD"/>
              </a:gs>
              <a:gs pos="100000">
                <a:srgbClr val="D2A6FF"/>
              </a:gs>
            </a:gsLst>
            <a:lin ang="0" scaled="0"/>
          </a:gradFill>
          <a:ln w="127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2;p6">
            <a:extLst>
              <a:ext uri="{FF2B5EF4-FFF2-40B4-BE49-F238E27FC236}">
                <a16:creationId xmlns:a16="http://schemas.microsoft.com/office/drawing/2014/main" id="{2B708BD9-0E59-EBB6-1D99-4A1883644CE2}"/>
              </a:ext>
            </a:extLst>
          </p:cNvPr>
          <p:cNvSpPr txBox="1"/>
          <p:nvPr/>
        </p:nvSpPr>
        <p:spPr>
          <a:xfrm>
            <a:off x="3099581" y="5205685"/>
            <a:ext cx="187194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="1" dirty="0"/>
              <a:t>Número de estimadores y base de los tipos</a:t>
            </a:r>
            <a:endParaRPr lang="es-ES_tradnl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7"/>
          <p:cNvGrpSpPr/>
          <p:nvPr/>
        </p:nvGrpSpPr>
        <p:grpSpPr>
          <a:xfrm>
            <a:off x="0" y="0"/>
            <a:ext cx="12192000" cy="6858002"/>
            <a:chOff x="0" y="317351"/>
            <a:chExt cx="12192000" cy="6858002"/>
          </a:xfrm>
        </p:grpSpPr>
        <p:pic>
          <p:nvPicPr>
            <p:cNvPr id="211" name="Google Shape;211;p7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15518" y="165438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 txBox="1"/>
          <p:nvPr/>
        </p:nvSpPr>
        <p:spPr>
          <a:xfrm>
            <a:off x="-821075" y="1237929"/>
            <a:ext cx="961601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 err="1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Grid</a:t>
            </a:r>
            <a:r>
              <a:rPr lang="es-CO" sz="4400" dirty="0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 </a:t>
            </a:r>
            <a:r>
              <a:rPr lang="es-CO" sz="4400" dirty="0" err="1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Search</a:t>
            </a:r>
            <a:r>
              <a:rPr lang="es-CO" sz="4400" dirty="0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 – </a:t>
            </a:r>
            <a:r>
              <a:rPr lang="es-CO" sz="4400" dirty="0" err="1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Overview</a:t>
            </a:r>
            <a:r>
              <a:rPr lang="es-CO" sz="4400" dirty="0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 </a:t>
            </a:r>
            <a:endParaRPr dirty="0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470367" y="153938"/>
            <a:ext cx="11251266" cy="983288"/>
            <a:chOff x="626477" y="254641"/>
            <a:chExt cx="11251266" cy="983288"/>
          </a:xfrm>
        </p:grpSpPr>
        <p:pic>
          <p:nvPicPr>
            <p:cNvPr id="223" name="Google Shape;223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4DE69FC-DFB6-2F21-9C8D-22C5F6233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720515"/>
              </p:ext>
            </p:extLst>
          </p:nvPr>
        </p:nvGraphicFramePr>
        <p:xfrm>
          <a:off x="374776" y="515122"/>
          <a:ext cx="11442448" cy="6733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7"/>
          <p:cNvGrpSpPr/>
          <p:nvPr/>
        </p:nvGrpSpPr>
        <p:grpSpPr>
          <a:xfrm>
            <a:off x="0" y="0"/>
            <a:ext cx="12192000" cy="6858002"/>
            <a:chOff x="0" y="317351"/>
            <a:chExt cx="12192000" cy="6858002"/>
          </a:xfrm>
        </p:grpSpPr>
        <p:pic>
          <p:nvPicPr>
            <p:cNvPr id="211" name="Google Shape;211;p7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04937" y="185859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 txBox="1"/>
          <p:nvPr/>
        </p:nvSpPr>
        <p:spPr>
          <a:xfrm>
            <a:off x="426288" y="1254016"/>
            <a:ext cx="1089646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 err="1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Random</a:t>
            </a:r>
            <a:r>
              <a:rPr lang="es-CO" sz="4400" dirty="0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 </a:t>
            </a:r>
            <a:r>
              <a:rPr lang="es-CO" sz="4400" dirty="0" err="1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Search</a:t>
            </a:r>
            <a:r>
              <a:rPr lang="es-CO" sz="4400" dirty="0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: </a:t>
            </a:r>
            <a:r>
              <a:rPr lang="es-CO" sz="4400" dirty="0" err="1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Overview</a:t>
            </a:r>
            <a:r>
              <a:rPr lang="es-CO" sz="4400" dirty="0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 </a:t>
            </a:r>
            <a:endParaRPr dirty="0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223" name="Google Shape;223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AE9ADAF-B3C4-50C6-2703-8F5906CDE2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902189"/>
              </p:ext>
            </p:extLst>
          </p:nvPr>
        </p:nvGraphicFramePr>
        <p:xfrm>
          <a:off x="802856" y="619842"/>
          <a:ext cx="10586288" cy="6424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876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7"/>
          <p:cNvGrpSpPr/>
          <p:nvPr/>
        </p:nvGrpSpPr>
        <p:grpSpPr>
          <a:xfrm>
            <a:off x="0" y="0"/>
            <a:ext cx="12192000" cy="6858002"/>
            <a:chOff x="0" y="317351"/>
            <a:chExt cx="12192000" cy="6858002"/>
          </a:xfrm>
        </p:grpSpPr>
        <p:pic>
          <p:nvPicPr>
            <p:cNvPr id="211" name="Google Shape;211;p7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15518" y="165438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 txBox="1"/>
          <p:nvPr/>
        </p:nvSpPr>
        <p:spPr>
          <a:xfrm>
            <a:off x="319177" y="2163522"/>
            <a:ext cx="4327007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Limitaciones de ambos métodos </a:t>
            </a:r>
            <a:endParaRPr lang="es-CO" dirty="0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223" name="Google Shape;223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FA15745-61EE-A9DD-B84C-1BF4B4F2A9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939320"/>
              </p:ext>
            </p:extLst>
          </p:nvPr>
        </p:nvGraphicFramePr>
        <p:xfrm>
          <a:off x="3462695" y="1540931"/>
          <a:ext cx="7941426" cy="522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4142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4967" y="4641265"/>
            <a:ext cx="4090045" cy="133739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2"/>
          <p:cNvSpPr txBox="1"/>
          <p:nvPr/>
        </p:nvSpPr>
        <p:spPr>
          <a:xfrm>
            <a:off x="1228592" y="584928"/>
            <a:ext cx="956666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200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LOGOS:</a:t>
            </a:r>
            <a:endParaRPr/>
          </a:p>
        </p:txBody>
      </p:sp>
      <p:pic>
        <p:nvPicPr>
          <p:cNvPr id="313" name="Google Shape;313;p12"/>
          <p:cNvPicPr preferRelativeResize="0"/>
          <p:nvPr/>
        </p:nvPicPr>
        <p:blipFill rotWithShape="1">
          <a:blip r:embed="rId4">
            <a:alphaModFix/>
          </a:blip>
          <a:srcRect l="8008" t="20497" r="6928" b="16481"/>
          <a:stretch/>
        </p:blipFill>
        <p:spPr>
          <a:xfrm>
            <a:off x="4869436" y="2808048"/>
            <a:ext cx="2453130" cy="8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8592" y="2808048"/>
            <a:ext cx="1854985" cy="64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79763" y="2695554"/>
            <a:ext cx="2027639" cy="109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7743" y="398399"/>
            <a:ext cx="1088021" cy="379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002119" y="199927"/>
            <a:ext cx="1423991" cy="77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3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324" name="Google Shape;324;p13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6" name="Google Shape;32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0554" y="1970769"/>
            <a:ext cx="7510889" cy="291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92280" y="324169"/>
            <a:ext cx="3007439" cy="144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12776" y="5933677"/>
            <a:ext cx="2164967" cy="669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13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330" name="Google Shape;330;p1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1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331</Words>
  <Application>Microsoft Macintosh PowerPoint</Application>
  <PresentationFormat>Panorámica</PresentationFormat>
  <Paragraphs>53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Nunito Sans Black</vt:lpstr>
      <vt:lpstr>Nunito Sans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Cymetria Diseño</dc:creator>
  <cp:lastModifiedBy>Cristian Camilo Tirado Cifuentes</cp:lastModifiedBy>
  <cp:revision>7</cp:revision>
  <dcterms:created xsi:type="dcterms:W3CDTF">2023-12-20T20:41:55Z</dcterms:created>
  <dcterms:modified xsi:type="dcterms:W3CDTF">2024-06-10T22:47:12Z</dcterms:modified>
</cp:coreProperties>
</file>