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70" r:id="rId7"/>
    <p:sldId id="271" r:id="rId8"/>
    <p:sldId id="267" r:id="rId9"/>
    <p:sldId id="268" r:id="rId10"/>
  </p:sldIdLst>
  <p:sldSz cx="12192000" cy="6858000"/>
  <p:notesSz cx="6858000" cy="9144000"/>
  <p:embeddedFontLst>
    <p:embeddedFont>
      <p:font typeface="Nunito Sans" pitchFamily="2" charset="77"/>
      <p:regular r:id="rId12"/>
      <p:bold r:id="rId13"/>
      <p:italic r:id="rId14"/>
      <p:boldItalic r:id="rId15"/>
    </p:embeddedFont>
    <p:embeddedFont>
      <p:font typeface="Nunito Sans Black" panose="020F0502020204030204" pitchFamily="34" charset="0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4" clrIdx="0"/>
  <p:cmAuthor id="1" name="Cristian Camilo Tirado Cifuentes" initials="" lastIdx="1" clrIdx="1">
    <p:extLst>
      <p:ext uri="{19B8F6BF-5375-455C-9EA6-DF929625EA0E}">
        <p15:presenceInfo xmlns:p15="http://schemas.microsoft.com/office/powerpoint/2012/main" userId="S::cristianctirado@javeriana.edu.co::1486f778-4b45-49f3-af36-a9908f30cb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86667"/>
  </p:normalViewPr>
  <p:slideViewPr>
    <p:cSldViewPr snapToGrid="0">
      <p:cViewPr varScale="1">
        <p:scale>
          <a:sx n="110" d="100"/>
          <a:sy n="110" d="100"/>
        </p:scale>
        <p:origin x="1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1">
    <p:pos x="7776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FCdLRk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7T19:49:28.47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4">
    <p:pos x="7776" y="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066EA-0032-431C-A451-E24956E5D549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D02042A-8B4B-48E7-B5D4-42D8502FA53C}">
      <dgm:prSet phldrT="[Texto]" custT="1"/>
      <dgm:spPr/>
      <dgm:t>
        <a:bodyPr/>
        <a:lstStyle/>
        <a:p>
          <a:r>
            <a:rPr lang="es-ES" sz="1400" dirty="0"/>
            <a:t>Filtro Colaborativo (Basado en otros usuarios)</a:t>
          </a:r>
        </a:p>
      </dgm:t>
    </dgm:pt>
    <dgm:pt modelId="{DA84A0D3-2F77-4FAE-9F58-6F61264300E4}" type="parTrans" cxnId="{1D467F0B-5804-4774-BBB4-209E0EE78563}">
      <dgm:prSet/>
      <dgm:spPr/>
      <dgm:t>
        <a:bodyPr/>
        <a:lstStyle/>
        <a:p>
          <a:endParaRPr lang="es-ES"/>
        </a:p>
      </dgm:t>
    </dgm:pt>
    <dgm:pt modelId="{6C41B722-16FA-47BE-9925-A14CB3E5F990}" type="sibTrans" cxnId="{1D467F0B-5804-4774-BBB4-209E0EE78563}">
      <dgm:prSet/>
      <dgm:spPr/>
      <dgm:t>
        <a:bodyPr/>
        <a:lstStyle/>
        <a:p>
          <a:endParaRPr lang="es-ES" dirty="0"/>
        </a:p>
      </dgm:t>
    </dgm:pt>
    <dgm:pt modelId="{97BBB4F0-FD8F-41B4-A057-D6BE8794D925}">
      <dgm:prSet phldrT="[Texto]" custT="1"/>
      <dgm:spPr/>
      <dgm:t>
        <a:bodyPr/>
        <a:lstStyle/>
        <a:p>
          <a:r>
            <a:rPr lang="es-ES" sz="1400" dirty="0"/>
            <a:t>Según preferencias de usuarios similares </a:t>
          </a:r>
        </a:p>
      </dgm:t>
    </dgm:pt>
    <dgm:pt modelId="{A28EF7F8-4C2B-479B-B7E8-AC5D498001D0}" type="parTrans" cxnId="{9B92E788-CE08-4C93-9EB7-7505D407C9B3}">
      <dgm:prSet/>
      <dgm:spPr/>
      <dgm:t>
        <a:bodyPr/>
        <a:lstStyle/>
        <a:p>
          <a:endParaRPr lang="es-ES"/>
        </a:p>
      </dgm:t>
    </dgm:pt>
    <dgm:pt modelId="{81449620-A63D-4AA3-BFCB-66CC2B273C68}" type="sibTrans" cxnId="{9B92E788-CE08-4C93-9EB7-7505D407C9B3}">
      <dgm:prSet/>
      <dgm:spPr/>
      <dgm:t>
        <a:bodyPr/>
        <a:lstStyle/>
        <a:p>
          <a:endParaRPr lang="es-ES" dirty="0"/>
        </a:p>
      </dgm:t>
    </dgm:pt>
    <dgm:pt modelId="{D1915CFB-6D3D-4B28-822B-F7C53FB9A4D4}">
      <dgm:prSet phldrT="[Texto]" custT="1"/>
      <dgm:spPr/>
      <dgm:t>
        <a:bodyPr/>
        <a:lstStyle/>
        <a:p>
          <a:r>
            <a:rPr lang="es-ES" sz="1400" dirty="0"/>
            <a:t>* Basados en modelos</a:t>
          </a:r>
        </a:p>
        <a:p>
          <a:r>
            <a:rPr lang="es-ES" sz="1400" dirty="0"/>
            <a:t>*Basados en memoria</a:t>
          </a:r>
        </a:p>
      </dgm:t>
    </dgm:pt>
    <dgm:pt modelId="{BA3F81C2-6B1F-407E-8DD9-696C10EAF563}" type="parTrans" cxnId="{B3B0376C-2798-462D-BE58-DF33FEA9444E}">
      <dgm:prSet/>
      <dgm:spPr/>
      <dgm:t>
        <a:bodyPr/>
        <a:lstStyle/>
        <a:p>
          <a:endParaRPr lang="es-ES"/>
        </a:p>
      </dgm:t>
    </dgm:pt>
    <dgm:pt modelId="{EC09233E-8209-47B1-B297-D1DD9EF29AF2}" type="sibTrans" cxnId="{B3B0376C-2798-462D-BE58-DF33FEA9444E}">
      <dgm:prSet/>
      <dgm:spPr/>
      <dgm:t>
        <a:bodyPr/>
        <a:lstStyle/>
        <a:p>
          <a:endParaRPr lang="es-ES"/>
        </a:p>
      </dgm:t>
    </dgm:pt>
    <dgm:pt modelId="{512FA57C-6001-49DD-99B1-F5ECCAA529EE}" type="pres">
      <dgm:prSet presAssocID="{38B066EA-0032-431C-A451-E24956E5D549}" presName="Name0" presStyleCnt="0">
        <dgm:presLayoutVars>
          <dgm:dir/>
          <dgm:resizeHandles val="exact"/>
        </dgm:presLayoutVars>
      </dgm:prSet>
      <dgm:spPr/>
    </dgm:pt>
    <dgm:pt modelId="{21F7855B-199E-4EF6-ABFA-5762559FBBF8}" type="pres">
      <dgm:prSet presAssocID="{6D02042A-8B4B-48E7-B5D4-42D8502FA53C}" presName="node" presStyleLbl="node1" presStyleIdx="0" presStyleCnt="3" custScaleY="76663">
        <dgm:presLayoutVars>
          <dgm:bulletEnabled val="1"/>
        </dgm:presLayoutVars>
      </dgm:prSet>
      <dgm:spPr/>
    </dgm:pt>
    <dgm:pt modelId="{6FB1C4C0-C9D1-4CAE-84D1-D007179C6AAB}" type="pres">
      <dgm:prSet presAssocID="{6C41B722-16FA-47BE-9925-A14CB3E5F990}" presName="sibTrans" presStyleLbl="sibTrans2D1" presStyleIdx="0" presStyleCnt="2"/>
      <dgm:spPr/>
    </dgm:pt>
    <dgm:pt modelId="{4BF8BF51-0354-4F5F-B03D-162915B9EB44}" type="pres">
      <dgm:prSet presAssocID="{6C41B722-16FA-47BE-9925-A14CB3E5F990}" presName="connectorText" presStyleLbl="sibTrans2D1" presStyleIdx="0" presStyleCnt="2"/>
      <dgm:spPr/>
    </dgm:pt>
    <dgm:pt modelId="{AC145EAB-0CEB-4A4A-B31D-7F317367D258}" type="pres">
      <dgm:prSet presAssocID="{97BBB4F0-FD8F-41B4-A057-D6BE8794D925}" presName="node" presStyleLbl="node1" presStyleIdx="1" presStyleCnt="3">
        <dgm:presLayoutVars>
          <dgm:bulletEnabled val="1"/>
        </dgm:presLayoutVars>
      </dgm:prSet>
      <dgm:spPr/>
    </dgm:pt>
    <dgm:pt modelId="{CC718B77-DA86-4AFE-AD28-7FF18AE2FD62}" type="pres">
      <dgm:prSet presAssocID="{81449620-A63D-4AA3-BFCB-66CC2B273C68}" presName="sibTrans" presStyleLbl="sibTrans2D1" presStyleIdx="1" presStyleCnt="2"/>
      <dgm:spPr/>
    </dgm:pt>
    <dgm:pt modelId="{D2B54E51-2250-4B67-85B0-C6F9E28A6E50}" type="pres">
      <dgm:prSet presAssocID="{81449620-A63D-4AA3-BFCB-66CC2B273C68}" presName="connectorText" presStyleLbl="sibTrans2D1" presStyleIdx="1" presStyleCnt="2"/>
      <dgm:spPr/>
    </dgm:pt>
    <dgm:pt modelId="{5D627658-44F6-45DC-A459-AD4491594284}" type="pres">
      <dgm:prSet presAssocID="{D1915CFB-6D3D-4B28-822B-F7C53FB9A4D4}" presName="node" presStyleLbl="node1" presStyleIdx="2" presStyleCnt="3">
        <dgm:presLayoutVars>
          <dgm:bulletEnabled val="1"/>
        </dgm:presLayoutVars>
      </dgm:prSet>
      <dgm:spPr/>
    </dgm:pt>
  </dgm:ptLst>
  <dgm:cxnLst>
    <dgm:cxn modelId="{1D467F0B-5804-4774-BBB4-209E0EE78563}" srcId="{38B066EA-0032-431C-A451-E24956E5D549}" destId="{6D02042A-8B4B-48E7-B5D4-42D8502FA53C}" srcOrd="0" destOrd="0" parTransId="{DA84A0D3-2F77-4FAE-9F58-6F61264300E4}" sibTransId="{6C41B722-16FA-47BE-9925-A14CB3E5F990}"/>
    <dgm:cxn modelId="{3E0E1C17-69B6-4B71-9B07-1451F90529AA}" type="presOf" srcId="{D1915CFB-6D3D-4B28-822B-F7C53FB9A4D4}" destId="{5D627658-44F6-45DC-A459-AD4491594284}" srcOrd="0" destOrd="0" presId="urn:microsoft.com/office/officeart/2005/8/layout/process1"/>
    <dgm:cxn modelId="{FC651C21-D46D-43AC-81FB-E5518B1CE257}" type="presOf" srcId="{97BBB4F0-FD8F-41B4-A057-D6BE8794D925}" destId="{AC145EAB-0CEB-4A4A-B31D-7F317367D258}" srcOrd="0" destOrd="0" presId="urn:microsoft.com/office/officeart/2005/8/layout/process1"/>
    <dgm:cxn modelId="{A883FD39-1B29-4032-B5FE-FE1E2EF950D0}" type="presOf" srcId="{38B066EA-0032-431C-A451-E24956E5D549}" destId="{512FA57C-6001-49DD-99B1-F5ECCAA529EE}" srcOrd="0" destOrd="0" presId="urn:microsoft.com/office/officeart/2005/8/layout/process1"/>
    <dgm:cxn modelId="{EDA24B51-8536-449D-A671-F2AFEA9AC3E7}" type="presOf" srcId="{6D02042A-8B4B-48E7-B5D4-42D8502FA53C}" destId="{21F7855B-199E-4EF6-ABFA-5762559FBBF8}" srcOrd="0" destOrd="0" presId="urn:microsoft.com/office/officeart/2005/8/layout/process1"/>
    <dgm:cxn modelId="{9CB81864-9CD9-4F9A-8589-F54DA8DA0932}" type="presOf" srcId="{81449620-A63D-4AA3-BFCB-66CC2B273C68}" destId="{CC718B77-DA86-4AFE-AD28-7FF18AE2FD62}" srcOrd="0" destOrd="0" presId="urn:microsoft.com/office/officeart/2005/8/layout/process1"/>
    <dgm:cxn modelId="{01F7A967-254C-4B25-9FDE-1FB5FC73C831}" type="presOf" srcId="{6C41B722-16FA-47BE-9925-A14CB3E5F990}" destId="{4BF8BF51-0354-4F5F-B03D-162915B9EB44}" srcOrd="1" destOrd="0" presId="urn:microsoft.com/office/officeart/2005/8/layout/process1"/>
    <dgm:cxn modelId="{B3B0376C-2798-462D-BE58-DF33FEA9444E}" srcId="{38B066EA-0032-431C-A451-E24956E5D549}" destId="{D1915CFB-6D3D-4B28-822B-F7C53FB9A4D4}" srcOrd="2" destOrd="0" parTransId="{BA3F81C2-6B1F-407E-8DD9-696C10EAF563}" sibTransId="{EC09233E-8209-47B1-B297-D1DD9EF29AF2}"/>
    <dgm:cxn modelId="{9B92E788-CE08-4C93-9EB7-7505D407C9B3}" srcId="{38B066EA-0032-431C-A451-E24956E5D549}" destId="{97BBB4F0-FD8F-41B4-A057-D6BE8794D925}" srcOrd="1" destOrd="0" parTransId="{A28EF7F8-4C2B-479B-B7E8-AC5D498001D0}" sibTransId="{81449620-A63D-4AA3-BFCB-66CC2B273C68}"/>
    <dgm:cxn modelId="{20210BED-8080-48F4-A769-4032DC67AD21}" type="presOf" srcId="{81449620-A63D-4AA3-BFCB-66CC2B273C68}" destId="{D2B54E51-2250-4B67-85B0-C6F9E28A6E50}" srcOrd="1" destOrd="0" presId="urn:microsoft.com/office/officeart/2005/8/layout/process1"/>
    <dgm:cxn modelId="{D3394AEF-DC33-4FA8-901C-4D94E0610C94}" type="presOf" srcId="{6C41B722-16FA-47BE-9925-A14CB3E5F990}" destId="{6FB1C4C0-C9D1-4CAE-84D1-D007179C6AAB}" srcOrd="0" destOrd="0" presId="urn:microsoft.com/office/officeart/2005/8/layout/process1"/>
    <dgm:cxn modelId="{CEE337B7-71E3-4300-9049-B5D6DCC5E763}" type="presParOf" srcId="{512FA57C-6001-49DD-99B1-F5ECCAA529EE}" destId="{21F7855B-199E-4EF6-ABFA-5762559FBBF8}" srcOrd="0" destOrd="0" presId="urn:microsoft.com/office/officeart/2005/8/layout/process1"/>
    <dgm:cxn modelId="{14803B7C-DA8B-4C52-962F-D61AD74F098C}" type="presParOf" srcId="{512FA57C-6001-49DD-99B1-F5ECCAA529EE}" destId="{6FB1C4C0-C9D1-4CAE-84D1-D007179C6AAB}" srcOrd="1" destOrd="0" presId="urn:microsoft.com/office/officeart/2005/8/layout/process1"/>
    <dgm:cxn modelId="{338627C7-5407-4144-82BD-69DF47C93BC2}" type="presParOf" srcId="{6FB1C4C0-C9D1-4CAE-84D1-D007179C6AAB}" destId="{4BF8BF51-0354-4F5F-B03D-162915B9EB44}" srcOrd="0" destOrd="0" presId="urn:microsoft.com/office/officeart/2005/8/layout/process1"/>
    <dgm:cxn modelId="{3B02453D-8266-46EF-B71F-43FB01DE0B64}" type="presParOf" srcId="{512FA57C-6001-49DD-99B1-F5ECCAA529EE}" destId="{AC145EAB-0CEB-4A4A-B31D-7F317367D258}" srcOrd="2" destOrd="0" presId="urn:microsoft.com/office/officeart/2005/8/layout/process1"/>
    <dgm:cxn modelId="{0EF427C1-965D-4844-AC69-DCE91CD737CD}" type="presParOf" srcId="{512FA57C-6001-49DD-99B1-F5ECCAA529EE}" destId="{CC718B77-DA86-4AFE-AD28-7FF18AE2FD62}" srcOrd="3" destOrd="0" presId="urn:microsoft.com/office/officeart/2005/8/layout/process1"/>
    <dgm:cxn modelId="{D9D18AB6-BF95-4F8A-8856-9047EC0BDD28}" type="presParOf" srcId="{CC718B77-DA86-4AFE-AD28-7FF18AE2FD62}" destId="{D2B54E51-2250-4B67-85B0-C6F9E28A6E50}" srcOrd="0" destOrd="0" presId="urn:microsoft.com/office/officeart/2005/8/layout/process1"/>
    <dgm:cxn modelId="{881493BD-5A46-463D-BC67-109D935BDA66}" type="presParOf" srcId="{512FA57C-6001-49DD-99B1-F5ECCAA529EE}" destId="{5D627658-44F6-45DC-A459-AD44915942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066EA-0032-431C-A451-E24956E5D549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D02042A-8B4B-48E7-B5D4-42D8502FA53C}">
      <dgm:prSet phldrT="[Texto]" custT="1"/>
      <dgm:spPr/>
      <dgm:t>
        <a:bodyPr/>
        <a:lstStyle/>
        <a:p>
          <a:r>
            <a:rPr lang="es-ES" sz="1400" dirty="0"/>
            <a:t>Filtro colaborativo (Basado en ítems)</a:t>
          </a:r>
        </a:p>
      </dgm:t>
    </dgm:pt>
    <dgm:pt modelId="{DA84A0D3-2F77-4FAE-9F58-6F61264300E4}" type="parTrans" cxnId="{1D467F0B-5804-4774-BBB4-209E0EE78563}">
      <dgm:prSet/>
      <dgm:spPr/>
      <dgm:t>
        <a:bodyPr/>
        <a:lstStyle/>
        <a:p>
          <a:endParaRPr lang="es-ES" sz="1400"/>
        </a:p>
      </dgm:t>
    </dgm:pt>
    <dgm:pt modelId="{6C41B722-16FA-47BE-9925-A14CB3E5F990}" type="sibTrans" cxnId="{1D467F0B-5804-4774-BBB4-209E0EE78563}">
      <dgm:prSet custT="1"/>
      <dgm:spPr/>
      <dgm:t>
        <a:bodyPr/>
        <a:lstStyle/>
        <a:p>
          <a:endParaRPr lang="es-ES" sz="1400" dirty="0"/>
        </a:p>
      </dgm:t>
    </dgm:pt>
    <dgm:pt modelId="{97BBB4F0-FD8F-41B4-A057-D6BE8794D925}">
      <dgm:prSet phldrT="[Texto]" custT="1"/>
      <dgm:spPr/>
      <dgm:t>
        <a:bodyPr/>
        <a:lstStyle/>
        <a:p>
          <a:r>
            <a:rPr lang="es-ES" sz="1400" dirty="0"/>
            <a:t>Según similitud de ítems medida en términos de si fueron o no comprados por los mismos clientes.</a:t>
          </a:r>
        </a:p>
      </dgm:t>
    </dgm:pt>
    <dgm:pt modelId="{A28EF7F8-4C2B-479B-B7E8-AC5D498001D0}" type="parTrans" cxnId="{9B92E788-CE08-4C93-9EB7-7505D407C9B3}">
      <dgm:prSet/>
      <dgm:spPr/>
      <dgm:t>
        <a:bodyPr/>
        <a:lstStyle/>
        <a:p>
          <a:endParaRPr lang="es-ES" sz="1400"/>
        </a:p>
      </dgm:t>
    </dgm:pt>
    <dgm:pt modelId="{81449620-A63D-4AA3-BFCB-66CC2B273C68}" type="sibTrans" cxnId="{9B92E788-CE08-4C93-9EB7-7505D407C9B3}">
      <dgm:prSet/>
      <dgm:spPr/>
      <dgm:t>
        <a:bodyPr/>
        <a:lstStyle/>
        <a:p>
          <a:endParaRPr lang="es-ES" sz="1400"/>
        </a:p>
      </dgm:t>
    </dgm:pt>
    <dgm:pt modelId="{512FA57C-6001-49DD-99B1-F5ECCAA529EE}" type="pres">
      <dgm:prSet presAssocID="{38B066EA-0032-431C-A451-E24956E5D549}" presName="Name0" presStyleCnt="0">
        <dgm:presLayoutVars>
          <dgm:dir/>
          <dgm:resizeHandles val="exact"/>
        </dgm:presLayoutVars>
      </dgm:prSet>
      <dgm:spPr/>
    </dgm:pt>
    <dgm:pt modelId="{21F7855B-199E-4EF6-ABFA-5762559FBBF8}" type="pres">
      <dgm:prSet presAssocID="{6D02042A-8B4B-48E7-B5D4-42D8502FA53C}" presName="node" presStyleLbl="node1" presStyleIdx="0" presStyleCnt="2" custScaleX="39619" custScaleY="84656">
        <dgm:presLayoutVars>
          <dgm:bulletEnabled val="1"/>
        </dgm:presLayoutVars>
      </dgm:prSet>
      <dgm:spPr/>
    </dgm:pt>
    <dgm:pt modelId="{6FB1C4C0-C9D1-4CAE-84D1-D007179C6AAB}" type="pres">
      <dgm:prSet presAssocID="{6C41B722-16FA-47BE-9925-A14CB3E5F990}" presName="sibTrans" presStyleLbl="sibTrans2D1" presStyleIdx="0" presStyleCnt="1" custScaleX="44100" custScaleY="39682"/>
      <dgm:spPr/>
    </dgm:pt>
    <dgm:pt modelId="{4BF8BF51-0354-4F5F-B03D-162915B9EB44}" type="pres">
      <dgm:prSet presAssocID="{6C41B722-16FA-47BE-9925-A14CB3E5F990}" presName="connectorText" presStyleLbl="sibTrans2D1" presStyleIdx="0" presStyleCnt="1"/>
      <dgm:spPr/>
    </dgm:pt>
    <dgm:pt modelId="{AC145EAB-0CEB-4A4A-B31D-7F317367D258}" type="pres">
      <dgm:prSet presAssocID="{97BBB4F0-FD8F-41B4-A057-D6BE8794D925}" presName="node" presStyleLbl="node1" presStyleIdx="1" presStyleCnt="2" custScaleX="47146" custScaleY="75376">
        <dgm:presLayoutVars>
          <dgm:bulletEnabled val="1"/>
        </dgm:presLayoutVars>
      </dgm:prSet>
      <dgm:spPr/>
    </dgm:pt>
  </dgm:ptLst>
  <dgm:cxnLst>
    <dgm:cxn modelId="{1D467F0B-5804-4774-BBB4-209E0EE78563}" srcId="{38B066EA-0032-431C-A451-E24956E5D549}" destId="{6D02042A-8B4B-48E7-B5D4-42D8502FA53C}" srcOrd="0" destOrd="0" parTransId="{DA84A0D3-2F77-4FAE-9F58-6F61264300E4}" sibTransId="{6C41B722-16FA-47BE-9925-A14CB3E5F990}"/>
    <dgm:cxn modelId="{FC651C21-D46D-43AC-81FB-E5518B1CE257}" type="presOf" srcId="{97BBB4F0-FD8F-41B4-A057-D6BE8794D925}" destId="{AC145EAB-0CEB-4A4A-B31D-7F317367D258}" srcOrd="0" destOrd="0" presId="urn:microsoft.com/office/officeart/2005/8/layout/process1"/>
    <dgm:cxn modelId="{A883FD39-1B29-4032-B5FE-FE1E2EF950D0}" type="presOf" srcId="{38B066EA-0032-431C-A451-E24956E5D549}" destId="{512FA57C-6001-49DD-99B1-F5ECCAA529EE}" srcOrd="0" destOrd="0" presId="urn:microsoft.com/office/officeart/2005/8/layout/process1"/>
    <dgm:cxn modelId="{EDA24B51-8536-449D-A671-F2AFEA9AC3E7}" type="presOf" srcId="{6D02042A-8B4B-48E7-B5D4-42D8502FA53C}" destId="{21F7855B-199E-4EF6-ABFA-5762559FBBF8}" srcOrd="0" destOrd="0" presId="urn:microsoft.com/office/officeart/2005/8/layout/process1"/>
    <dgm:cxn modelId="{01F7A967-254C-4B25-9FDE-1FB5FC73C831}" type="presOf" srcId="{6C41B722-16FA-47BE-9925-A14CB3E5F990}" destId="{4BF8BF51-0354-4F5F-B03D-162915B9EB44}" srcOrd="1" destOrd="0" presId="urn:microsoft.com/office/officeart/2005/8/layout/process1"/>
    <dgm:cxn modelId="{9B92E788-CE08-4C93-9EB7-7505D407C9B3}" srcId="{38B066EA-0032-431C-A451-E24956E5D549}" destId="{97BBB4F0-FD8F-41B4-A057-D6BE8794D925}" srcOrd="1" destOrd="0" parTransId="{A28EF7F8-4C2B-479B-B7E8-AC5D498001D0}" sibTransId="{81449620-A63D-4AA3-BFCB-66CC2B273C68}"/>
    <dgm:cxn modelId="{D3394AEF-DC33-4FA8-901C-4D94E0610C94}" type="presOf" srcId="{6C41B722-16FA-47BE-9925-A14CB3E5F990}" destId="{6FB1C4C0-C9D1-4CAE-84D1-D007179C6AAB}" srcOrd="0" destOrd="0" presId="urn:microsoft.com/office/officeart/2005/8/layout/process1"/>
    <dgm:cxn modelId="{CEE337B7-71E3-4300-9049-B5D6DCC5E763}" type="presParOf" srcId="{512FA57C-6001-49DD-99B1-F5ECCAA529EE}" destId="{21F7855B-199E-4EF6-ABFA-5762559FBBF8}" srcOrd="0" destOrd="0" presId="urn:microsoft.com/office/officeart/2005/8/layout/process1"/>
    <dgm:cxn modelId="{14803B7C-DA8B-4C52-962F-D61AD74F098C}" type="presParOf" srcId="{512FA57C-6001-49DD-99B1-F5ECCAA529EE}" destId="{6FB1C4C0-C9D1-4CAE-84D1-D007179C6AAB}" srcOrd="1" destOrd="0" presId="urn:microsoft.com/office/officeart/2005/8/layout/process1"/>
    <dgm:cxn modelId="{338627C7-5407-4144-82BD-69DF47C93BC2}" type="presParOf" srcId="{6FB1C4C0-C9D1-4CAE-84D1-D007179C6AAB}" destId="{4BF8BF51-0354-4F5F-B03D-162915B9EB44}" srcOrd="0" destOrd="0" presId="urn:microsoft.com/office/officeart/2005/8/layout/process1"/>
    <dgm:cxn modelId="{3B02453D-8266-46EF-B71F-43FB01DE0B64}" type="presParOf" srcId="{512FA57C-6001-49DD-99B1-F5ECCAA529EE}" destId="{AC145EAB-0CEB-4A4A-B31D-7F317367D25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066EA-0032-431C-A451-E24956E5D549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D02042A-8B4B-48E7-B5D4-42D8502FA53C}">
      <dgm:prSet phldrT="[Texto]" custT="1"/>
      <dgm:spPr/>
      <dgm:t>
        <a:bodyPr/>
        <a:lstStyle/>
        <a:p>
          <a:r>
            <a:rPr lang="es-ES" sz="1400" dirty="0"/>
            <a:t>Filtro de Conocimiento (Contenido)</a:t>
          </a:r>
        </a:p>
      </dgm:t>
    </dgm:pt>
    <dgm:pt modelId="{DA84A0D3-2F77-4FAE-9F58-6F61264300E4}" type="parTrans" cxnId="{1D467F0B-5804-4774-BBB4-209E0EE78563}">
      <dgm:prSet/>
      <dgm:spPr/>
      <dgm:t>
        <a:bodyPr/>
        <a:lstStyle/>
        <a:p>
          <a:endParaRPr lang="es-ES"/>
        </a:p>
      </dgm:t>
    </dgm:pt>
    <dgm:pt modelId="{6C41B722-16FA-47BE-9925-A14CB3E5F990}" type="sibTrans" cxnId="{1D467F0B-5804-4774-BBB4-209E0EE78563}">
      <dgm:prSet/>
      <dgm:spPr/>
      <dgm:t>
        <a:bodyPr/>
        <a:lstStyle/>
        <a:p>
          <a:endParaRPr lang="es-ES" dirty="0"/>
        </a:p>
      </dgm:t>
    </dgm:pt>
    <dgm:pt modelId="{97BBB4F0-FD8F-41B4-A057-D6BE8794D925}">
      <dgm:prSet phldrT="[Texto]" custT="1"/>
      <dgm:spPr/>
      <dgm:t>
        <a:bodyPr/>
        <a:lstStyle/>
        <a:p>
          <a:r>
            <a:rPr lang="es-ES" sz="1400" dirty="0"/>
            <a:t>Según el conocimiento del usuario, contexto y su relación entre ellos</a:t>
          </a:r>
        </a:p>
      </dgm:t>
    </dgm:pt>
    <dgm:pt modelId="{A28EF7F8-4C2B-479B-B7E8-AC5D498001D0}" type="parTrans" cxnId="{9B92E788-CE08-4C93-9EB7-7505D407C9B3}">
      <dgm:prSet/>
      <dgm:spPr/>
      <dgm:t>
        <a:bodyPr/>
        <a:lstStyle/>
        <a:p>
          <a:endParaRPr lang="es-ES"/>
        </a:p>
      </dgm:t>
    </dgm:pt>
    <dgm:pt modelId="{81449620-A63D-4AA3-BFCB-66CC2B273C68}" type="sibTrans" cxnId="{9B92E788-CE08-4C93-9EB7-7505D407C9B3}">
      <dgm:prSet/>
      <dgm:spPr/>
      <dgm:t>
        <a:bodyPr/>
        <a:lstStyle/>
        <a:p>
          <a:endParaRPr lang="es-ES"/>
        </a:p>
      </dgm:t>
    </dgm:pt>
    <dgm:pt modelId="{512FA57C-6001-49DD-99B1-F5ECCAA529EE}" type="pres">
      <dgm:prSet presAssocID="{38B066EA-0032-431C-A451-E24956E5D549}" presName="Name0" presStyleCnt="0">
        <dgm:presLayoutVars>
          <dgm:dir/>
          <dgm:resizeHandles val="exact"/>
        </dgm:presLayoutVars>
      </dgm:prSet>
      <dgm:spPr/>
    </dgm:pt>
    <dgm:pt modelId="{21F7855B-199E-4EF6-ABFA-5762559FBBF8}" type="pres">
      <dgm:prSet presAssocID="{6D02042A-8B4B-48E7-B5D4-42D8502FA53C}" presName="node" presStyleLbl="node1" presStyleIdx="0" presStyleCnt="2" custScaleX="39619" custScaleY="84656">
        <dgm:presLayoutVars>
          <dgm:bulletEnabled val="1"/>
        </dgm:presLayoutVars>
      </dgm:prSet>
      <dgm:spPr/>
    </dgm:pt>
    <dgm:pt modelId="{6FB1C4C0-C9D1-4CAE-84D1-D007179C6AAB}" type="pres">
      <dgm:prSet presAssocID="{6C41B722-16FA-47BE-9925-A14CB3E5F990}" presName="sibTrans" presStyleLbl="sibTrans2D1" presStyleIdx="0" presStyleCnt="1" custScaleX="44113" custScaleY="45642"/>
      <dgm:spPr/>
    </dgm:pt>
    <dgm:pt modelId="{4BF8BF51-0354-4F5F-B03D-162915B9EB44}" type="pres">
      <dgm:prSet presAssocID="{6C41B722-16FA-47BE-9925-A14CB3E5F990}" presName="connectorText" presStyleLbl="sibTrans2D1" presStyleIdx="0" presStyleCnt="1"/>
      <dgm:spPr/>
    </dgm:pt>
    <dgm:pt modelId="{AC145EAB-0CEB-4A4A-B31D-7F317367D258}" type="pres">
      <dgm:prSet presAssocID="{97BBB4F0-FD8F-41B4-A057-D6BE8794D925}" presName="node" presStyleLbl="node1" presStyleIdx="1" presStyleCnt="2" custScaleX="47146" custScaleY="75376">
        <dgm:presLayoutVars>
          <dgm:bulletEnabled val="1"/>
        </dgm:presLayoutVars>
      </dgm:prSet>
      <dgm:spPr/>
    </dgm:pt>
  </dgm:ptLst>
  <dgm:cxnLst>
    <dgm:cxn modelId="{1D467F0B-5804-4774-BBB4-209E0EE78563}" srcId="{38B066EA-0032-431C-A451-E24956E5D549}" destId="{6D02042A-8B4B-48E7-B5D4-42D8502FA53C}" srcOrd="0" destOrd="0" parTransId="{DA84A0D3-2F77-4FAE-9F58-6F61264300E4}" sibTransId="{6C41B722-16FA-47BE-9925-A14CB3E5F990}"/>
    <dgm:cxn modelId="{FC651C21-D46D-43AC-81FB-E5518B1CE257}" type="presOf" srcId="{97BBB4F0-FD8F-41B4-A057-D6BE8794D925}" destId="{AC145EAB-0CEB-4A4A-B31D-7F317367D258}" srcOrd="0" destOrd="0" presId="urn:microsoft.com/office/officeart/2005/8/layout/process1"/>
    <dgm:cxn modelId="{A883FD39-1B29-4032-B5FE-FE1E2EF950D0}" type="presOf" srcId="{38B066EA-0032-431C-A451-E24956E5D549}" destId="{512FA57C-6001-49DD-99B1-F5ECCAA529EE}" srcOrd="0" destOrd="0" presId="urn:microsoft.com/office/officeart/2005/8/layout/process1"/>
    <dgm:cxn modelId="{EDA24B51-8536-449D-A671-F2AFEA9AC3E7}" type="presOf" srcId="{6D02042A-8B4B-48E7-B5D4-42D8502FA53C}" destId="{21F7855B-199E-4EF6-ABFA-5762559FBBF8}" srcOrd="0" destOrd="0" presId="urn:microsoft.com/office/officeart/2005/8/layout/process1"/>
    <dgm:cxn modelId="{01F7A967-254C-4B25-9FDE-1FB5FC73C831}" type="presOf" srcId="{6C41B722-16FA-47BE-9925-A14CB3E5F990}" destId="{4BF8BF51-0354-4F5F-B03D-162915B9EB44}" srcOrd="1" destOrd="0" presId="urn:microsoft.com/office/officeart/2005/8/layout/process1"/>
    <dgm:cxn modelId="{9B92E788-CE08-4C93-9EB7-7505D407C9B3}" srcId="{38B066EA-0032-431C-A451-E24956E5D549}" destId="{97BBB4F0-FD8F-41B4-A057-D6BE8794D925}" srcOrd="1" destOrd="0" parTransId="{A28EF7F8-4C2B-479B-B7E8-AC5D498001D0}" sibTransId="{81449620-A63D-4AA3-BFCB-66CC2B273C68}"/>
    <dgm:cxn modelId="{D3394AEF-DC33-4FA8-901C-4D94E0610C94}" type="presOf" srcId="{6C41B722-16FA-47BE-9925-A14CB3E5F990}" destId="{6FB1C4C0-C9D1-4CAE-84D1-D007179C6AAB}" srcOrd="0" destOrd="0" presId="urn:microsoft.com/office/officeart/2005/8/layout/process1"/>
    <dgm:cxn modelId="{CEE337B7-71E3-4300-9049-B5D6DCC5E763}" type="presParOf" srcId="{512FA57C-6001-49DD-99B1-F5ECCAA529EE}" destId="{21F7855B-199E-4EF6-ABFA-5762559FBBF8}" srcOrd="0" destOrd="0" presId="urn:microsoft.com/office/officeart/2005/8/layout/process1"/>
    <dgm:cxn modelId="{14803B7C-DA8B-4C52-962F-D61AD74F098C}" type="presParOf" srcId="{512FA57C-6001-49DD-99B1-F5ECCAA529EE}" destId="{6FB1C4C0-C9D1-4CAE-84D1-D007179C6AAB}" srcOrd="1" destOrd="0" presId="urn:microsoft.com/office/officeart/2005/8/layout/process1"/>
    <dgm:cxn modelId="{338627C7-5407-4144-82BD-69DF47C93BC2}" type="presParOf" srcId="{6FB1C4C0-C9D1-4CAE-84D1-D007179C6AAB}" destId="{4BF8BF51-0354-4F5F-B03D-162915B9EB44}" srcOrd="0" destOrd="0" presId="urn:microsoft.com/office/officeart/2005/8/layout/process1"/>
    <dgm:cxn modelId="{3B02453D-8266-46EF-B71F-43FB01DE0B64}" type="presParOf" srcId="{512FA57C-6001-49DD-99B1-F5ECCAA529EE}" destId="{AC145EAB-0CEB-4A4A-B31D-7F317367D25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855B-199E-4EF6-ABFA-5762559FBBF8}">
      <dsp:nvSpPr>
        <dsp:cNvPr id="0" name=""/>
        <dsp:cNvSpPr/>
      </dsp:nvSpPr>
      <dsp:spPr>
        <a:xfrm>
          <a:off x="8241" y="664728"/>
          <a:ext cx="1582906" cy="786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Filtro Colaborativo (Basado en otros usuarios)</a:t>
          </a:r>
        </a:p>
      </dsp:txBody>
      <dsp:txXfrm>
        <a:off x="31289" y="687776"/>
        <a:ext cx="1536810" cy="740818"/>
      </dsp:txXfrm>
    </dsp:sp>
    <dsp:sp modelId="{6FB1C4C0-C9D1-4CAE-84D1-D007179C6AAB}">
      <dsp:nvSpPr>
        <dsp:cNvPr id="0" name=""/>
        <dsp:cNvSpPr/>
      </dsp:nvSpPr>
      <dsp:spPr>
        <a:xfrm>
          <a:off x="1749437" y="861905"/>
          <a:ext cx="335576" cy="392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1749437" y="940417"/>
        <a:ext cx="234903" cy="235536"/>
      </dsp:txXfrm>
    </dsp:sp>
    <dsp:sp modelId="{AC145EAB-0CEB-4A4A-B31D-7F317367D258}">
      <dsp:nvSpPr>
        <dsp:cNvPr id="0" name=""/>
        <dsp:cNvSpPr/>
      </dsp:nvSpPr>
      <dsp:spPr>
        <a:xfrm>
          <a:off x="2224309" y="544956"/>
          <a:ext cx="1582906" cy="102645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Según preferencias de usuarios similares </a:t>
          </a:r>
        </a:p>
      </dsp:txBody>
      <dsp:txXfrm>
        <a:off x="2254373" y="575020"/>
        <a:ext cx="1522778" cy="966330"/>
      </dsp:txXfrm>
    </dsp:sp>
    <dsp:sp modelId="{CC718B77-DA86-4AFE-AD28-7FF18AE2FD62}">
      <dsp:nvSpPr>
        <dsp:cNvPr id="0" name=""/>
        <dsp:cNvSpPr/>
      </dsp:nvSpPr>
      <dsp:spPr>
        <a:xfrm>
          <a:off x="3965506" y="861905"/>
          <a:ext cx="335576" cy="392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3965506" y="940417"/>
        <a:ext cx="234903" cy="235536"/>
      </dsp:txXfrm>
    </dsp:sp>
    <dsp:sp modelId="{5D627658-44F6-45DC-A459-AD4491594284}">
      <dsp:nvSpPr>
        <dsp:cNvPr id="0" name=""/>
        <dsp:cNvSpPr/>
      </dsp:nvSpPr>
      <dsp:spPr>
        <a:xfrm>
          <a:off x="4440378" y="544956"/>
          <a:ext cx="1582906" cy="102645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* Basados en modelos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*Basados en memoria</a:t>
          </a:r>
        </a:p>
      </dsp:txBody>
      <dsp:txXfrm>
        <a:off x="4470442" y="575020"/>
        <a:ext cx="1522778" cy="966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855B-199E-4EF6-ABFA-5762559FBBF8}">
      <dsp:nvSpPr>
        <dsp:cNvPr id="0" name=""/>
        <dsp:cNvSpPr/>
      </dsp:nvSpPr>
      <dsp:spPr>
        <a:xfrm>
          <a:off x="5906" y="0"/>
          <a:ext cx="1881394" cy="1066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Filtro colaborativo (Basado en ítems)</a:t>
          </a:r>
        </a:p>
      </dsp:txBody>
      <dsp:txXfrm>
        <a:off x="37140" y="31234"/>
        <a:ext cx="1818926" cy="1003940"/>
      </dsp:txXfrm>
    </dsp:sp>
    <dsp:sp modelId="{6FB1C4C0-C9D1-4CAE-84D1-D007179C6AAB}">
      <dsp:nvSpPr>
        <dsp:cNvPr id="0" name=""/>
        <dsp:cNvSpPr/>
      </dsp:nvSpPr>
      <dsp:spPr>
        <a:xfrm>
          <a:off x="2643553" y="321617"/>
          <a:ext cx="443967" cy="423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2643553" y="406251"/>
        <a:ext cx="317015" cy="253904"/>
      </dsp:txXfrm>
    </dsp:sp>
    <dsp:sp modelId="{AC145EAB-0CEB-4A4A-B31D-7F317367D258}">
      <dsp:nvSpPr>
        <dsp:cNvPr id="0" name=""/>
        <dsp:cNvSpPr/>
      </dsp:nvSpPr>
      <dsp:spPr>
        <a:xfrm>
          <a:off x="3786788" y="58449"/>
          <a:ext cx="2238830" cy="94950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Según similitud de ítems medida en términos de si fueron o no comprados por los mismos clientes.</a:t>
          </a:r>
        </a:p>
      </dsp:txBody>
      <dsp:txXfrm>
        <a:off x="3814598" y="86259"/>
        <a:ext cx="2183210" cy="893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855B-199E-4EF6-ABFA-5762559FBBF8}">
      <dsp:nvSpPr>
        <dsp:cNvPr id="0" name=""/>
        <dsp:cNvSpPr/>
      </dsp:nvSpPr>
      <dsp:spPr>
        <a:xfrm>
          <a:off x="5904" y="0"/>
          <a:ext cx="1880845" cy="1065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Filtro de Conocimiento (Contenido)</a:t>
          </a:r>
        </a:p>
      </dsp:txBody>
      <dsp:txXfrm>
        <a:off x="37119" y="31215"/>
        <a:ext cx="1818415" cy="1003325"/>
      </dsp:txXfrm>
    </dsp:sp>
    <dsp:sp modelId="{6FB1C4C0-C9D1-4CAE-84D1-D007179C6AAB}">
      <dsp:nvSpPr>
        <dsp:cNvPr id="0" name=""/>
        <dsp:cNvSpPr/>
      </dsp:nvSpPr>
      <dsp:spPr>
        <a:xfrm>
          <a:off x="2642716" y="289661"/>
          <a:ext cx="443968" cy="486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 dirty="0"/>
        </a:p>
      </dsp:txBody>
      <dsp:txXfrm>
        <a:off x="2642716" y="386947"/>
        <a:ext cx="310778" cy="291859"/>
      </dsp:txXfrm>
    </dsp:sp>
    <dsp:sp modelId="{AC145EAB-0CEB-4A4A-B31D-7F317367D258}">
      <dsp:nvSpPr>
        <dsp:cNvPr id="0" name=""/>
        <dsp:cNvSpPr/>
      </dsp:nvSpPr>
      <dsp:spPr>
        <a:xfrm>
          <a:off x="3785683" y="58414"/>
          <a:ext cx="2238177" cy="94892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Según el conocimiento del usuario, contexto y su relación entre ellos</a:t>
          </a:r>
        </a:p>
      </dsp:txBody>
      <dsp:txXfrm>
        <a:off x="3813476" y="86207"/>
        <a:ext cx="2182591" cy="89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88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1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18" Type="http://schemas.openxmlformats.org/officeDocument/2006/relationships/diagramData" Target="../diagrams/data3.xml"/><Relationship Id="rId3" Type="http://schemas.openxmlformats.org/officeDocument/2006/relationships/image" Target="../media/image1.jpg"/><Relationship Id="rId21" Type="http://schemas.openxmlformats.org/officeDocument/2006/relationships/diagramColors" Target="../diagrams/colors3.xml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2.xml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Relationship Id="rId22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158676" y="2392672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85075" y="3581822"/>
            <a:ext cx="7874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Inteligencia Artificial </a:t>
            </a:r>
            <a:endParaRPr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4219039" y="4689185"/>
            <a:ext cx="37426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Avanzado 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Cristian Camilo Tirado Cifuentes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CO" sz="1800" dirty="0">
                <a:solidFill>
                  <a:srgbClr val="D2A6FF"/>
                </a:solidFill>
              </a:rPr>
              <a:t>08</a:t>
            </a: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/06/2024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53576" y="1352266"/>
            <a:ext cx="71068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0" i="0" u="none" strike="noStrike" cap="non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  <a:endParaRPr sz="5000" b="0" i="0" u="none" strike="noStrike" cap="non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76266" y="2461172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76266" y="3603906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76266" y="4757859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30461" y="2580983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630461" y="3668648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630461" y="4822601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87006" y="2520035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595092" y="3687327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578039" y="4822601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5277" y="2602171"/>
            <a:ext cx="43699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Sistemas de recomendación</a:t>
            </a:r>
            <a:endParaRPr lang="es-CO" sz="900" dirty="0"/>
          </a:p>
        </p:txBody>
      </p:sp>
      <p:sp>
        <p:nvSpPr>
          <p:cNvPr id="120" name="Google Shape;120;p2"/>
          <p:cNvSpPr txBox="1"/>
          <p:nvPr/>
        </p:nvSpPr>
        <p:spPr>
          <a:xfrm>
            <a:off x="4814108" y="3810073"/>
            <a:ext cx="37950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Scikit-surprise</a:t>
            </a: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4541408" y="4939075"/>
            <a:ext cx="43699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KNN-Basic </a:t>
            </a:r>
            <a:r>
              <a:rPr lang="es-CO" sz="24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endParaRPr sz="1000" dirty="0"/>
          </a:p>
        </p:txBody>
      </p:sp>
      <p:cxnSp>
        <p:nvCxnSpPr>
          <p:cNvPr id="122" name="Google Shape;122;p2"/>
          <p:cNvCxnSpPr>
            <a:stCxn id="110" idx="4"/>
            <a:endCxn id="111" idx="0"/>
          </p:cNvCxnSpPr>
          <p:nvPr/>
        </p:nvCxnSpPr>
        <p:spPr>
          <a:xfrm>
            <a:off x="3871379" y="3251398"/>
            <a:ext cx="0" cy="3525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>
            <a:stCxn id="117" idx="2"/>
          </p:cNvCxnSpPr>
          <p:nvPr/>
        </p:nvCxnSpPr>
        <p:spPr>
          <a:xfrm>
            <a:off x="3888432" y="4395213"/>
            <a:ext cx="0" cy="3450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4" y="1151749"/>
            <a:ext cx="53610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Sistemas de recomendación </a:t>
            </a:r>
            <a:endParaRPr sz="8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2A59A86-A23D-8368-2D78-6276E91A643C}"/>
              </a:ext>
            </a:extLst>
          </p:cNvPr>
          <p:cNvSpPr txBox="1"/>
          <p:nvPr/>
        </p:nvSpPr>
        <p:spPr>
          <a:xfrm>
            <a:off x="6445288" y="2511706"/>
            <a:ext cx="53840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dirty="0"/>
              <a:t>Convertir datos de los </a:t>
            </a:r>
            <a:r>
              <a:rPr lang="es-CO" sz="1800" b="1" dirty="0">
                <a:solidFill>
                  <a:srgbClr val="2C5697"/>
                </a:solidFill>
              </a:rPr>
              <a:t>usuarios</a:t>
            </a:r>
            <a:r>
              <a:rPr lang="es-CO" sz="1800" dirty="0"/>
              <a:t> y sus</a:t>
            </a:r>
            <a:r>
              <a:rPr lang="es-CO" sz="1800" dirty="0">
                <a:solidFill>
                  <a:srgbClr val="2C5697"/>
                </a:solidFill>
              </a:rPr>
              <a:t> </a:t>
            </a:r>
            <a:r>
              <a:rPr lang="es-CO" sz="1800" b="1" dirty="0">
                <a:solidFill>
                  <a:srgbClr val="2C5697"/>
                </a:solidFill>
              </a:rPr>
              <a:t>preferencias</a:t>
            </a:r>
            <a:r>
              <a:rPr lang="es-CO" sz="1800" dirty="0">
                <a:solidFill>
                  <a:srgbClr val="2C5697"/>
                </a:solidFill>
              </a:rPr>
              <a:t> </a:t>
            </a:r>
            <a:r>
              <a:rPr lang="es-CO" sz="1800" dirty="0"/>
              <a:t>en </a:t>
            </a:r>
            <a:r>
              <a:rPr lang="es-CO" sz="1800" b="1" dirty="0">
                <a:solidFill>
                  <a:srgbClr val="C00000"/>
                </a:solidFill>
              </a:rPr>
              <a:t>predicciones</a:t>
            </a:r>
            <a:r>
              <a:rPr lang="es-CO" sz="1800" dirty="0"/>
              <a:t> de futuros </a:t>
            </a:r>
            <a:r>
              <a:rPr lang="es-CO" sz="1800" b="1" dirty="0">
                <a:solidFill>
                  <a:srgbClr val="F8CD00"/>
                </a:solidFill>
              </a:rPr>
              <a:t>intereses y gustos.</a:t>
            </a:r>
          </a:p>
          <a:p>
            <a:pPr algn="r"/>
            <a:endParaRPr lang="es-CO" sz="1800" dirty="0"/>
          </a:p>
          <a:p>
            <a:pPr algn="r"/>
            <a:r>
              <a:rPr lang="es-CO" sz="1800" dirty="0"/>
              <a:t>Lu et al, 2012.</a:t>
            </a:r>
          </a:p>
          <a:p>
            <a:pPr algn="r"/>
            <a:endParaRPr lang="es-CO" sz="1800" dirty="0"/>
          </a:p>
          <a:p>
            <a:pPr algn="r"/>
            <a:endParaRPr lang="es-CO" sz="1800" dirty="0"/>
          </a:p>
          <a:p>
            <a:pPr algn="just"/>
            <a:r>
              <a:rPr lang="es-CO" sz="1800" dirty="0"/>
              <a:t>Usar </a:t>
            </a:r>
            <a:r>
              <a:rPr lang="es-CO" sz="1800" b="1" dirty="0">
                <a:solidFill>
                  <a:srgbClr val="2C5697"/>
                </a:solidFill>
              </a:rPr>
              <a:t>preferencias de usuarios </a:t>
            </a:r>
            <a:r>
              <a:rPr lang="es-CO" sz="1800" dirty="0"/>
              <a:t>para </a:t>
            </a:r>
            <a:r>
              <a:rPr lang="es-CO" sz="1800" b="1" dirty="0">
                <a:solidFill>
                  <a:srgbClr val="C00000"/>
                </a:solidFill>
              </a:rPr>
              <a:t>predecir</a:t>
            </a:r>
            <a:r>
              <a:rPr lang="es-CO" sz="1800" dirty="0"/>
              <a:t> </a:t>
            </a:r>
            <a:r>
              <a:rPr lang="es-CO" sz="1800" b="1" dirty="0">
                <a:solidFill>
                  <a:srgbClr val="F8CD00"/>
                </a:solidFill>
              </a:rPr>
              <a:t>tópicos o productos </a:t>
            </a:r>
            <a:r>
              <a:rPr lang="es-CO" sz="1800" dirty="0"/>
              <a:t>que un </a:t>
            </a:r>
            <a:r>
              <a:rPr lang="es-CO" sz="1800" b="1" dirty="0">
                <a:solidFill>
                  <a:srgbClr val="F8CD00"/>
                </a:solidFill>
              </a:rPr>
              <a:t>nuevo usuario </a:t>
            </a:r>
            <a:r>
              <a:rPr lang="es-CO" sz="1800" dirty="0"/>
              <a:t>pueda querer.</a:t>
            </a:r>
          </a:p>
          <a:p>
            <a:pPr algn="r"/>
            <a:r>
              <a:rPr lang="es-CO" sz="1800" dirty="0"/>
              <a:t>Su &amp; </a:t>
            </a:r>
            <a:r>
              <a:rPr lang="es-CO" sz="1800" dirty="0" err="1"/>
              <a:t>Khoshgoftaar</a:t>
            </a:r>
            <a:r>
              <a:rPr lang="es-CO" sz="1800" dirty="0"/>
              <a:t>, 2009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597743" y="203053"/>
            <a:ext cx="10996514" cy="770002"/>
            <a:chOff x="597743" y="203053"/>
            <a:chExt cx="10996514" cy="770002"/>
          </a:xfrm>
        </p:grpSpPr>
        <p:pic>
          <p:nvPicPr>
            <p:cNvPr id="196" name="Google Shape;19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743" y="398399"/>
              <a:ext cx="1088021" cy="379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0585" y="203053"/>
              <a:ext cx="1423672" cy="770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573" y="548250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381686" y="1006054"/>
            <a:ext cx="54357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Sistemas de recomendación</a:t>
            </a:r>
            <a:endParaRPr lang="es-CO" sz="1100" dirty="0"/>
          </a:p>
        </p:txBody>
      </p:sp>
      <p:sp>
        <p:nvSpPr>
          <p:cNvPr id="203" name="Google Shape;203;p6"/>
          <p:cNvSpPr txBox="1"/>
          <p:nvPr/>
        </p:nvSpPr>
        <p:spPr>
          <a:xfrm>
            <a:off x="381686" y="2295751"/>
            <a:ext cx="50504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 err="1">
                <a:solidFill>
                  <a:srgbClr val="001059"/>
                </a:solidFill>
                <a:latin typeface="Nunito Sans"/>
                <a:sym typeface="Nunito Sans"/>
              </a:rPr>
              <a:t>Insights</a:t>
            </a:r>
            <a:r>
              <a:rPr lang="es-CO" sz="2400" b="1" dirty="0">
                <a:solidFill>
                  <a:srgbClr val="001059"/>
                </a:solidFill>
                <a:latin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69E56B-DAE3-511D-5F83-9D55691E1523}"/>
              </a:ext>
            </a:extLst>
          </p:cNvPr>
          <p:cNvSpPr txBox="1"/>
          <p:nvPr/>
        </p:nvSpPr>
        <p:spPr>
          <a:xfrm>
            <a:off x="381686" y="3078866"/>
            <a:ext cx="5050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2C5697"/>
                </a:solidFill>
              </a:rPr>
              <a:t>Sugieren elementos que pueden ser de interés para el usuario. Se basan en: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En el comportamiento del cliente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En las preferencias de otros clientes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En la similitud entre los elementos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2C5697"/>
                </a:solidFill>
              </a:rPr>
              <a:t>¿Por qué son necesarios?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Facilitan el entendimiento global y particular de las dinámicas de compra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Mejoran la experiencia de compra de los clientes cuando la cantidad de productos es muy grande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Incrementan la efectividad de las estrategias de marketing dirigido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CO" dirty="0"/>
              <a:t>Facilitan que un cliente se entere de productos nuevos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0304" y="7988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-525822" y="1280626"/>
            <a:ext cx="96160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Sistemas de recomendación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470367" y="153938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5833DFEC-2306-632C-DCD2-1A563BCADAFA}"/>
              </a:ext>
            </a:extLst>
          </p:cNvPr>
          <p:cNvSpPr txBox="1"/>
          <p:nvPr/>
        </p:nvSpPr>
        <p:spPr>
          <a:xfrm>
            <a:off x="319971" y="2899718"/>
            <a:ext cx="5050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Ejemplos: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CO" sz="2400" dirty="0">
                <a:solidFill>
                  <a:schemeClr val="bg1"/>
                </a:solidFill>
              </a:rPr>
              <a:t>Recomendar películas, series, videos, 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CO" sz="2400" dirty="0">
                <a:solidFill>
                  <a:schemeClr val="bg1"/>
                </a:solidFill>
              </a:rPr>
              <a:t>Recomendaciones del estilo: ¿olvidaste algo?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CO" sz="2400" dirty="0">
                <a:solidFill>
                  <a:schemeClr val="bg1"/>
                </a:solidFill>
              </a:rPr>
              <a:t>Motores de búsqueda (PageRank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4" descr="Image result for netflix recommender system">
            <a:extLst>
              <a:ext uri="{FF2B5EF4-FFF2-40B4-BE49-F238E27FC236}">
                <a16:creationId xmlns:a16="http://schemas.microsoft.com/office/drawing/2014/main" id="{9070AACB-36B5-F76A-C6BB-A89BB795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4" y="2607912"/>
            <a:ext cx="6138891" cy="34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-2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4937" y="185859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26288" y="1317721"/>
            <a:ext cx="108964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Sistemas de recomendación 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BE767A2-4572-0DAC-EF3B-5B7B82F2FD54}"/>
              </a:ext>
            </a:extLst>
          </p:cNvPr>
          <p:cNvGrpSpPr/>
          <p:nvPr/>
        </p:nvGrpSpPr>
        <p:grpSpPr>
          <a:xfrm>
            <a:off x="3164615" y="1884669"/>
            <a:ext cx="6047965" cy="4614870"/>
            <a:chOff x="3381600" y="884873"/>
            <a:chExt cx="5443596" cy="4440006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C263B69E-6A8A-C547-E37A-F2F0ECDA31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5362547"/>
                </p:ext>
              </p:extLst>
            </p:nvPr>
          </p:nvGraphicFramePr>
          <p:xfrm>
            <a:off x="3381600" y="884873"/>
            <a:ext cx="5428800" cy="20361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72CE56CF-82EE-C577-E5AF-B08F8526AA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0401960"/>
                </p:ext>
              </p:extLst>
            </p:nvPr>
          </p:nvGraphicFramePr>
          <p:xfrm>
            <a:off x="3381600" y="2813813"/>
            <a:ext cx="5428800" cy="102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A425A7F6-260F-248E-05A2-0C0670741E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6175299"/>
                </p:ext>
              </p:extLst>
            </p:nvPr>
          </p:nvGraphicFramePr>
          <p:xfrm>
            <a:off x="3397981" y="4299507"/>
            <a:ext cx="5427215" cy="102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7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3" y="1258514"/>
            <a:ext cx="53610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KNN Basic –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Scikit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Surprise</a:t>
            </a:r>
            <a:r>
              <a:rPr lang="es-CO" sz="2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lang="es-CO" sz="9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 Nearest Neighbours — Introduction to Machine Learning Algorithms | by  Sachinsoni | Medium">
            <a:extLst>
              <a:ext uri="{FF2B5EF4-FFF2-40B4-BE49-F238E27FC236}">
                <a16:creationId xmlns:a16="http://schemas.microsoft.com/office/drawing/2014/main" id="{A6ECD58D-347F-DEC0-03BC-CBDAB2D7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24" y="2176363"/>
            <a:ext cx="4645541" cy="40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6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4967" y="4641265"/>
            <a:ext cx="4090045" cy="133739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1228592" y="584928"/>
            <a:ext cx="95666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LOGOS: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l="8008" t="20497" r="6928" b="16481"/>
          <a:stretch/>
        </p:blipFill>
        <p:spPr>
          <a:xfrm>
            <a:off x="4869436" y="2808048"/>
            <a:ext cx="2453130" cy="8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92" y="2808048"/>
            <a:ext cx="1854985" cy="64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79763" y="2695554"/>
            <a:ext cx="2027639" cy="10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743" y="398399"/>
            <a:ext cx="1088021" cy="37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02119" y="199927"/>
            <a:ext cx="1423991" cy="7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265</Words>
  <Application>Microsoft Macintosh PowerPoint</Application>
  <PresentationFormat>Panorámica</PresentationFormat>
  <Paragraphs>57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Courier New</vt:lpstr>
      <vt:lpstr>Nunito Sans Black</vt:lpstr>
      <vt:lpstr>Arial</vt:lpstr>
      <vt:lpstr>Nunito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Cristian Camilo Tirado Cifuentes</cp:lastModifiedBy>
  <cp:revision>11</cp:revision>
  <dcterms:created xsi:type="dcterms:W3CDTF">2023-12-20T20:41:55Z</dcterms:created>
  <dcterms:modified xsi:type="dcterms:W3CDTF">2024-07-01T15:45:08Z</dcterms:modified>
</cp:coreProperties>
</file>