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5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26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31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2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B9F2E3-19DC-481C-B715-957B1DB47D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36" y="152402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32928" y="172867"/>
            <a:ext cx="52640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EXPERIENCIA 1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Caso de mascotas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507594" y="5283200"/>
            <a:ext cx="615203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</a:t>
            </a:r>
          </a:p>
          <a:p>
            <a:pPr algn="ctr"/>
            <a:r>
              <a:rPr lang="es-E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Juan Lecaros Duarte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064962" y="5283200"/>
            <a:ext cx="5504327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Sección: </a:t>
            </a:r>
          </a:p>
          <a:p>
            <a:pPr algn="ctr"/>
            <a:r>
              <a:rPr lang="es-E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Programación Web_009D</a:t>
            </a:r>
            <a:endParaRPr lang="en-US" sz="4000" dirty="0"/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35" y="2097737"/>
            <a:ext cx="3211285" cy="28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164738" y="467237"/>
            <a:ext cx="382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92628" y="2166256"/>
            <a:ext cx="10733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Un grupo de amigas comenzó a realizar la venta de productos para mascotas como bandanas, correas e identificaciones, todo esto para ayudar a una fundación sin fines de lucro, todo partió a través de las redes sociales, pero en la actualidad es casi imposible dar abasto a la demanda a través de las redes sociales. Por eso, a contactado a los alumnos del Duoc para que puedan ayudarles a construir una aplicación </a:t>
            </a:r>
            <a:r>
              <a:rPr lang="es-ES" sz="2400" dirty="0" smtClean="0">
                <a:solidFill>
                  <a:schemeClr val="bg1"/>
                </a:solidFill>
              </a:rPr>
              <a:t>web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424280" y="467238"/>
            <a:ext cx="528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Contextualización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67" y="3394300"/>
            <a:ext cx="6000750" cy="18764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9085" y="1729016"/>
            <a:ext cx="1073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Para la creación de esta primera etapa de este proyecto se uso el formato HTML 5 para la página y css para implementar sus diferentes estilos correspondiente necesarios para llevar acabo el sitio web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60986" y="580177"/>
            <a:ext cx="748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2" y="1729757"/>
            <a:ext cx="9931014" cy="47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60986" y="580177"/>
            <a:ext cx="748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2083683"/>
            <a:ext cx="9742714" cy="40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60986" y="580177"/>
            <a:ext cx="748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5" y="1892452"/>
            <a:ext cx="9176657" cy="45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32</TotalTime>
  <Words>137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</dc:creator>
  <cp:lastModifiedBy>Juan L</cp:lastModifiedBy>
  <cp:revision>4</cp:revision>
  <dcterms:created xsi:type="dcterms:W3CDTF">2022-04-05T04:33:30Z</dcterms:created>
  <dcterms:modified xsi:type="dcterms:W3CDTF">2022-04-05T20:20:29Z</dcterms:modified>
</cp:coreProperties>
</file>