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16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2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9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3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0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2E3-19DC-481C-B715-957B1DB47D5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1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B9F2E3-19DC-481C-B715-957B1DB47D5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B9F2E3-19DC-481C-B715-957B1DB47D5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3858E6-4FE8-4BE7-8DFD-CF432AFA49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136" y="152402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719734" y="125696"/>
            <a:ext cx="64892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EXPERIENCIA 2 </a:t>
            </a:r>
          </a:p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Caso de mascotas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496708" y="5197901"/>
            <a:ext cx="615203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Integrantes</a:t>
            </a:r>
          </a:p>
          <a:p>
            <a:pPr algn="ctr"/>
            <a:r>
              <a:rPr lang="es-E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Juan Lecaros Duarte</a:t>
            </a:r>
            <a:endParaRPr lang="es-E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329217" y="5150730"/>
            <a:ext cx="5759590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Sección: </a:t>
            </a:r>
          </a:p>
          <a:p>
            <a:pPr algn="ctr"/>
            <a:r>
              <a:rPr lang="es-E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Programación Web_009D</a:t>
            </a:r>
            <a:endParaRPr lang="en-US" sz="4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62" y="2116774"/>
            <a:ext cx="3211285" cy="28443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0821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023224" y="141090"/>
            <a:ext cx="3823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Introducción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91983" y="1338941"/>
            <a:ext cx="9808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  <a:latin typeface="Candara" panose="020E0502030303020204" pitchFamily="34" charset="0"/>
              </a:rPr>
              <a:t>Un grupo de amigas comenzó a realizar la venta de productos para mascotas como bandanas, correas e identificaciones, todo esto para ayudar a una fundación sin fines de lucro, todo partió a través de las redes sociales, pero en la actualidad es casi imposible dar abasto a la demanda a través de las redes sociales. Por eso, ha contactado a los alumnos del Duoc para que puedan ayudarles a construir una aplicación web.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996" y="3982338"/>
            <a:ext cx="2486706" cy="24867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2" y="3952062"/>
            <a:ext cx="2547258" cy="25472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415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348083" y="10887"/>
            <a:ext cx="5281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Contextualización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76001" y="1109506"/>
            <a:ext cx="8882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  <a:latin typeface="Candara" panose="020E0502030303020204" pitchFamily="34" charset="0"/>
              </a:rPr>
              <a:t>Para la creación de esta segunda etapa de este proyecto se usó el formato HTML 5 para la página y css para implementar sus diferentes estilos y además se implementó JavaScript y Jquery para los formularios y Api Rest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03" y="2963312"/>
            <a:ext cx="3047138" cy="36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032386" y="187256"/>
            <a:ext cx="77103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Presentación de Proyecto</a:t>
            </a:r>
            <a:endParaRPr lang="es-E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" y="1225790"/>
            <a:ext cx="10764678" cy="53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07126" y="301378"/>
            <a:ext cx="75355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Presentación de Proyecto</a:t>
            </a:r>
            <a:endParaRPr lang="es-E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" y="1477296"/>
            <a:ext cx="11364686" cy="481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07126" y="222133"/>
            <a:ext cx="75355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Presentación de Proyecto</a:t>
            </a:r>
            <a:endParaRPr lang="es-E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1" y="1275262"/>
            <a:ext cx="10482943" cy="51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07126" y="301378"/>
            <a:ext cx="75355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Presentación de Proyecto</a:t>
            </a:r>
            <a:endParaRPr lang="es-E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3" y="1433752"/>
            <a:ext cx="10874829" cy="515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35677" y="301378"/>
            <a:ext cx="75355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Presentación de Proyecto</a:t>
            </a:r>
            <a:endParaRPr lang="es-E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2" y="1433752"/>
            <a:ext cx="10853057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14" y="1"/>
            <a:ext cx="2449286" cy="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39090" y="301378"/>
            <a:ext cx="75355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Presentación de Proyecto</a:t>
            </a:r>
            <a:endParaRPr lang="es-E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1433752"/>
            <a:ext cx="11038113" cy="51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57</TotalTime>
  <Words>152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Candara</vt:lpstr>
      <vt:lpstr>Gill Sans MT</vt:lpstr>
      <vt:lpstr>Parcel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L</dc:creator>
  <cp:lastModifiedBy>Juan L</cp:lastModifiedBy>
  <cp:revision>8</cp:revision>
  <dcterms:created xsi:type="dcterms:W3CDTF">2022-04-05T04:33:30Z</dcterms:created>
  <dcterms:modified xsi:type="dcterms:W3CDTF">2022-05-11T16:53:14Z</dcterms:modified>
</cp:coreProperties>
</file>