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FE6EC-1389-4671-9735-7C8DBE0E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28BF3-6F1D-4E2D-9F67-549563A4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00E1A-2490-4379-8A72-384DCD01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284E9-D80F-4073-8540-B5EEF75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DF5A7-35EC-4224-8A31-6675EC00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3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00D8-765F-4121-8E55-21499EF3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54EB1-5EFD-466E-85B8-341474CC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0CC32-F959-47BF-AEF5-6DEBFF0A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6D8C7-3C36-41C6-8983-67BD0FD2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DD70D-B5E0-4890-A619-68539E88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76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58438-43D8-4A4D-A7DB-1156EDDA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F0702-97CA-4EAB-919C-0ECD4D0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7D260-1EA2-46FF-82C4-7A1F495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C58BB-D1CA-4676-B068-F4432208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F7B55-AE5E-4E5B-B265-8D9DD5F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87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D44C0-2B83-46D8-B09A-E54E533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2D5E-871A-4127-BEBC-54C42C47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760B3-69E9-4936-85DB-03425689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4DB7-44B1-4875-B9F9-2D66EC2A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6F692-FA16-44AB-989F-887F8F7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2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C9FE-7CCE-4C36-8994-4CC75E0E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92A083-CF0F-4650-80CE-2084DE73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0F90B-13E2-46D6-A406-56AE7DC9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CA7D5-E0B6-4A78-9F64-EF8DD595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9F969-9BEE-4C00-BA87-5A88938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6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88489-7F7A-4607-B117-9B989538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F169-7A6C-412C-B2AB-4976F8D7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529B2-5A89-4BCD-9726-178B5941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240E3-D067-43B1-862B-5354A3EF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8797FC-D6AB-4FB3-AC83-561D77D4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E85C96-2BFF-4274-9995-0CBC7CC5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30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60CD9-02E4-407A-BD6E-281FCD2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69173-9BDE-4671-9F42-669C5B57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247351-1B32-413A-965A-D13D34D9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336502-D8DB-49F3-BEC7-2FCA77B16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E17A3E-179A-49E0-A5BB-A4C597E2E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38FBDE-8689-414C-9380-1FC18333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8513EC-3B53-4100-9CFD-BE493282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82EE2B-1E7D-43C6-A69E-6EE472CA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6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41DF-5005-4F08-9AC8-45928F43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37CBE3-40BA-408C-AC6F-5D272102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4BEAA6-ADF3-4710-85C8-3C245249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F2F7D0-B955-48DA-B228-4CA54A37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986CD8-1C60-4268-9163-CED3B602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488118-D55A-449E-9DE5-C45EEA04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5F374D-CFEC-4D2C-BD02-976946E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2CC1F-F502-494E-9839-F0137FA6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AB52A-724F-43AF-8D51-3877962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14885-E49D-4DE3-A845-8EAC3500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A855B-0589-4E3D-AC21-73F36CB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55C141-7DC4-4268-8D72-38D79E0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4E9E0-A3D7-4939-A8F8-154653ED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0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DC526-0850-4953-80E4-8AF53515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B9A6E7-E9B2-4B38-AE5B-6D7C5BCC6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52E69-16C5-415C-8651-3CE97854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60C0B-E292-4CF1-8C43-B7B72654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466A7-BB14-44BA-9E67-1A6713D4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3DA6E7-A7B6-4027-94F8-E76438E7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54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AF6BE-C699-4001-AF6A-93A2EEE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A4248-4BF0-4D44-8922-09FE8D51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F33F8-E6D3-4A93-B4BB-07D9F3C94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5CF1-FE56-495B-9ABB-D7FD00AB7046}" type="datetimeFigureOut">
              <a:rPr lang="es-CO" smtClean="0"/>
              <a:t>18/02/2021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5BF68-593F-4F90-9D21-BD0A15B03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8F044-8007-4B7B-99F4-7BC2CD25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4AA2-6A6A-4FA4-B891-BD6472EDB9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7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6793F9-D6BB-44A3-81CE-E1ED8F02F7FC}"/>
              </a:ext>
            </a:extLst>
          </p:cNvPr>
          <p:cNvSpPr/>
          <p:nvPr/>
        </p:nvSpPr>
        <p:spPr>
          <a:xfrm>
            <a:off x="2610678" y="344556"/>
            <a:ext cx="7328452" cy="62285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BB27334-165E-44F8-A1D5-396A4649A3FA}"/>
              </a:ext>
            </a:extLst>
          </p:cNvPr>
          <p:cNvSpPr/>
          <p:nvPr/>
        </p:nvSpPr>
        <p:spPr>
          <a:xfrm>
            <a:off x="4121426" y="2345221"/>
            <a:ext cx="4717773" cy="94090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haroni" panose="02010803020104030203" pitchFamily="2" charset="-79"/>
                <a:cs typeface="Aharoni" panose="02010803020104030203" pitchFamily="2" charset="-79"/>
              </a:rPr>
              <a:t>INICIAR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98E333-10B7-4A06-AB7F-93C46409E01B}"/>
              </a:ext>
            </a:extLst>
          </p:cNvPr>
          <p:cNvSpPr/>
          <p:nvPr/>
        </p:nvSpPr>
        <p:spPr>
          <a:xfrm>
            <a:off x="4121427" y="3790122"/>
            <a:ext cx="4717774" cy="94090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haroni" panose="02010803020104030203" pitchFamily="2" charset="-79"/>
                <a:cs typeface="Aharoni" panose="02010803020104030203" pitchFamily="2" charset="-79"/>
              </a:rPr>
              <a:t>PUNTUACION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157514-92D9-4145-ABB8-DD7BB87223BD}"/>
              </a:ext>
            </a:extLst>
          </p:cNvPr>
          <p:cNvSpPr/>
          <p:nvPr/>
        </p:nvSpPr>
        <p:spPr>
          <a:xfrm>
            <a:off x="4121427" y="5181600"/>
            <a:ext cx="4717773" cy="94090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Aharoni" panose="02010803020104030203" pitchFamily="2" charset="-79"/>
                <a:cs typeface="Aharoni" panose="02010803020104030203" pitchFamily="2" charset="-79"/>
              </a:rPr>
              <a:t>CONFIGURACION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A83CDD-226C-4D52-9CCF-6903340C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" b="100000" l="0" r="100000">
                        <a14:foregroundMark x1="51779" y1="43216" x2="45850" y2="23116"/>
                        <a14:foregroundMark x1="61265" y1="36181" x2="53755" y2="28141"/>
                        <a14:foregroundMark x1="43083" y1="47739" x2="35573" y2="27136"/>
                        <a14:foregroundMark x1="48617" y1="60302" x2="47431" y2="53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91" y="397151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33C3620-5A42-4DD1-9E4D-7143B8034AA1}"/>
              </a:ext>
            </a:extLst>
          </p:cNvPr>
          <p:cNvSpPr/>
          <p:nvPr/>
        </p:nvSpPr>
        <p:spPr>
          <a:xfrm>
            <a:off x="543339" y="357809"/>
            <a:ext cx="4545496" cy="60694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8C23C2-3615-440A-8994-8A09EED16A4E}"/>
              </a:ext>
            </a:extLst>
          </p:cNvPr>
          <p:cNvSpPr/>
          <p:nvPr/>
        </p:nvSpPr>
        <p:spPr>
          <a:xfrm>
            <a:off x="6394174" y="357808"/>
            <a:ext cx="4545496" cy="60694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E302F4-B8A1-46F4-B5B2-EF4DF5284BDC}"/>
              </a:ext>
            </a:extLst>
          </p:cNvPr>
          <p:cNvSpPr/>
          <p:nvPr/>
        </p:nvSpPr>
        <p:spPr>
          <a:xfrm>
            <a:off x="1305339" y="555763"/>
            <a:ext cx="3021496" cy="5715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ADIVINA EL JUGADOR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3FF16E-2D69-4FD2-8EE8-EA8F86489BF1}"/>
              </a:ext>
            </a:extLst>
          </p:cNvPr>
          <p:cNvSpPr/>
          <p:nvPr/>
        </p:nvSpPr>
        <p:spPr>
          <a:xfrm>
            <a:off x="1305338" y="3231874"/>
            <a:ext cx="3021496" cy="7361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</a:rPr>
              <a:t>ADIVIAN EL ESCUDO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C47E61-F962-4C6B-BC64-B11139A2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9" y="1325217"/>
            <a:ext cx="3074505" cy="20302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68183A4-9565-4EFB-AD98-B84BC8D7C85A}"/>
              </a:ext>
            </a:extLst>
          </p:cNvPr>
          <p:cNvSpPr/>
          <p:nvPr/>
        </p:nvSpPr>
        <p:spPr>
          <a:xfrm>
            <a:off x="6957390" y="3654286"/>
            <a:ext cx="3591339" cy="69242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ASENSIO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444483-3963-41BA-A3AE-3DD4164EF187}"/>
              </a:ext>
            </a:extLst>
          </p:cNvPr>
          <p:cNvSpPr/>
          <p:nvPr/>
        </p:nvSpPr>
        <p:spPr>
          <a:xfrm>
            <a:off x="6957390" y="4578625"/>
            <a:ext cx="3591339" cy="69242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F0042-2D94-4E30-AA9D-1B667C54BB3A}"/>
              </a:ext>
            </a:extLst>
          </p:cNvPr>
          <p:cNvSpPr/>
          <p:nvPr/>
        </p:nvSpPr>
        <p:spPr>
          <a:xfrm>
            <a:off x="6957391" y="5502964"/>
            <a:ext cx="3591339" cy="69242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BENZEMA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FB90FE-150F-423B-921A-47A1705584C3}"/>
              </a:ext>
            </a:extLst>
          </p:cNvPr>
          <p:cNvSpPr/>
          <p:nvPr/>
        </p:nvSpPr>
        <p:spPr>
          <a:xfrm>
            <a:off x="6983894" y="491987"/>
            <a:ext cx="3366053" cy="5897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ADIVINA AL JUGADOR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251B0CB-72E8-4021-8EB1-4D894EDD0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" b="97030" l="9639" r="89960">
                        <a14:foregroundMark x1="57028" y1="77228" x2="57028" y2="77228"/>
                        <a14:foregroundMark x1="39759" y1="50495" x2="39759" y2="50495"/>
                        <a14:foregroundMark x1="53815" y1="87624" x2="53815" y2="87624"/>
                        <a14:foregroundMark x1="51807" y1="83168" x2="51807" y2="83168"/>
                        <a14:foregroundMark x1="49799" y1="82178" x2="49799" y2="82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24" y="1217544"/>
            <a:ext cx="2371725" cy="19240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AF5176F-C18A-4D6A-8E58-634ECFC5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3" b="99567" l="459" r="100000">
                        <a14:foregroundMark x1="52294" y1="52381" x2="52294" y2="52381"/>
                        <a14:foregroundMark x1="48165" y1="37662" x2="48165" y2="37662"/>
                        <a14:foregroundMark x1="57798" y1="34632" x2="38532" y2="56277"/>
                        <a14:foregroundMark x1="66055" y1="41558" x2="39450" y2="60606"/>
                        <a14:foregroundMark x1="58716" y1="32468" x2="37615" y2="33333"/>
                        <a14:foregroundMark x1="38073" y1="34199" x2="39908" y2="58009"/>
                        <a14:foregroundMark x1="34862" y1="40260" x2="34404" y2="59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99" y="4165738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3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Melapelan6969@outlook.es</dc:creator>
  <cp:lastModifiedBy>Melapelan6969@outlook.es</cp:lastModifiedBy>
  <cp:revision>1</cp:revision>
  <dcterms:created xsi:type="dcterms:W3CDTF">2021-02-19T00:32:44Z</dcterms:created>
  <dcterms:modified xsi:type="dcterms:W3CDTF">2021-02-19T00:50:47Z</dcterms:modified>
</cp:coreProperties>
</file>