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8B835-4A6E-E1CD-001A-F395375A8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4CA7CE-C951-D35A-606E-61038BECB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53AEC3-F23E-4EEC-D11D-432D74EE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0027-F7DB-425D-B6BD-EDDB8F2F08D6}" type="datetimeFigureOut">
              <a:rPr lang="es-CO" smtClean="0"/>
              <a:t>26/09/2023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48BA38-0761-6FCE-EA03-94529CAFC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D97BB9-F77D-455A-9923-1A0D4F8A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983D-6923-4144-8FB7-91F4629014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313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239F6-D2C8-6550-CB79-BCD11193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A1397A-EC1C-B975-DB2B-CCDB049D3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87ECC3-8360-3436-A7F1-97ED6BBA9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0027-F7DB-425D-B6BD-EDDB8F2F08D6}" type="datetimeFigureOut">
              <a:rPr lang="es-CO" smtClean="0"/>
              <a:t>26/09/2023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65DEEF-5AE3-235A-E51B-3C069E75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3D9937-2FC1-7D01-3798-4FA2F2CE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983D-6923-4144-8FB7-91F4629014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331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A3B059-3F9C-F7F4-8270-F34163241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90F572-AEB5-6D5F-B294-FF246DA4A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AF84D3-FD75-58A3-E99A-1FEB8AC6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0027-F7DB-425D-B6BD-EDDB8F2F08D6}" type="datetimeFigureOut">
              <a:rPr lang="es-CO" smtClean="0"/>
              <a:t>26/09/2023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892072-FFF5-4053-0551-A5240E013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A5D696-77AD-36EF-955A-B7C0BF5E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983D-6923-4144-8FB7-91F4629014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091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A05B9-FCBC-9BBB-19DA-CEA0C740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C58F1F-450F-B35F-0A09-8C353CDF8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E31B6E-3CC4-A193-35F5-3B44B56F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0027-F7DB-425D-B6BD-EDDB8F2F08D6}" type="datetimeFigureOut">
              <a:rPr lang="es-CO" smtClean="0"/>
              <a:t>26/09/2023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2AF2CA-4B02-CE3D-6278-D59A1208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215C1F-4EAA-2060-B7F3-076977B5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983D-6923-4144-8FB7-91F4629014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469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83693-6703-A265-20F8-FB702425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6E1F53-2328-8063-37AE-382F7B3CD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27B8AC-3643-C25E-2370-4CEFF7C9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0027-F7DB-425D-B6BD-EDDB8F2F08D6}" type="datetimeFigureOut">
              <a:rPr lang="es-CO" smtClean="0"/>
              <a:t>26/09/2023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789770-A5E5-FDF8-68DE-5F792BAC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8485B7-F7D0-8B15-FB6A-CE5CB682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983D-6923-4144-8FB7-91F4629014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470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E7BD8-120D-F4E9-48E7-8AAAA7D63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588962-7161-D882-B9D6-5FDE0D489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0C084C-E9F9-5CC7-4784-E0208EEC8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0C2029-D341-0A10-0050-ECD45B390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0027-F7DB-425D-B6BD-EDDB8F2F08D6}" type="datetimeFigureOut">
              <a:rPr lang="es-CO" smtClean="0"/>
              <a:t>26/09/2023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07DA17-D02A-8081-9B66-839E910C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7ACB36-2699-CBFC-EDE5-98158B6D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983D-6923-4144-8FB7-91F4629014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323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1D0C8-315F-C33E-1623-0126974D2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27C796-FAED-7920-194B-E120818EC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F219F5-25B1-7AEF-5BCA-28782BC4A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F3399CE-5C4B-B687-8BD3-CBA473BF9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6284FB9-A2E0-4E95-10E5-2FE086D37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054A650-54FB-AC1A-A92F-6C307C1B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0027-F7DB-425D-B6BD-EDDB8F2F08D6}" type="datetimeFigureOut">
              <a:rPr lang="es-CO" smtClean="0"/>
              <a:t>26/09/2023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1E4CA93-8DC9-CA73-CB51-D50B1E618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89DDDC-5551-A1CC-DB35-D39E2BC3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983D-6923-4144-8FB7-91F4629014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99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0483F-E15D-CBFC-BF91-683E5B6E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12D4CFA-6A8D-9AEF-302C-11FFD1C3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0027-F7DB-425D-B6BD-EDDB8F2F08D6}" type="datetimeFigureOut">
              <a:rPr lang="es-CO" smtClean="0"/>
              <a:t>26/09/2023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F9484D-3FD7-213B-377C-ED8F133D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83645C-58BA-B5FD-0E41-0E7C4CCA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983D-6923-4144-8FB7-91F4629014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655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FC62A9-198F-A2F9-153D-1DDB9A46C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0027-F7DB-425D-B6BD-EDDB8F2F08D6}" type="datetimeFigureOut">
              <a:rPr lang="es-CO" smtClean="0"/>
              <a:t>26/09/2023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404FD63-A516-7256-BCCB-9250FCC2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564B06-36F4-2A46-8213-67B4A08A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983D-6923-4144-8FB7-91F4629014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615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100F6-EB3F-1CF0-8D9C-92278500C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B3A8EC-CC1C-0076-668B-E7E529723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0A8193-E918-0BC7-6CB2-1DC86C481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5A9DBA-371C-0BC0-7243-43477602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0027-F7DB-425D-B6BD-EDDB8F2F08D6}" type="datetimeFigureOut">
              <a:rPr lang="es-CO" smtClean="0"/>
              <a:t>26/09/2023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805DEA-6AFB-9044-730D-BD136B86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939528-DDBD-1300-75EA-F5239E5E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983D-6923-4144-8FB7-91F4629014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22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F7F30-0722-FD54-7316-02CC1EE1C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6D3ACB0-DFC7-7283-3DCF-E2FCEB939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F6BEDF-A30D-E94C-D01B-302F3D9D4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12B1BB-79D6-085B-456D-AC6C7F85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0027-F7DB-425D-B6BD-EDDB8F2F08D6}" type="datetimeFigureOut">
              <a:rPr lang="es-CO" smtClean="0"/>
              <a:t>26/09/2023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036F88-A2CB-A679-0C26-5EED65D9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C764A9-3ACF-B6EE-B815-86496CFD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0983D-6923-4144-8FB7-91F4629014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290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CA6A64C-537F-3D2E-87A2-9AA21D87D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54B51D-034F-6524-3DCF-C8CB132E6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4E4A78-CCCA-7994-8D88-BD2B929FA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90027-F7DB-425D-B6BD-EDDB8F2F08D6}" type="datetimeFigureOut">
              <a:rPr lang="es-CO" smtClean="0"/>
              <a:t>26/09/2023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7E5849-2C06-B377-A057-01BE37EFA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7BB48A-73C7-315B-B9B8-D687FF04F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0983D-6923-4144-8FB7-91F46290148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175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{\displaystyle f(x,y)=-\left(y+47\right)\sin {\sqrt {\left|{\frac {x}{2}}+\left(y+47\right)\right|}}-x\sin {\sqrt {\left|x-\left(y+47\right)\right|}}}">
            <a:extLst>
              <a:ext uri="{FF2B5EF4-FFF2-40B4-BE49-F238E27FC236}">
                <a16:creationId xmlns:a16="http://schemas.microsoft.com/office/drawing/2014/main" id="{0CB95B75-0D61-7F4A-521E-F19809E479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AFE7442-3946-ECE4-9363-B733585B05D5}"/>
              </a:ext>
            </a:extLst>
          </p:cNvPr>
          <p:cNvSpPr txBox="1"/>
          <p:nvPr/>
        </p:nvSpPr>
        <p:spPr>
          <a:xfrm>
            <a:off x="1256145" y="740272"/>
            <a:ext cx="9679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accent1">
                    <a:lumMod val="50000"/>
                  </a:schemeClr>
                </a:solidFill>
              </a:rPr>
              <a:t>Función </a:t>
            </a:r>
            <a:r>
              <a:rPr lang="es-ES" sz="3200" dirty="0" err="1">
                <a:solidFill>
                  <a:schemeClr val="accent1">
                    <a:lumMod val="50000"/>
                  </a:schemeClr>
                </a:solidFill>
              </a:rPr>
              <a:t>Eggholder</a:t>
            </a:r>
            <a:endParaRPr lang="es-CO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39EC8E4-3707-6D02-435D-CE2987CF3A7B}"/>
                  </a:ext>
                </a:extLst>
              </p:cNvPr>
              <p:cNvSpPr txBox="1"/>
              <p:nvPr/>
            </p:nvSpPr>
            <p:spPr>
              <a:xfrm>
                <a:off x="2016793" y="1891789"/>
                <a:ext cx="8463214" cy="751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+47</m:t>
                          </m:r>
                        </m:e>
                      </m:d>
                      <m:func>
                        <m:func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+47</m:t>
                                      </m:r>
                                    </m:e>
                                  </m:d>
                                </m:e>
                              </m:d>
                            </m:e>
                          </m:rad>
                        </m:e>
                      </m:func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+47</m:t>
                                      </m:r>
                                    </m:e>
                                  </m:d>
                                </m:e>
                              </m:d>
                            </m:e>
                          </m:rad>
                        </m:e>
                      </m:func>
                    </m:oMath>
                  </m:oMathPara>
                </a14:m>
                <a:endParaRPr lang="es-CO" sz="2400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39EC8E4-3707-6D02-435D-CE2987CF3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93" y="1891789"/>
                <a:ext cx="8463214" cy="751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7D8372E-D41B-A641-75E4-0F06B99F4F6E}"/>
                  </a:ext>
                </a:extLst>
              </p:cNvPr>
              <p:cNvSpPr txBox="1"/>
              <p:nvPr/>
            </p:nvSpPr>
            <p:spPr>
              <a:xfrm>
                <a:off x="2016793" y="2875002"/>
                <a:ext cx="2540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 ∈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−512, 512</m:t>
                          </m:r>
                        </m:e>
                      </m:d>
                    </m:oMath>
                  </m:oMathPara>
                </a14:m>
                <a:endParaRPr lang="es-CO" sz="2400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7D8372E-D41B-A641-75E4-0F06B99F4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93" y="2875002"/>
                <a:ext cx="2540952" cy="369332"/>
              </a:xfrm>
              <a:prstGeom prst="rect">
                <a:avLst/>
              </a:prstGeom>
              <a:blipFill>
                <a:blip r:embed="rId3"/>
                <a:stretch>
                  <a:fillRect l="-1199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Eggholder Function">
            <a:extLst>
              <a:ext uri="{FF2B5EF4-FFF2-40B4-BE49-F238E27FC236}">
                <a16:creationId xmlns:a16="http://schemas.microsoft.com/office/drawing/2014/main" id="{78B67CF4-F69F-398F-00F6-AEF537C3E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899" y="3059668"/>
            <a:ext cx="4602192" cy="345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9FCA828-CE39-0456-22A9-E3B09715AF65}"/>
              </a:ext>
            </a:extLst>
          </p:cNvPr>
          <p:cNvSpPr txBox="1"/>
          <p:nvPr/>
        </p:nvSpPr>
        <p:spPr>
          <a:xfrm>
            <a:off x="2016793" y="3717984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Encontrar el mínimo de la función en el intervalo dado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2678493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Idanis Beatriz Diaz Bolaño</dc:creator>
  <cp:lastModifiedBy>Idanis Beatriz Diaz Bolaño</cp:lastModifiedBy>
  <cp:revision>1</cp:revision>
  <dcterms:created xsi:type="dcterms:W3CDTF">2023-09-27T02:40:53Z</dcterms:created>
  <dcterms:modified xsi:type="dcterms:W3CDTF">2023-09-27T02:54:42Z</dcterms:modified>
</cp:coreProperties>
</file>