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63" r:id="rId8"/>
    <p:sldId id="260" r:id="rId9"/>
    <p:sldId id="264" r:id="rId10"/>
  </p:sldIdLst>
  <p:sldSz cx="12192000" cy="6858000"/>
  <p:notesSz cx="7772400" cy="10058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D335F-727C-4BFF-8F19-305623B295C6}" v="34" dt="2022-04-17T22:09:49.153"/>
    <p1510:client id="{FD614735-C412-4F35-8456-CAB35EE3AD5D}" v="291" dt="2022-04-17T22:25:11.965"/>
  </p1510:revLst>
</p1510:revInfo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David Arrieta Hernandez" userId="S::mdarrietah@eafit.edu.co::b17543a6-8d52-4d93-8f2b-148341f25777" providerId="AD" clId="Web-{FD614735-C412-4F35-8456-CAB35EE3AD5D}"/>
    <pc:docChg chg="modSld">
      <pc:chgData name="Moises David Arrieta Hernandez" userId="S::mdarrietah@eafit.edu.co::b17543a6-8d52-4d93-8f2b-148341f25777" providerId="AD" clId="Web-{FD614735-C412-4F35-8456-CAB35EE3AD5D}" dt="2022-04-17T22:25:11.168" v="183"/>
      <pc:docMkLst>
        <pc:docMk/>
      </pc:docMkLst>
      <pc:sldChg chg="modSp">
        <pc:chgData name="Moises David Arrieta Hernandez" userId="S::mdarrietah@eafit.edu.co::b17543a6-8d52-4d93-8f2b-148341f25777" providerId="AD" clId="Web-{FD614735-C412-4F35-8456-CAB35EE3AD5D}" dt="2022-04-17T22:25:11.168" v="183"/>
        <pc:sldMkLst>
          <pc:docMk/>
          <pc:sldMk cId="0" sldId="264"/>
        </pc:sldMkLst>
        <pc:spChg chg="mod">
          <ac:chgData name="Moises David Arrieta Hernandez" userId="S::mdarrietah@eafit.edu.co::b17543a6-8d52-4d93-8f2b-148341f25777" providerId="AD" clId="Web-{FD614735-C412-4F35-8456-CAB35EE3AD5D}" dt="2022-04-17T22:22:58.492" v="99" actId="20577"/>
          <ac:spMkLst>
            <pc:docMk/>
            <pc:sldMk cId="0" sldId="264"/>
            <ac:spMk id="413" creationId="{00000000-0000-0000-0000-000000000000}"/>
          </ac:spMkLst>
        </pc:spChg>
        <pc:graphicFrameChg chg="mod modGraphic">
          <ac:chgData name="Moises David Arrieta Hernandez" userId="S::mdarrietah@eafit.edu.co::b17543a6-8d52-4d93-8f2b-148341f25777" providerId="AD" clId="Web-{FD614735-C412-4F35-8456-CAB35EE3AD5D}" dt="2022-04-17T22:25:11.168" v="183"/>
          <ac:graphicFrameMkLst>
            <pc:docMk/>
            <pc:sldMk cId="0" sldId="264"/>
            <ac:graphicFrameMk id="422" creationId="{00000000-0000-0000-0000-000000000000}"/>
          </ac:graphicFrameMkLst>
        </pc:graphicFrameChg>
      </pc:sldChg>
    </pc:docChg>
  </pc:docChgLst>
  <pc:docChgLst>
    <pc:chgData name="Moisés David Arrieta Hernández" userId="3581562abb38cb30" providerId="LiveId" clId="{77DD335F-727C-4BFF-8F19-305623B295C6}"/>
    <pc:docChg chg="custSel delSld modSld sldOrd">
      <pc:chgData name="Moisés David Arrieta Hernández" userId="3581562abb38cb30" providerId="LiveId" clId="{77DD335F-727C-4BFF-8F19-305623B295C6}" dt="2022-04-17T22:09:49.153" v="756"/>
      <pc:docMkLst>
        <pc:docMk/>
      </pc:docMkLst>
      <pc:sldChg chg="delSp modSp mod">
        <pc:chgData name="Moisés David Arrieta Hernández" userId="3581562abb38cb30" providerId="LiveId" clId="{77DD335F-727C-4BFF-8F19-305623B295C6}" dt="2022-04-17T21:37:08.161" v="95" actId="20577"/>
        <pc:sldMkLst>
          <pc:docMk/>
          <pc:sldMk cId="533295609" sldId="258"/>
        </pc:sldMkLst>
        <pc:spChg chg="mod">
          <ac:chgData name="Moisés David Arrieta Hernández" userId="3581562abb38cb30" providerId="LiveId" clId="{77DD335F-727C-4BFF-8F19-305623B295C6}" dt="2022-04-17T21:36:29.548" v="47" actId="1076"/>
          <ac:spMkLst>
            <pc:docMk/>
            <pc:sldMk cId="533295609" sldId="258"/>
            <ac:spMk id="13" creationId="{0749B493-C05C-4F87-9DD4-DF6FBBE687A8}"/>
          </ac:spMkLst>
        </pc:spChg>
        <pc:spChg chg="del">
          <ac:chgData name="Moisés David Arrieta Hernández" userId="3581562abb38cb30" providerId="LiveId" clId="{77DD335F-727C-4BFF-8F19-305623B295C6}" dt="2022-04-17T21:34:52.642" v="1" actId="478"/>
          <ac:spMkLst>
            <pc:docMk/>
            <pc:sldMk cId="533295609" sldId="258"/>
            <ac:spMk id="20" creationId="{6347BD35-E968-4995-850F-05F2BF87729C}"/>
          </ac:spMkLst>
        </pc:spChg>
        <pc:spChg chg="mod">
          <ac:chgData name="Moisés David Arrieta Hernández" userId="3581562abb38cb30" providerId="LiveId" clId="{77DD335F-727C-4BFF-8F19-305623B295C6}" dt="2022-04-17T21:35:49.716" v="15" actId="1076"/>
          <ac:spMkLst>
            <pc:docMk/>
            <pc:sldMk cId="533295609" sldId="258"/>
            <ac:spMk id="22" creationId="{A39C8E05-0FA1-458B-ACFD-EBE80ABCFB14}"/>
          </ac:spMkLst>
        </pc:spChg>
        <pc:spChg chg="mod">
          <ac:chgData name="Moisés David Arrieta Hernández" userId="3581562abb38cb30" providerId="LiveId" clId="{77DD335F-727C-4BFF-8F19-305623B295C6}" dt="2022-04-17T21:35:01.765" v="3" actId="1076"/>
          <ac:spMkLst>
            <pc:docMk/>
            <pc:sldMk cId="533295609" sldId="258"/>
            <ac:spMk id="33" creationId="{157ACFC3-DBAE-4F6C-A612-A58F12ECFD66}"/>
          </ac:spMkLst>
        </pc:spChg>
        <pc:spChg chg="mod">
          <ac:chgData name="Moisés David Arrieta Hernández" userId="3581562abb38cb30" providerId="LiveId" clId="{77DD335F-727C-4BFF-8F19-305623B295C6}" dt="2022-04-17T21:35:34.428" v="11" actId="1076"/>
          <ac:spMkLst>
            <pc:docMk/>
            <pc:sldMk cId="533295609" sldId="258"/>
            <ac:spMk id="34" creationId="{7A003419-4808-4152-BE7C-3D6632DDB480}"/>
          </ac:spMkLst>
        </pc:spChg>
        <pc:spChg chg="mod">
          <ac:chgData name="Moisés David Arrieta Hernández" userId="3581562abb38cb30" providerId="LiveId" clId="{77DD335F-727C-4BFF-8F19-305623B295C6}" dt="2022-04-17T21:37:08.161" v="95" actId="20577"/>
          <ac:spMkLst>
            <pc:docMk/>
            <pc:sldMk cId="533295609" sldId="258"/>
            <ac:spMk id="202" creationId="{00000000-0000-0000-0000-000000000000}"/>
          </ac:spMkLst>
        </pc:spChg>
        <pc:picChg chg="mod">
          <ac:chgData name="Moisés David Arrieta Hernández" userId="3581562abb38cb30" providerId="LiveId" clId="{77DD335F-727C-4BFF-8F19-305623B295C6}" dt="2022-04-17T21:35:40.926" v="13" actId="1076"/>
          <ac:picMkLst>
            <pc:docMk/>
            <pc:sldMk cId="533295609" sldId="258"/>
            <ac:picMk id="4" creationId="{1DA45693-0D6A-4689-BA96-B634E58D4B3D}"/>
          </ac:picMkLst>
        </pc:picChg>
        <pc:picChg chg="del">
          <ac:chgData name="Moisés David Arrieta Hernández" userId="3581562abb38cb30" providerId="LiveId" clId="{77DD335F-727C-4BFF-8F19-305623B295C6}" dt="2022-04-17T21:34:49.234" v="0" actId="478"/>
          <ac:picMkLst>
            <pc:docMk/>
            <pc:sldMk cId="533295609" sldId="258"/>
            <ac:picMk id="23" creationId="{1F40FA53-D65C-4FFD-BB05-17666759FA53}"/>
          </ac:picMkLst>
        </pc:picChg>
        <pc:picChg chg="mod">
          <ac:chgData name="Moisés David Arrieta Hernández" userId="3581562abb38cb30" providerId="LiveId" clId="{77DD335F-727C-4BFF-8F19-305623B295C6}" dt="2022-04-17T21:35:25.690" v="9" actId="1076"/>
          <ac:picMkLst>
            <pc:docMk/>
            <pc:sldMk cId="533295609" sldId="258"/>
            <ac:picMk id="1026" creationId="{B200EF0C-641B-40BB-9621-2F1CAE3580A2}"/>
          </ac:picMkLst>
        </pc:picChg>
        <pc:picChg chg="mod">
          <ac:chgData name="Moisés David Arrieta Hernández" userId="3581562abb38cb30" providerId="LiveId" clId="{77DD335F-727C-4BFF-8F19-305623B295C6}" dt="2022-04-17T21:34:56.002" v="2" actId="1076"/>
          <ac:picMkLst>
            <pc:docMk/>
            <pc:sldMk cId="533295609" sldId="258"/>
            <ac:picMk id="1028" creationId="{A6648CC0-BF72-42BF-B60C-915AF09BEBFC}"/>
          </ac:picMkLst>
        </pc:picChg>
        <pc:cxnChg chg="mod">
          <ac:chgData name="Moisés David Arrieta Hernández" userId="3581562abb38cb30" providerId="LiveId" clId="{77DD335F-727C-4BFF-8F19-305623B295C6}" dt="2022-04-17T21:35:38.199" v="12" actId="1076"/>
          <ac:cxnSpMkLst>
            <pc:docMk/>
            <pc:sldMk cId="533295609" sldId="258"/>
            <ac:cxnSpMk id="7" creationId="{92DA7A0F-A8A0-40C9-8FB4-6136329F36CE}"/>
          </ac:cxnSpMkLst>
        </pc:cxnChg>
        <pc:cxnChg chg="del">
          <ac:chgData name="Moisés David Arrieta Hernández" userId="3581562abb38cb30" providerId="LiveId" clId="{77DD335F-727C-4BFF-8F19-305623B295C6}" dt="2022-04-17T21:35:04.709" v="4" actId="478"/>
          <ac:cxnSpMkLst>
            <pc:docMk/>
            <pc:sldMk cId="533295609" sldId="258"/>
            <ac:cxnSpMk id="24" creationId="{0223C64F-0C8E-4A39-90AB-2E30CF98293D}"/>
          </ac:cxnSpMkLst>
        </pc:cxnChg>
        <pc:cxnChg chg="mod">
          <ac:chgData name="Moisés David Arrieta Hernández" userId="3581562abb38cb30" providerId="LiveId" clId="{77DD335F-727C-4BFF-8F19-305623B295C6}" dt="2022-04-17T21:36:43.066" v="49" actId="14100"/>
          <ac:cxnSpMkLst>
            <pc:docMk/>
            <pc:sldMk cId="533295609" sldId="258"/>
            <ac:cxnSpMk id="37" creationId="{4BB33DA6-2377-45C0-AC7E-B1507CA94051}"/>
          </ac:cxnSpMkLst>
        </pc:cxnChg>
      </pc:sldChg>
      <pc:sldChg chg="modSp del mod">
        <pc:chgData name="Moisés David Arrieta Hernández" userId="3581562abb38cb30" providerId="LiveId" clId="{77DD335F-727C-4BFF-8F19-305623B295C6}" dt="2022-04-17T21:42:15.528" v="262" actId="47"/>
        <pc:sldMkLst>
          <pc:docMk/>
          <pc:sldMk cId="879728316" sldId="259"/>
        </pc:sldMkLst>
        <pc:spChg chg="mod">
          <ac:chgData name="Moisés David Arrieta Hernández" userId="3581562abb38cb30" providerId="LiveId" clId="{77DD335F-727C-4BFF-8F19-305623B295C6}" dt="2022-04-17T21:36:21.850" v="46" actId="20577"/>
          <ac:spMkLst>
            <pc:docMk/>
            <pc:sldMk cId="879728316" sldId="259"/>
            <ac:spMk id="25" creationId="{272B848F-AE50-4D1C-B36D-9AFD28B7F402}"/>
          </ac:spMkLst>
        </pc:spChg>
        <pc:spChg chg="mod">
          <ac:chgData name="Moisés David Arrieta Hernández" userId="3581562abb38cb30" providerId="LiveId" clId="{77DD335F-727C-4BFF-8F19-305623B295C6}" dt="2022-04-17T21:36:05.910" v="26" actId="20577"/>
          <ac:spMkLst>
            <pc:docMk/>
            <pc:sldMk cId="879728316" sldId="259"/>
            <ac:spMk id="30" creationId="{4AD533E9-2047-4654-9689-95F737E8B22C}"/>
          </ac:spMkLst>
        </pc:spChg>
      </pc:sldChg>
      <pc:sldChg chg="addSp delSp modSp">
        <pc:chgData name="Moisés David Arrieta Hernández" userId="3581562abb38cb30" providerId="LiveId" clId="{77DD335F-727C-4BFF-8F19-305623B295C6}" dt="2022-04-17T21:38:18.197" v="99"/>
        <pc:sldMkLst>
          <pc:docMk/>
          <pc:sldMk cId="1773593055" sldId="260"/>
        </pc:sldMkLst>
        <pc:picChg chg="add del mod">
          <ac:chgData name="Moisés David Arrieta Hernández" userId="3581562abb38cb30" providerId="LiveId" clId="{77DD335F-727C-4BFF-8F19-305623B295C6}" dt="2022-04-17T21:37:58.668" v="97"/>
          <ac:picMkLst>
            <pc:docMk/>
            <pc:sldMk cId="1773593055" sldId="260"/>
            <ac:picMk id="9" creationId="{1A535F76-1BD4-43A1-8527-B7935131A6AD}"/>
          </ac:picMkLst>
        </pc:picChg>
        <pc:picChg chg="add del mod">
          <ac:chgData name="Moisés David Arrieta Hernández" userId="3581562abb38cb30" providerId="LiveId" clId="{77DD335F-727C-4BFF-8F19-305623B295C6}" dt="2022-04-17T21:38:18.197" v="99"/>
          <ac:picMkLst>
            <pc:docMk/>
            <pc:sldMk cId="1773593055" sldId="260"/>
            <ac:picMk id="10" creationId="{67BCE0A2-6B88-4E02-9AC6-9D572F65F220}"/>
          </ac:picMkLst>
        </pc:picChg>
      </pc:sldChg>
      <pc:sldChg chg="addSp delSp modSp mod ord">
        <pc:chgData name="Moisés David Arrieta Hernández" userId="3581562abb38cb30" providerId="LiveId" clId="{77DD335F-727C-4BFF-8F19-305623B295C6}" dt="2022-04-17T22:09:46.804" v="755"/>
        <pc:sldMkLst>
          <pc:docMk/>
          <pc:sldMk cId="0" sldId="261"/>
        </pc:sldMkLst>
        <pc:spChg chg="add mod">
          <ac:chgData name="Moisés David Arrieta Hernández" userId="3581562abb38cb30" providerId="LiveId" clId="{77DD335F-727C-4BFF-8F19-305623B295C6}" dt="2022-04-17T22:09:46.804" v="755"/>
          <ac:spMkLst>
            <pc:docMk/>
            <pc:sldMk cId="0" sldId="261"/>
            <ac:spMk id="62" creationId="{DBA0A3AD-339C-4AAF-B972-81C1C9D36500}"/>
          </ac:spMkLst>
        </pc:spChg>
        <pc:spChg chg="del mod">
          <ac:chgData name="Moisés David Arrieta Hernández" userId="3581562abb38cb30" providerId="LiveId" clId="{77DD335F-727C-4BFF-8F19-305623B295C6}" dt="2022-04-17T21:38:39.981" v="101" actId="478"/>
          <ac:spMkLst>
            <pc:docMk/>
            <pc:sldMk cId="0" sldId="261"/>
            <ac:spMk id="263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38:42.999" v="102" actId="478"/>
          <ac:spMkLst>
            <pc:docMk/>
            <pc:sldMk cId="0" sldId="261"/>
            <ac:spMk id="264" creationId="{00000000-0000-0000-0000-000000000000}"/>
          </ac:spMkLst>
        </pc:spChg>
        <pc:spChg chg="del mod">
          <ac:chgData name="Moisés David Arrieta Hernández" userId="3581562abb38cb30" providerId="LiveId" clId="{77DD335F-727C-4BFF-8F19-305623B295C6}" dt="2022-04-17T21:39:37.946" v="180" actId="478"/>
          <ac:spMkLst>
            <pc:docMk/>
            <pc:sldMk cId="0" sldId="261"/>
            <ac:spMk id="265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39:25.123" v="176" actId="478"/>
          <ac:spMkLst>
            <pc:docMk/>
            <pc:sldMk cId="0" sldId="261"/>
            <ac:spMk id="288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39:26.810" v="177" actId="478"/>
          <ac:spMkLst>
            <pc:docMk/>
            <pc:sldMk cId="0" sldId="261"/>
            <ac:spMk id="289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39:29.262" v="178" actId="478"/>
          <ac:spMkLst>
            <pc:docMk/>
            <pc:sldMk cId="0" sldId="261"/>
            <ac:spMk id="290" creationId="{00000000-0000-0000-0000-000000000000}"/>
          </ac:spMkLst>
        </pc:spChg>
        <pc:spChg chg="mod">
          <ac:chgData name="Moisés David Arrieta Hernández" userId="3581562abb38cb30" providerId="LiveId" clId="{77DD335F-727C-4BFF-8F19-305623B295C6}" dt="2022-04-17T21:42:51.787" v="270" actId="20577"/>
          <ac:spMkLst>
            <pc:docMk/>
            <pc:sldMk cId="0" sldId="261"/>
            <ac:spMk id="291" creationId="{00000000-0000-0000-0000-000000000000}"/>
          </ac:spMkLst>
        </pc:spChg>
        <pc:picChg chg="add mod">
          <ac:chgData name="Moisés David Arrieta Hernández" userId="3581562abb38cb30" providerId="LiveId" clId="{77DD335F-727C-4BFF-8F19-305623B295C6}" dt="2022-04-17T22:09:35.145" v="754"/>
          <ac:picMkLst>
            <pc:docMk/>
            <pc:sldMk cId="0" sldId="261"/>
            <ac:picMk id="61" creationId="{08C7BEBB-FCA5-48A0-AAFF-8DC60EFA06E1}"/>
          </ac:picMkLst>
        </pc:picChg>
      </pc:sldChg>
      <pc:sldChg chg="addSp delSp modSp mod">
        <pc:chgData name="Moisés David Arrieta Hernández" userId="3581562abb38cb30" providerId="LiveId" clId="{77DD335F-727C-4BFF-8F19-305623B295C6}" dt="2022-04-17T22:09:49.153" v="756"/>
        <pc:sldMkLst>
          <pc:docMk/>
          <pc:sldMk cId="0" sldId="262"/>
        </pc:sldMkLst>
        <pc:spChg chg="add mod">
          <ac:chgData name="Moisés David Arrieta Hernández" userId="3581562abb38cb30" providerId="LiveId" clId="{77DD335F-727C-4BFF-8F19-305623B295C6}" dt="2022-04-17T22:09:49.153" v="756"/>
          <ac:spMkLst>
            <pc:docMk/>
            <pc:sldMk cId="0" sldId="262"/>
            <ac:spMk id="62" creationId="{23CEB87F-8089-4D4B-B6D6-B0A70236C3F7}"/>
          </ac:spMkLst>
        </pc:spChg>
        <pc:spChg chg="del">
          <ac:chgData name="Moisés David Arrieta Hernández" userId="3581562abb38cb30" providerId="LiveId" clId="{77DD335F-727C-4BFF-8F19-305623B295C6}" dt="2022-04-17T21:41:13.883" v="184" actId="478"/>
          <ac:spMkLst>
            <pc:docMk/>
            <pc:sldMk cId="0" sldId="262"/>
            <ac:spMk id="326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1:12.143" v="183" actId="478"/>
          <ac:spMkLst>
            <pc:docMk/>
            <pc:sldMk cId="0" sldId="262"/>
            <ac:spMk id="327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1:16.724" v="185" actId="478"/>
          <ac:spMkLst>
            <pc:docMk/>
            <pc:sldMk cId="0" sldId="262"/>
            <ac:spMk id="328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1:21.441" v="187" actId="478"/>
          <ac:spMkLst>
            <pc:docMk/>
            <pc:sldMk cId="0" sldId="262"/>
            <ac:spMk id="351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1:23.260" v="188" actId="478"/>
          <ac:spMkLst>
            <pc:docMk/>
            <pc:sldMk cId="0" sldId="262"/>
            <ac:spMk id="352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1:19.050" v="186" actId="478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Moisés David Arrieta Hernández" userId="3581562abb38cb30" providerId="LiveId" clId="{77DD335F-727C-4BFF-8F19-305623B295C6}" dt="2022-04-17T21:41:46.267" v="261" actId="20577"/>
          <ac:spMkLst>
            <pc:docMk/>
            <pc:sldMk cId="0" sldId="262"/>
            <ac:spMk id="354" creationId="{00000000-0000-0000-0000-000000000000}"/>
          </ac:spMkLst>
        </pc:spChg>
        <pc:picChg chg="add mod">
          <ac:chgData name="Moisés David Arrieta Hernández" userId="3581562abb38cb30" providerId="LiveId" clId="{77DD335F-727C-4BFF-8F19-305623B295C6}" dt="2022-04-17T22:09:31.285" v="753"/>
          <ac:picMkLst>
            <pc:docMk/>
            <pc:sldMk cId="0" sldId="262"/>
            <ac:picMk id="61" creationId="{212F4275-0614-4C35-A096-4C24908320B8}"/>
          </ac:picMkLst>
        </pc:picChg>
      </pc:sldChg>
      <pc:sldChg chg="addSp delSp modSp mod">
        <pc:chgData name="Moisés David Arrieta Hernández" userId="3581562abb38cb30" providerId="LiveId" clId="{77DD335F-727C-4BFF-8F19-305623B295C6}" dt="2022-04-17T22:04:27.460" v="730" actId="1076"/>
        <pc:sldMkLst>
          <pc:docMk/>
          <pc:sldMk cId="0" sldId="263"/>
        </pc:sldMkLst>
        <pc:spChg chg="add mod">
          <ac:chgData name="Moisés David Arrieta Hernández" userId="3581562abb38cb30" providerId="LiveId" clId="{77DD335F-727C-4BFF-8F19-305623B295C6}" dt="2022-04-17T22:04:27.460" v="730" actId="1076"/>
          <ac:spMkLst>
            <pc:docMk/>
            <pc:sldMk cId="0" sldId="263"/>
            <ac:spMk id="25" creationId="{DF4FF687-D9D7-45A5-9146-7FF27346B2E6}"/>
          </ac:spMkLst>
        </pc:spChg>
        <pc:spChg chg="mod">
          <ac:chgData name="Moisés David Arrieta Hernández" userId="3581562abb38cb30" providerId="LiveId" clId="{77DD335F-727C-4BFF-8F19-305623B295C6}" dt="2022-04-17T21:45:11.710" v="470" actId="1076"/>
          <ac:spMkLst>
            <pc:docMk/>
            <pc:sldMk cId="0" sldId="263"/>
            <ac:spMk id="389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31.726" v="273" actId="478"/>
          <ac:spMkLst>
            <pc:docMk/>
            <pc:sldMk cId="0" sldId="263"/>
            <ac:spMk id="390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30.133" v="272" actId="478"/>
          <ac:spMkLst>
            <pc:docMk/>
            <pc:sldMk cId="0" sldId="263"/>
            <ac:spMk id="391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4:08.770" v="285" actId="478"/>
          <ac:spMkLst>
            <pc:docMk/>
            <pc:sldMk cId="0" sldId="263"/>
            <ac:spMk id="392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41.604" v="276" actId="478"/>
          <ac:spMkLst>
            <pc:docMk/>
            <pc:sldMk cId="0" sldId="263"/>
            <ac:spMk id="393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45.154" v="277" actId="478"/>
          <ac:spMkLst>
            <pc:docMk/>
            <pc:sldMk cId="0" sldId="263"/>
            <ac:spMk id="394" creationId="{00000000-0000-0000-0000-000000000000}"/>
          </ac:spMkLst>
        </pc:spChg>
        <pc:spChg chg="del mod">
          <ac:chgData name="Moisés David Arrieta Hernández" userId="3581562abb38cb30" providerId="LiveId" clId="{77DD335F-727C-4BFF-8F19-305623B295C6}" dt="2022-04-17T21:43:48.935" v="279" actId="478"/>
          <ac:spMkLst>
            <pc:docMk/>
            <pc:sldMk cId="0" sldId="263"/>
            <ac:spMk id="395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4:01.968" v="283" actId="478"/>
          <ac:spMkLst>
            <pc:docMk/>
            <pc:sldMk cId="0" sldId="263"/>
            <ac:spMk id="396" creationId="{00000000-0000-0000-0000-000000000000}"/>
          </ac:spMkLst>
        </pc:spChg>
        <pc:spChg chg="del mod">
          <ac:chgData name="Moisés David Arrieta Hernández" userId="3581562abb38cb30" providerId="LiveId" clId="{77DD335F-727C-4BFF-8F19-305623B295C6}" dt="2022-04-17T21:43:56.738" v="282" actId="478"/>
          <ac:spMkLst>
            <pc:docMk/>
            <pc:sldMk cId="0" sldId="263"/>
            <ac:spMk id="397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4:04.930" v="284" actId="478"/>
          <ac:spMkLst>
            <pc:docMk/>
            <pc:sldMk cId="0" sldId="263"/>
            <ac:spMk id="398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27.104" v="271" actId="478"/>
          <ac:spMkLst>
            <pc:docMk/>
            <pc:sldMk cId="0" sldId="263"/>
            <ac:spMk id="399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33.900" v="274" actId="478"/>
          <ac:spMkLst>
            <pc:docMk/>
            <pc:sldMk cId="0" sldId="263"/>
            <ac:spMk id="404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43:50.736" v="280" actId="478"/>
          <ac:spMkLst>
            <pc:docMk/>
            <pc:sldMk cId="0" sldId="263"/>
            <ac:spMk id="406" creationId="{00000000-0000-0000-0000-000000000000}"/>
          </ac:spMkLst>
        </pc:spChg>
        <pc:grpChg chg="del">
          <ac:chgData name="Moisés David Arrieta Hernández" userId="3581562abb38cb30" providerId="LiveId" clId="{77DD335F-727C-4BFF-8F19-305623B295C6}" dt="2022-04-17T21:43:35.435" v="275" actId="478"/>
          <ac:grpSpMkLst>
            <pc:docMk/>
            <pc:sldMk cId="0" sldId="263"/>
            <ac:grpSpMk id="400" creationId="{00000000-0000-0000-0000-000000000000}"/>
          </ac:grpSpMkLst>
        </pc:grpChg>
        <pc:picChg chg="add mod">
          <ac:chgData name="Moisés David Arrieta Hernández" userId="3581562abb38cb30" providerId="LiveId" clId="{77DD335F-727C-4BFF-8F19-305623B295C6}" dt="2022-04-17T22:00:08.691" v="670" actId="27614"/>
          <ac:picMkLst>
            <pc:docMk/>
            <pc:sldMk cId="0" sldId="263"/>
            <ac:picMk id="3" creationId="{9775C2F0-3EFC-4192-A17A-595B33AD9C71}"/>
          </ac:picMkLst>
        </pc:picChg>
        <pc:picChg chg="add mod">
          <ac:chgData name="Moisés David Arrieta Hernández" userId="3581562abb38cb30" providerId="LiveId" clId="{77DD335F-727C-4BFF-8F19-305623B295C6}" dt="2022-04-17T21:53:23.950" v="666" actId="1076"/>
          <ac:picMkLst>
            <pc:docMk/>
            <pc:sldMk cId="0" sldId="263"/>
            <ac:picMk id="22" creationId="{523D5C0B-ECD5-49D0-8B46-3DA72540F576}"/>
          </ac:picMkLst>
        </pc:picChg>
        <pc:picChg chg="mod">
          <ac:chgData name="Moisés David Arrieta Hernández" userId="3581562abb38cb30" providerId="LiveId" clId="{77DD335F-727C-4BFF-8F19-305623B295C6}" dt="2022-04-17T21:44:13.646" v="286" actId="1076"/>
          <ac:picMkLst>
            <pc:docMk/>
            <pc:sldMk cId="0" sldId="263"/>
            <ac:picMk id="387" creationId="{00000000-0000-0000-0000-000000000000}"/>
          </ac:picMkLst>
        </pc:picChg>
        <pc:picChg chg="del">
          <ac:chgData name="Moisés David Arrieta Hernández" userId="3581562abb38cb30" providerId="LiveId" clId="{77DD335F-727C-4BFF-8F19-305623B295C6}" dt="2022-04-17T21:53:15.314" v="663" actId="478"/>
          <ac:picMkLst>
            <pc:docMk/>
            <pc:sldMk cId="0" sldId="263"/>
            <ac:picMk id="405" creationId="{00000000-0000-0000-0000-000000000000}"/>
          </ac:picMkLst>
        </pc:picChg>
      </pc:sldChg>
      <pc:sldChg chg="addSp delSp modSp mod">
        <pc:chgData name="Moisés David Arrieta Hernández" userId="3581562abb38cb30" providerId="LiveId" clId="{77DD335F-727C-4BFF-8F19-305623B295C6}" dt="2022-04-17T22:07:30.925" v="752" actId="1076"/>
        <pc:sldMkLst>
          <pc:docMk/>
          <pc:sldMk cId="0" sldId="264"/>
        </pc:sldMkLst>
        <pc:spChg chg="add del mod">
          <ac:chgData name="Moisés David Arrieta Hernández" userId="3581562abb38cb30" providerId="LiveId" clId="{77DD335F-727C-4BFF-8F19-305623B295C6}" dt="2022-04-17T22:04:19.521" v="728" actId="21"/>
          <ac:spMkLst>
            <pc:docMk/>
            <pc:sldMk cId="0" sldId="264"/>
            <ac:spMk id="2" creationId="{5806F421-C93B-4949-AEA6-AA860060B86A}"/>
          </ac:spMkLst>
        </pc:spChg>
        <pc:spChg chg="add del mod">
          <ac:chgData name="Moisés David Arrieta Hernández" userId="3581562abb38cb30" providerId="LiveId" clId="{77DD335F-727C-4BFF-8F19-305623B295C6}" dt="2022-04-17T22:06:16.601" v="741" actId="478"/>
          <ac:spMkLst>
            <pc:docMk/>
            <pc:sldMk cId="0" sldId="264"/>
            <ac:spMk id="22" creationId="{50724782-1170-46D3-BA2C-CCA9E54685E4}"/>
          </ac:spMkLst>
        </pc:spChg>
        <pc:spChg chg="mod">
          <ac:chgData name="Moisés David Arrieta Hernández" userId="3581562abb38cb30" providerId="LiveId" clId="{77DD335F-727C-4BFF-8F19-305623B295C6}" dt="2022-04-17T22:07:30.925" v="752" actId="1076"/>
          <ac:spMkLst>
            <pc:docMk/>
            <pc:sldMk cId="0" sldId="264"/>
            <ac:spMk id="413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51.226" v="661" actId="478"/>
          <ac:spMkLst>
            <pc:docMk/>
            <pc:sldMk cId="0" sldId="264"/>
            <ac:spMk id="414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49.465" v="660" actId="478"/>
          <ac:spMkLst>
            <pc:docMk/>
            <pc:sldMk cId="0" sldId="264"/>
            <ac:spMk id="415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27.140" v="655" actId="478"/>
          <ac:spMkLst>
            <pc:docMk/>
            <pc:sldMk cId="0" sldId="264"/>
            <ac:spMk id="416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2:07:20.332" v="750" actId="478"/>
          <ac:spMkLst>
            <pc:docMk/>
            <pc:sldMk cId="0" sldId="264"/>
            <ac:spMk id="417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1:28.730" v="472" actId="478"/>
          <ac:spMkLst>
            <pc:docMk/>
            <pc:sldMk cId="0" sldId="264"/>
            <ac:spMk id="418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1:30.051" v="473" actId="478"/>
          <ac:spMkLst>
            <pc:docMk/>
            <pc:sldMk cId="0" sldId="264"/>
            <ac:spMk id="419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34.061" v="657" actId="478"/>
          <ac:spMkLst>
            <pc:docMk/>
            <pc:sldMk cId="0" sldId="264"/>
            <ac:spMk id="420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55.252" v="662" actId="478"/>
          <ac:spMkLst>
            <pc:docMk/>
            <pc:sldMk cId="0" sldId="264"/>
            <ac:spMk id="421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46.323" v="659" actId="478"/>
          <ac:spMkLst>
            <pc:docMk/>
            <pc:sldMk cId="0" sldId="264"/>
            <ac:spMk id="423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30.996" v="656" actId="478"/>
          <ac:spMkLst>
            <pc:docMk/>
            <pc:sldMk cId="0" sldId="264"/>
            <ac:spMk id="424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1:25.332" v="471" actId="478"/>
          <ac:spMkLst>
            <pc:docMk/>
            <pc:sldMk cId="0" sldId="264"/>
            <ac:spMk id="425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1:31.748" v="474" actId="478"/>
          <ac:spMkLst>
            <pc:docMk/>
            <pc:sldMk cId="0" sldId="264"/>
            <ac:spMk id="426" creationId="{00000000-0000-0000-0000-000000000000}"/>
          </ac:spMkLst>
        </pc:spChg>
        <pc:spChg chg="del">
          <ac:chgData name="Moisés David Arrieta Hernández" userId="3581562abb38cb30" providerId="LiveId" clId="{77DD335F-727C-4BFF-8F19-305623B295C6}" dt="2022-04-17T21:52:41.343" v="658" actId="478"/>
          <ac:spMkLst>
            <pc:docMk/>
            <pc:sldMk cId="0" sldId="264"/>
            <ac:spMk id="428" creationId="{00000000-0000-0000-0000-000000000000}"/>
          </ac:spMkLst>
        </pc:spChg>
        <pc:graphicFrameChg chg="mod modGraphic">
          <ac:chgData name="Moisés David Arrieta Hernández" userId="3581562abb38cb30" providerId="LiveId" clId="{77DD335F-727C-4BFF-8F19-305623B295C6}" dt="2022-04-17T22:07:26.603" v="751" actId="1076"/>
          <ac:graphicFrameMkLst>
            <pc:docMk/>
            <pc:sldMk cId="0" sldId="264"/>
            <ac:graphicFrameMk id="422" creationId="{00000000-0000-0000-0000-000000000000}"/>
          </ac:graphicFrameMkLst>
        </pc:graphicFrameChg>
        <pc:picChg chg="mod">
          <ac:chgData name="Moisés David Arrieta Hernández" userId="3581562abb38cb30" providerId="LiveId" clId="{77DD335F-727C-4BFF-8F19-305623B295C6}" dt="2022-04-17T22:06:45.697" v="745" actId="14100"/>
          <ac:picMkLst>
            <pc:docMk/>
            <pc:sldMk cId="0" sldId="264"/>
            <ac:picMk id="411" creationId="{00000000-0000-0000-0000-000000000000}"/>
          </ac:picMkLst>
        </pc:picChg>
        <pc:picChg chg="del">
          <ac:chgData name="Moisés David Arrieta Hernández" userId="3581562abb38cb30" providerId="LiveId" clId="{77DD335F-727C-4BFF-8F19-305623B295C6}" dt="2022-04-17T22:00:22.970" v="671" actId="478"/>
          <ac:picMkLst>
            <pc:docMk/>
            <pc:sldMk cId="0" sldId="264"/>
            <ac:picMk id="427" creationId="{00000000-0000-0000-0000-000000000000}"/>
          </ac:picMkLst>
        </pc:picChg>
        <pc:picChg chg="add mod">
          <ac:chgData name="Moisés David Arrieta Hernández" userId="3581562abb38cb30" providerId="LiveId" clId="{77DD335F-727C-4BFF-8F19-305623B295C6}" dt="2022-04-17T22:06:56.165" v="747" actId="1076"/>
          <ac:picMkLst>
            <pc:docMk/>
            <pc:sldMk cId="0" sldId="264"/>
            <ac:picMk id="1026" creationId="{BDBC1B2E-0BF8-4E73-8826-2FB533750B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34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86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8062452" y="-23400"/>
            <a:ext cx="4129547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Una persona con un micrófono en la mano&#10;&#10;Descripción generada automáticamente con confianza media">
            <a:extLst>
              <a:ext uri="{FF2B5EF4-FFF2-40B4-BE49-F238E27FC236}">
                <a16:creationId xmlns:a16="http://schemas.microsoft.com/office/drawing/2014/main" id="{D841AD99-C986-498B-8F9C-98501F8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7621"/>
            <a:ext cx="12191999" cy="6873239"/>
          </a:xfrm>
          <a:prstGeom prst="rect">
            <a:avLst/>
          </a:prstGeom>
        </p:spPr>
      </p:pic>
      <p:pic>
        <p:nvPicPr>
          <p:cNvPr id="14" name="Google Shape;191;p1">
            <a:extLst>
              <a:ext uri="{FF2B5EF4-FFF2-40B4-BE49-F238E27FC236}">
                <a16:creationId xmlns:a16="http://schemas.microsoft.com/office/drawing/2014/main" id="{E4357681-EBE3-45A3-90F9-23B18A4FF8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0" y="5398197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7CDF2-7C70-4E84-B461-58812BFD7E5A}"/>
              </a:ext>
            </a:extLst>
          </p:cNvPr>
          <p:cNvSpPr txBox="1"/>
          <p:nvPr/>
        </p:nvSpPr>
        <p:spPr>
          <a:xfrm>
            <a:off x="7076049" y="2513098"/>
            <a:ext cx="470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Algoritmo rutas seguras contra el acoso a la mujer en Medellín</a:t>
            </a:r>
            <a:endParaRPr lang="es-CO" sz="36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8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572813" y="4262513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Juan López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Realización del código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90602" y="4232315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Sara Cardona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Ejecución del informe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1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https://github.com/JuanMaLopez2/ST0245_002</a:t>
            </a:r>
            <a:endParaRPr sz="2200" b="1" i="1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756219" y="1692610"/>
            <a:ext cx="3560485" cy="274248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5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0" name="Google Shape;220;p2"/>
          <p:cNvSpPr/>
          <p:nvPr/>
        </p:nvSpPr>
        <p:spPr>
          <a:xfrm>
            <a:off x="7132347" y="4225161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Mujer sonriendo con una playera de color rosa&#10;&#10;Descripción generada automáticamente con confianza media">
            <a:extLst>
              <a:ext uri="{FF2B5EF4-FFF2-40B4-BE49-F238E27FC236}">
                <a16:creationId xmlns:a16="http://schemas.microsoft.com/office/drawing/2014/main" id="{A81A566D-586E-4AB2-8919-867E15AD12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39" r="13509" b="34019"/>
          <a:stretch/>
        </p:blipFill>
        <p:spPr>
          <a:xfrm>
            <a:off x="90602" y="1970190"/>
            <a:ext cx="2397705" cy="2318190"/>
          </a:xfrm>
          <a:prstGeom prst="flowChartConnector">
            <a:avLst/>
          </a:prstGeom>
        </p:spPr>
      </p:pic>
      <p:sp>
        <p:nvSpPr>
          <p:cNvPr id="32" name="Google Shape;211;p2">
            <a:extLst>
              <a:ext uri="{FF2B5EF4-FFF2-40B4-BE49-F238E27FC236}">
                <a16:creationId xmlns:a16="http://schemas.microsoft.com/office/drawing/2014/main" id="{34F2A31C-2F5B-4FF8-A9F6-70D358084FC1}"/>
              </a:ext>
            </a:extLst>
          </p:cNvPr>
          <p:cNvSpPr/>
          <p:nvPr/>
        </p:nvSpPr>
        <p:spPr>
          <a:xfrm>
            <a:off x="5147829" y="428567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Moisés Arrieta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Ejecución del informe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Un hombre parado de frente&#10;&#10;Descripción generada automáticamente con confianza media">
            <a:extLst>
              <a:ext uri="{FF2B5EF4-FFF2-40B4-BE49-F238E27FC236}">
                <a16:creationId xmlns:a16="http://schemas.microsoft.com/office/drawing/2014/main" id="{B0A5D82D-56AC-4A6B-87E6-B8EB306115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11" r="12944" b="66683"/>
          <a:stretch/>
        </p:blipFill>
        <p:spPr>
          <a:xfrm>
            <a:off x="2719717" y="2001852"/>
            <a:ext cx="2192760" cy="2284878"/>
          </a:xfrm>
          <a:prstGeom prst="flowChartConnector">
            <a:avLst/>
          </a:prstGeom>
        </p:spPr>
      </p:pic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CFFAACC9-A38E-48DE-8C19-CF7F530C8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1" y="1759148"/>
            <a:ext cx="2290906" cy="2421527"/>
          </a:xfrm>
          <a:prstGeom prst="rect">
            <a:avLst/>
          </a:prstGeom>
        </p:spPr>
      </p:pic>
      <p:sp>
        <p:nvSpPr>
          <p:cNvPr id="210" name="Google Shape;210;p2"/>
          <p:cNvSpPr/>
          <p:nvPr/>
        </p:nvSpPr>
        <p:spPr>
          <a:xfrm>
            <a:off x="9703153" y="4225161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n 10" descr="Hombre sentado en una silla&#10;&#10;Descripción generada automáticamente con confianza media">
            <a:extLst>
              <a:ext uri="{FF2B5EF4-FFF2-40B4-BE49-F238E27FC236}">
                <a16:creationId xmlns:a16="http://schemas.microsoft.com/office/drawing/2014/main" id="{4F24A1DF-B0AB-4F86-BA8F-C8A38D7A7FB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789" t="16437" r="33522" b="65017"/>
          <a:stretch/>
        </p:blipFill>
        <p:spPr>
          <a:xfrm>
            <a:off x="5110662" y="1970190"/>
            <a:ext cx="2164379" cy="2321715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4180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1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https://github.com/JuanMaLopez2/ST0245_002</a:t>
            </a:r>
            <a:endParaRPr sz="2200" b="1" i="1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A45693-0D6A-4689-BA96-B634E58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280" y="2696038"/>
            <a:ext cx="2238375" cy="17716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DA7A0F-A8A0-40C9-8FB4-6136329F36CE}"/>
              </a:ext>
            </a:extLst>
          </p:cNvPr>
          <p:cNvCxnSpPr>
            <a:cxnSpLocks/>
          </p:cNvCxnSpPr>
          <p:nvPr/>
        </p:nvCxnSpPr>
        <p:spPr>
          <a:xfrm flipV="1">
            <a:off x="3567695" y="3594245"/>
            <a:ext cx="1739293" cy="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ómo las mujeres alrededor del mundo están usando la tecnología para poner  fin al acoso en las calles - BBC News Mundo">
            <a:extLst>
              <a:ext uri="{FF2B5EF4-FFF2-40B4-BE49-F238E27FC236}">
                <a16:creationId xmlns:a16="http://schemas.microsoft.com/office/drawing/2014/main" id="{B200EF0C-641B-40BB-9621-2F1CAE35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6" y="2969251"/>
            <a:ext cx="2145546" cy="12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eguridad y acoso callejero en tiempos de COVID-19 - ¿Y si hablamos de  igualdad?">
            <a:extLst>
              <a:ext uri="{FF2B5EF4-FFF2-40B4-BE49-F238E27FC236}">
                <a16:creationId xmlns:a16="http://schemas.microsoft.com/office/drawing/2014/main" id="{A6648CC0-BF72-42BF-B60C-915AF09BE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t="-2200"/>
          <a:stretch/>
        </p:blipFill>
        <p:spPr bwMode="auto">
          <a:xfrm>
            <a:off x="9393073" y="2643284"/>
            <a:ext cx="2145545" cy="16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749B493-C05C-4F87-9DD4-DF6FBBE687A8}"/>
              </a:ext>
            </a:extLst>
          </p:cNvPr>
          <p:cNvSpPr txBox="1"/>
          <p:nvPr/>
        </p:nvSpPr>
        <p:spPr>
          <a:xfrm>
            <a:off x="5393303" y="4497600"/>
            <a:ext cx="243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Clasificación del algoritmo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7ACFC3-DBAE-4F6C-A612-A58F12ECFD66}"/>
              </a:ext>
            </a:extLst>
          </p:cNvPr>
          <p:cNvSpPr txBox="1"/>
          <p:nvPr/>
        </p:nvSpPr>
        <p:spPr>
          <a:xfrm>
            <a:off x="9725348" y="4331438"/>
            <a:ext cx="148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Camino seguro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A003419-4808-4152-BE7C-3D6632DDB480}"/>
              </a:ext>
            </a:extLst>
          </p:cNvPr>
          <p:cNvSpPr txBox="1"/>
          <p:nvPr/>
        </p:nvSpPr>
        <p:spPr>
          <a:xfrm>
            <a:off x="1350041" y="4343712"/>
            <a:ext cx="16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Camino inseguro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BB33DA6-2377-45C0-AC7E-B1507CA94051}"/>
              </a:ext>
            </a:extLst>
          </p:cNvPr>
          <p:cNvCxnSpPr>
            <a:cxnSpLocks/>
          </p:cNvCxnSpPr>
          <p:nvPr/>
        </p:nvCxnSpPr>
        <p:spPr>
          <a:xfrm flipV="1">
            <a:off x="7973476" y="3581863"/>
            <a:ext cx="1200021" cy="1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9C8E05-0FA1-458B-ACFD-EBE80ABCFB14}"/>
              </a:ext>
            </a:extLst>
          </p:cNvPr>
          <p:cNvSpPr txBox="1"/>
          <p:nvPr/>
        </p:nvSpPr>
        <p:spPr>
          <a:xfrm>
            <a:off x="6019318" y="3312447"/>
            <a:ext cx="1182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buscar el camino mas corto y seguro</a:t>
            </a:r>
          </a:p>
        </p:txBody>
      </p:sp>
    </p:spTree>
    <p:extLst>
      <p:ext uri="{BB962C8B-B14F-4D97-AF65-F5344CB8AC3E}">
        <p14:creationId xmlns:p14="http://schemas.microsoft.com/office/powerpoint/2010/main" val="53329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Calles 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Destino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lang="en-US" sz="2100" b="1" dirty="0">
                <a:solidFill>
                  <a:srgbClr val="001E33"/>
                </a:solidFill>
              </a:rPr>
              <a:t> Dijkstra        algorithm 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kumimoji="0" lang="en-US" sz="2500" b="1" i="1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sz="2200" b="1" i="1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500" b="1" i="1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en-US" sz="2500" b="1" i="1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sz="2200" b="1" i="1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218;p2">
            <a:extLst>
              <a:ext uri="{FF2B5EF4-FFF2-40B4-BE49-F238E27FC236}">
                <a16:creationId xmlns:a16="http://schemas.microsoft.com/office/drawing/2014/main" id="{08C7BEBB-FCA5-48A0-AAFF-8DC60EFA06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219;p2">
            <a:extLst>
              <a:ext uri="{FF2B5EF4-FFF2-40B4-BE49-F238E27FC236}">
                <a16:creationId xmlns:a16="http://schemas.microsoft.com/office/drawing/2014/main" id="{DBA0A3AD-339C-4AAF-B972-81C1C9D36500}"/>
              </a:ext>
            </a:extLst>
          </p:cNvPr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1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https://github.com/JuanMaLopez2/ST0245_002</a:t>
            </a:r>
            <a:endParaRPr sz="2200" b="1" i="1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Calles 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Destino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lang="en-US" sz="2100" b="1" dirty="0">
                <a:solidFill>
                  <a:srgbClr val="001E33"/>
                </a:solidFill>
              </a:rPr>
              <a:t>Dijkstra algorithm modificado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kumimoji="0" lang="en-US" sz="2500" b="1" i="1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</a:t>
            </a:r>
            <a:endParaRPr kumimoji="0" sz="2200" b="1" i="1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en-US" sz="2500" b="1" i="1" u="none" strike="noStrike" kern="0" cap="none" spc="0" normalizeH="0" baseline="0" noProof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</a:t>
            </a:r>
            <a:endParaRPr kumimoji="0" sz="2200" b="1" i="1" u="none" strike="noStrike" kern="0" cap="none" spc="0" normalizeH="0" baseline="0" noProof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218;p2">
            <a:extLst>
              <a:ext uri="{FF2B5EF4-FFF2-40B4-BE49-F238E27FC236}">
                <a16:creationId xmlns:a16="http://schemas.microsoft.com/office/drawing/2014/main" id="{212F4275-0614-4C35-A096-4C24908320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219;p2">
            <a:extLst>
              <a:ext uri="{FF2B5EF4-FFF2-40B4-BE49-F238E27FC236}">
                <a16:creationId xmlns:a16="http://schemas.microsoft.com/office/drawing/2014/main" id="{23CEB87F-8089-4D4B-B6D6-B0A70236C3F7}"/>
              </a:ext>
            </a:extLst>
          </p:cNvPr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1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https://github.com/JuanMaLopez2/ST0245_002</a:t>
            </a:r>
            <a:endParaRPr sz="2200" b="1" i="1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Explicación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del algoritmo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742104" y="5106032"/>
            <a:ext cx="698310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1E33"/>
                </a:solidFill>
              </a:rPr>
              <a:t>DIJKSTRA ALGORITHM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Imagen 21" descr="Una persona con un micrófono en la mano&#10;&#10;Descripción generada automáticamente con confianza media">
            <a:extLst>
              <a:ext uri="{FF2B5EF4-FFF2-40B4-BE49-F238E27FC236}">
                <a16:creationId xmlns:a16="http://schemas.microsoft.com/office/drawing/2014/main" id="{523D5C0B-ECD5-49D0-8B46-3DA72540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89" y="2196728"/>
            <a:ext cx="5237036" cy="2952379"/>
          </a:xfrm>
          <a:prstGeom prst="rect">
            <a:avLst/>
          </a:prstGeom>
        </p:spPr>
      </p:pic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775C2F0-3EFC-4192-A17A-595B33AD9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903" y="1178650"/>
            <a:ext cx="3055885" cy="384843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F4FF687-D9D7-45A5-9146-7FF27346B2E6}"/>
              </a:ext>
            </a:extLst>
          </p:cNvPr>
          <p:cNvSpPr txBox="1"/>
          <p:nvPr/>
        </p:nvSpPr>
        <p:spPr>
          <a:xfrm>
            <a:off x="619432" y="5907757"/>
            <a:ext cx="656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100" dirty="0">
                <a:effectLst/>
                <a:latin typeface="+mn-lt"/>
                <a:ea typeface="Times New Roman" panose="02020603050405020304" pitchFamily="18" charset="0"/>
              </a:rPr>
              <a:t>El algoritmo encuentra la ruta más corta desde un nodo llamado origen a todos los demás nodos de un grafo, produciendo un árbol de ruta más corta</a:t>
            </a:r>
            <a:endParaRPr lang="es-CO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3781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FFFF"/>
                </a:solidFill>
              </a:rPr>
              <a:t>Diseño de algoritmo de mejor ruta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1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https://github.com/JuanMaLopez2/ST0245_002</a:t>
            </a:r>
            <a:endParaRPr sz="2200" b="1" i="1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0" name="Image1">
            <a:extLst>
              <a:ext uri="{FF2B5EF4-FFF2-40B4-BE49-F238E27FC236}">
                <a16:creationId xmlns:a16="http://schemas.microsoft.com/office/drawing/2014/main" id="{5871D81B-2AA4-4866-8187-3F811687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815040" y="1247064"/>
            <a:ext cx="4451801" cy="3372073"/>
          </a:xfrm>
          <a:prstGeom prst="rect">
            <a:avLst/>
          </a:prstGeom>
        </p:spPr>
      </p:pic>
      <p:pic>
        <p:nvPicPr>
          <p:cNvPr id="21" name="Picture 6" descr="Ruta 25: horarios, paradas y mapas - Uta - Valle De Los Cactus (Actualizado)">
            <a:extLst>
              <a:ext uri="{FF2B5EF4-FFF2-40B4-BE49-F238E27FC236}">
                <a16:creationId xmlns:a16="http://schemas.microsoft.com/office/drawing/2014/main" id="{0CA8D9D2-FA83-4F66-B7F0-E49E9E20F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85"/>
          <a:stretch/>
        </p:blipFill>
        <p:spPr bwMode="auto">
          <a:xfrm>
            <a:off x="7262432" y="1910728"/>
            <a:ext cx="4114528" cy="327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5AB949-8C4D-4CD4-87C2-8A77B36653A6}"/>
              </a:ext>
            </a:extLst>
          </p:cNvPr>
          <p:cNvSpPr txBox="1"/>
          <p:nvPr/>
        </p:nvSpPr>
        <p:spPr>
          <a:xfrm>
            <a:off x="703636" y="5059843"/>
            <a:ext cx="4563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/>
                <a:latin typeface="+mn-lt"/>
                <a:ea typeface="Times New Roman" panose="02020603050405020304" pitchFamily="18" charset="0"/>
              </a:rPr>
              <a:t>implementamos una lista de adyacencia para los nodos únicos de origen y sus posibles destinos.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59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1924" y="0"/>
            <a:ext cx="123039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265329" y="4631945"/>
            <a:ext cx="609030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1400"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1E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de Dijkstra</a:t>
            </a:r>
            <a:r>
              <a:rPr lang="en-US" sz="2200" dirty="0">
                <a:solidFill>
                  <a:srgbClr val="001E33"/>
                </a:solidFill>
              </a:rPr>
              <a:t>, la V </a:t>
            </a:r>
            <a:r>
              <a:rPr lang="en-US" sz="2200" dirty="0" err="1">
                <a:solidFill>
                  <a:srgbClr val="001E33"/>
                </a:solidFill>
              </a:rPr>
              <a:t>representa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vertices o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nodos</a:t>
            </a:r>
            <a:r>
              <a:rPr lang="en-US" sz="2200" dirty="0">
                <a:solidFill>
                  <a:srgbClr val="001E33"/>
                </a:solidFill>
              </a:rPr>
              <a:t>, </a:t>
            </a:r>
            <a:r>
              <a:rPr lang="en-US" sz="2200" dirty="0" err="1">
                <a:solidFill>
                  <a:srgbClr val="001E33"/>
                </a:solidFill>
              </a:rPr>
              <a:t>en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este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caso</a:t>
            </a:r>
            <a:r>
              <a:rPr lang="en-US" sz="2200" dirty="0">
                <a:solidFill>
                  <a:srgbClr val="001E33"/>
                </a:solidFill>
              </a:rPr>
              <a:t> las </a:t>
            </a:r>
            <a:r>
              <a:rPr lang="en-US" sz="2200" dirty="0" err="1">
                <a:solidFill>
                  <a:srgbClr val="001E33"/>
                </a:solidFill>
              </a:rPr>
              <a:t>direcciones</a:t>
            </a:r>
            <a:r>
              <a:rPr lang="en-US" sz="2200" dirty="0">
                <a:solidFill>
                  <a:srgbClr val="001E33"/>
                </a:solidFill>
              </a:rPr>
              <a:t>, y la E </a:t>
            </a:r>
            <a:r>
              <a:rPr lang="en-US" sz="2200" dirty="0" err="1">
                <a:solidFill>
                  <a:srgbClr val="001E33"/>
                </a:solidFill>
              </a:rPr>
              <a:t>representa</a:t>
            </a:r>
            <a:r>
              <a:rPr lang="en-US" sz="2200" dirty="0">
                <a:solidFill>
                  <a:srgbClr val="001E33"/>
                </a:solidFill>
              </a:rPr>
              <a:t> las </a:t>
            </a:r>
            <a:r>
              <a:rPr lang="en-US" sz="2200" dirty="0" err="1">
                <a:solidFill>
                  <a:srgbClr val="001E33"/>
                </a:solidFill>
              </a:rPr>
              <a:t>aristas</a:t>
            </a:r>
            <a:r>
              <a:rPr lang="en-US" sz="2200" dirty="0">
                <a:solidFill>
                  <a:srgbClr val="001E33"/>
                </a:solidFill>
              </a:rPr>
              <a:t>, </a:t>
            </a:r>
            <a:r>
              <a:rPr lang="en-US" sz="2200" dirty="0" err="1">
                <a:solidFill>
                  <a:srgbClr val="001E33"/>
                </a:solidFill>
              </a:rPr>
              <a:t>quiere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decir</a:t>
            </a:r>
            <a:r>
              <a:rPr lang="en-US" sz="2200" dirty="0">
                <a:solidFill>
                  <a:srgbClr val="001E33"/>
                </a:solidFill>
              </a:rPr>
              <a:t> la </a:t>
            </a:r>
            <a:r>
              <a:rPr lang="en-US" sz="2200" dirty="0" err="1">
                <a:solidFill>
                  <a:srgbClr val="001E33"/>
                </a:solidFill>
              </a:rPr>
              <a:t>ruta</a:t>
            </a:r>
            <a:r>
              <a:rPr lang="en-US" sz="2200" dirty="0">
                <a:solidFill>
                  <a:srgbClr val="001E33"/>
                </a:solidFill>
              </a:rPr>
              <a:t> mas </a:t>
            </a:r>
            <a:r>
              <a:rPr lang="en-US" sz="2200" dirty="0" err="1">
                <a:solidFill>
                  <a:srgbClr val="001E33"/>
                </a:solidFill>
              </a:rPr>
              <a:t>corta</a:t>
            </a:r>
            <a:endParaRPr lang="en-US" sz="2200" i="0" u="none" strike="noStrike" kern="0" cap="none" spc="0" normalizeH="0" baseline="0" noProof="0" dirty="0" err="1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</p:txBody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653314045"/>
              </p:ext>
            </p:extLst>
          </p:nvPr>
        </p:nvGraphicFramePr>
        <p:xfrm>
          <a:off x="248205" y="1949143"/>
          <a:ext cx="6246500" cy="2621293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 algorithm 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 con cola de </a:t>
                      </a:r>
                      <a:r>
                        <a:rPr lang="en-US" sz="2200" u="none" strike="noStrike" cap="none" dirty="0" err="1">
                          <a:solidFill>
                            <a:srgbClr val="FFFFFF"/>
                          </a:solidFill>
                        </a:rPr>
                        <a:t>prioridad</a:t>
                      </a:r>
                      <a:endParaRPr lang="en-US" sz="2200" u="none" strike="noStrike" cap="none" dirty="0" err="1">
                        <a:solidFill>
                          <a:srgbClr val="FFFFFF"/>
                        </a:solidFill>
                        <a:sym typeface="Arial"/>
                      </a:endParaRPr>
                    </a:p>
                  </a:txBody>
                  <a:tcPr marL="89999" marR="89999" marT="45724" marB="4572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O(E log V)</a:t>
                      </a:r>
                      <a:endParaRPr lang="en-US" sz="2200" b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99" marR="89999" marT="45724" marB="4572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2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O(V)</a:t>
                      </a:r>
                      <a:endParaRPr sz="22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99" marR="89999" marT="45724" marB="4572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39745"/>
                  </a:ext>
                </a:extLst>
              </a:tr>
            </a:tbl>
          </a:graphicData>
        </a:graphic>
      </p:graphicFrame>
      <p:pic>
        <p:nvPicPr>
          <p:cNvPr id="1026" name="Picture 2" descr="Esto lo viven todas las chicas y mujeres cuando van solas por la calle de  noche | Adolescentes">
            <a:extLst>
              <a:ext uri="{FF2B5EF4-FFF2-40B4-BE49-F238E27FC236}">
                <a16:creationId xmlns:a16="http://schemas.microsoft.com/office/drawing/2014/main" id="{BDBC1B2E-0BF8-4E73-8826-2FB53375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3" y="2524772"/>
            <a:ext cx="4974663" cy="24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245</Words>
  <Application>Microsoft Office PowerPoint</Application>
  <PresentationFormat>Panorámica</PresentationFormat>
  <Paragraphs>46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Moisés David Arrieta Hernández</cp:lastModifiedBy>
  <cp:revision>33</cp:revision>
  <dcterms:created xsi:type="dcterms:W3CDTF">2020-06-26T14:36:07Z</dcterms:created>
  <dcterms:modified xsi:type="dcterms:W3CDTF">2022-04-17T22:25:17Z</dcterms:modified>
</cp:coreProperties>
</file>