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Ma Velez" userId="acad2bca7e284858" providerId="LiveId" clId="{87BBCDB6-C002-404B-B9C1-0A0FEB8BBF9D}"/>
    <pc:docChg chg="undo custSel modSld">
      <pc:chgData name="JuanMa Velez" userId="acad2bca7e284858" providerId="LiveId" clId="{87BBCDB6-C002-404B-B9C1-0A0FEB8BBF9D}" dt="2021-05-12T02:47:46.946" v="161" actId="14100"/>
      <pc:docMkLst>
        <pc:docMk/>
      </pc:docMkLst>
      <pc:sldChg chg="addSp modSp mod">
        <pc:chgData name="JuanMa Velez" userId="acad2bca7e284858" providerId="LiveId" clId="{87BBCDB6-C002-404B-B9C1-0A0FEB8BBF9D}" dt="2021-05-12T02:47:46.946" v="161" actId="14100"/>
        <pc:sldMkLst>
          <pc:docMk/>
          <pc:sldMk cId="1090247001" sldId="256"/>
        </pc:sldMkLst>
        <pc:spChg chg="mod">
          <ac:chgData name="JuanMa Velez" userId="acad2bca7e284858" providerId="LiveId" clId="{87BBCDB6-C002-404B-B9C1-0A0FEB8BBF9D}" dt="2021-05-12T02:47:37.597" v="158" actId="14100"/>
          <ac:spMkLst>
            <pc:docMk/>
            <pc:sldMk cId="1090247001" sldId="256"/>
            <ac:spMk id="2" creationId="{2058D151-6CB4-47A3-B341-9F369ED9D687}"/>
          </ac:spMkLst>
        </pc:spChg>
        <pc:spChg chg="mod">
          <ac:chgData name="JuanMa Velez" userId="acad2bca7e284858" providerId="LiveId" clId="{87BBCDB6-C002-404B-B9C1-0A0FEB8BBF9D}" dt="2021-05-12T02:38:40.794" v="43" actId="115"/>
          <ac:spMkLst>
            <pc:docMk/>
            <pc:sldMk cId="1090247001" sldId="256"/>
            <ac:spMk id="3" creationId="{8987EFB8-EED1-4C4C-9226-E29B9252B9EC}"/>
          </ac:spMkLst>
        </pc:spChg>
        <pc:spChg chg="add mod">
          <ac:chgData name="JuanMa Velez" userId="acad2bca7e284858" providerId="LiveId" clId="{87BBCDB6-C002-404B-B9C1-0A0FEB8BBF9D}" dt="2021-05-12T02:46:26.448" v="151" actId="1076"/>
          <ac:spMkLst>
            <pc:docMk/>
            <pc:sldMk cId="1090247001" sldId="256"/>
            <ac:spMk id="8" creationId="{CFDFA062-5B26-486A-9D4F-DB86CDF7B7F3}"/>
          </ac:spMkLst>
        </pc:spChg>
        <pc:picChg chg="add mod">
          <ac:chgData name="JuanMa Velez" userId="acad2bca7e284858" providerId="LiveId" clId="{87BBCDB6-C002-404B-B9C1-0A0FEB8BBF9D}" dt="2021-05-12T02:47:39.957" v="159" actId="1076"/>
          <ac:picMkLst>
            <pc:docMk/>
            <pc:sldMk cId="1090247001" sldId="256"/>
            <ac:picMk id="5" creationId="{81BF771F-6F8B-459D-81C7-CC69E3BDC6AF}"/>
          </ac:picMkLst>
        </pc:picChg>
        <pc:cxnChg chg="add mod">
          <ac:chgData name="JuanMa Velez" userId="acad2bca7e284858" providerId="LiveId" clId="{87BBCDB6-C002-404B-B9C1-0A0FEB8BBF9D}" dt="2021-05-12T02:47:46.946" v="161" actId="14100"/>
          <ac:cxnSpMkLst>
            <pc:docMk/>
            <pc:sldMk cId="1090247001" sldId="256"/>
            <ac:cxnSpMk id="7" creationId="{437BDF79-1B86-4079-A9ED-449F51967D2A}"/>
          </ac:cxnSpMkLst>
        </pc:cxnChg>
      </pc:sldChg>
      <pc:sldChg chg="delSp mod">
        <pc:chgData name="JuanMa Velez" userId="acad2bca7e284858" providerId="LiveId" clId="{87BBCDB6-C002-404B-B9C1-0A0FEB8BBF9D}" dt="2021-05-12T02:39:46.837" v="47" actId="478"/>
        <pc:sldMkLst>
          <pc:docMk/>
          <pc:sldMk cId="640534532" sldId="258"/>
        </pc:sldMkLst>
        <pc:spChg chg="del">
          <ac:chgData name="JuanMa Velez" userId="acad2bca7e284858" providerId="LiveId" clId="{87BBCDB6-C002-404B-B9C1-0A0FEB8BBF9D}" dt="2021-05-12T02:39:46.837" v="47" actId="478"/>
          <ac:spMkLst>
            <pc:docMk/>
            <pc:sldMk cId="640534532" sldId="258"/>
            <ac:spMk id="3" creationId="{DCCCD4F9-C005-4F0E-AD21-385436BB7A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055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74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54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7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321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697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17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75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35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22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067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AF28-CCE6-463A-9C12-24C6EB89DAFF}" type="datetimeFigureOut">
              <a:rPr lang="es-CO" smtClean="0"/>
              <a:t>11/05/2021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3CFC-428D-453C-BC65-538A18DB9F53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54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8D151-6CB4-47A3-B341-9F369ED9D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79115" cy="2387600"/>
          </a:xfrm>
        </p:spPr>
        <p:txBody>
          <a:bodyPr/>
          <a:lstStyle/>
          <a:p>
            <a:r>
              <a:rPr lang="es-ES" dirty="0"/>
              <a:t>Arquitectura Integral S.A.S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87EFB8-EED1-4C4C-9226-E29B9252B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Proyecto: Automatización Requerimiento de Servicio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BF771F-6F8B-459D-81C7-CC69E3BD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38" y="2673562"/>
            <a:ext cx="1037301" cy="836401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37BDF79-1B86-4079-A9ED-449F51967D2A}"/>
              </a:ext>
            </a:extLst>
          </p:cNvPr>
          <p:cNvCxnSpPr>
            <a:cxnSpLocks/>
          </p:cNvCxnSpPr>
          <p:nvPr/>
        </p:nvCxnSpPr>
        <p:spPr>
          <a:xfrm flipV="1">
            <a:off x="1278384" y="3509963"/>
            <a:ext cx="9303799" cy="9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FDFA062-5B26-486A-9D4F-DB86CDF7B7F3}"/>
              </a:ext>
            </a:extLst>
          </p:cNvPr>
          <p:cNvSpPr txBox="1"/>
          <p:nvPr/>
        </p:nvSpPr>
        <p:spPr>
          <a:xfrm>
            <a:off x="2503504" y="6350988"/>
            <a:ext cx="1082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Developed with </a:t>
            </a:r>
            <a:r>
              <a:rPr lang="es-CO" b="1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s-CO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♥ &amp; </a:t>
            </a:r>
            <a:r>
              <a:rPr lang="es-CO" b="1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😎 </a:t>
            </a:r>
            <a:r>
              <a:rPr lang="es-CO" b="1" i="1" dirty="0">
                <a:solidFill>
                  <a:srgbClr val="202124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by Simón Vallejo | JuanMa Velez | 2021</a:t>
            </a:r>
            <a:endParaRPr lang="es-CO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4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F1AFC-B770-473A-ABB0-15B8399F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Proceso Requerimiento de Servicio</a:t>
            </a:r>
            <a:endParaRPr lang="es-CO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0A8D6-F676-454D-98CD-88126188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24AD51-CC3C-4F3D-B541-E2295BDB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1674550"/>
            <a:ext cx="11216641" cy="452143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29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24696-26B9-4D68-A50C-AA5647AE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Ejemplo Cronograma Control</a:t>
            </a:r>
            <a:endParaRPr lang="es-CO" b="1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5EA80A-024A-4892-92B6-E3C5547D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71" y="1896173"/>
            <a:ext cx="9749512" cy="45967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053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F08DB-BEDB-4B27-8E31-E45DF2BA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Plantilla Seguimiento por Proyecto</a:t>
            </a:r>
            <a:endParaRPr lang="es-CO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AC908-48E5-4805-AD7C-DE64C250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488" y="1825625"/>
            <a:ext cx="4412311" cy="4351338"/>
          </a:xfrm>
        </p:spPr>
        <p:txBody>
          <a:bodyPr/>
          <a:lstStyle/>
          <a:p>
            <a:r>
              <a:rPr lang="es-ES" dirty="0"/>
              <a:t>Plantilla para historial y seguimiento por proyecto, visualizando actualizaciones y novedades por administración y técnicos.</a:t>
            </a:r>
          </a:p>
          <a:p>
            <a:r>
              <a:rPr lang="es-ES" sz="2000" dirty="0"/>
              <a:t>*Plantillas personalizables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C95D7E-F210-4789-AA9C-AD27FA1A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29" y="1884829"/>
            <a:ext cx="5517668" cy="471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3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58520-363B-4091-88F6-237CE10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Ejemplo Plantilla Seguimiento WhatsApp</a:t>
            </a:r>
            <a:endParaRPr lang="es-CO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29587-8B0D-4639-B942-0A0328FC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312" y="1825625"/>
            <a:ext cx="4873487" cy="4351338"/>
          </a:xfrm>
        </p:spPr>
        <p:txBody>
          <a:bodyPr/>
          <a:lstStyle/>
          <a:p>
            <a:pPr algn="ctr"/>
            <a:r>
              <a:rPr lang="es-ES" dirty="0"/>
              <a:t>Permite llevar registro de los informes enviados por WhatsApp de los técnicos, clasificando y almacenando la información en el sistema.</a:t>
            </a:r>
          </a:p>
          <a:p>
            <a:pPr algn="ctr"/>
            <a:r>
              <a:rPr lang="es-ES" dirty="0"/>
              <a:t>Permite enviar información y reportes por WhatsApp para técnicos, proveedores o clientes.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120995-0C47-42AF-9DBD-739DA531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33" y="1825625"/>
            <a:ext cx="4674684" cy="4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7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8911D-1650-49FD-AF12-B41B51E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Preguntas</a:t>
            </a:r>
            <a:endParaRPr lang="es-CO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171B9-C613-4F21-B78D-E4DEE19C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Usuarios Sistema</a:t>
            </a:r>
          </a:p>
          <a:p>
            <a:pPr lvl="1"/>
            <a:r>
              <a:rPr lang="es-ES" dirty="0"/>
              <a:t>¿Cantidad de usuarios con permisos de edición?</a:t>
            </a:r>
          </a:p>
          <a:p>
            <a:pPr lvl="1"/>
            <a:r>
              <a:rPr lang="es-ES" dirty="0"/>
              <a:t>¿Cantidad de usuarios trabajando al mismo tiempo?</a:t>
            </a:r>
            <a:endParaRPr lang="es-CO" dirty="0"/>
          </a:p>
          <a:p>
            <a:r>
              <a:rPr lang="es-CO" dirty="0"/>
              <a:t>2. Licencias y Herramientas</a:t>
            </a:r>
          </a:p>
          <a:p>
            <a:pPr lvl="1"/>
            <a:r>
              <a:rPr lang="es-CO" dirty="0"/>
              <a:t>¿Qué herramientas ofimáticas tienen licenciadas (Office 365)?</a:t>
            </a:r>
          </a:p>
          <a:p>
            <a:pPr lvl="1"/>
            <a:r>
              <a:rPr lang="es-CO" dirty="0"/>
              <a:t>¿Qué servidor de correo electrónico manejan?</a:t>
            </a:r>
          </a:p>
          <a:p>
            <a:endParaRPr lang="es-CO" dirty="0"/>
          </a:p>
          <a:p>
            <a:pPr lvl="1"/>
            <a:endParaRPr lang="es-CO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033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143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Arquitectura Integral S.A.S</vt:lpstr>
      <vt:lpstr>Proceso Requerimiento de Servicio</vt:lpstr>
      <vt:lpstr>Ejemplo Cronograma Control</vt:lpstr>
      <vt:lpstr>Plantilla Seguimiento por Proyecto</vt:lpstr>
      <vt:lpstr>Ejemplo Plantilla Seguimiento WhatsApp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Integral</dc:title>
  <dc:creator>JuanMa Velez</dc:creator>
  <cp:lastModifiedBy>JuanMa Velez</cp:lastModifiedBy>
  <cp:revision>4</cp:revision>
  <dcterms:created xsi:type="dcterms:W3CDTF">2021-05-12T02:14:49Z</dcterms:created>
  <dcterms:modified xsi:type="dcterms:W3CDTF">2021-05-12T02:47:52Z</dcterms:modified>
</cp:coreProperties>
</file>