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D10"/>
    <a:srgbClr val="1E1E1E"/>
    <a:srgbClr val="2E2E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CF6EC-B444-46BE-A3FF-26088F4F1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ANIME</a:t>
            </a:r>
          </a:p>
        </p:txBody>
      </p:sp>
    </p:spTree>
    <p:extLst>
      <p:ext uri="{BB962C8B-B14F-4D97-AF65-F5344CB8AC3E}">
        <p14:creationId xmlns:p14="http://schemas.microsoft.com/office/powerpoint/2010/main" val="348764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F6859-25D3-4382-B484-97D7D1A3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Diferencia entre </a:t>
            </a:r>
            <a:r>
              <a:rPr lang="es-ES" dirty="0" err="1">
                <a:solidFill>
                  <a:schemeClr val="bg1"/>
                </a:solidFill>
              </a:rPr>
              <a:t>Ranked</a:t>
            </a:r>
            <a:r>
              <a:rPr lang="es-ES" dirty="0">
                <a:solidFill>
                  <a:schemeClr val="bg1"/>
                </a:solidFill>
              </a:rPr>
              <a:t> y </a:t>
            </a:r>
            <a:r>
              <a:rPr lang="es-ES" dirty="0" err="1">
                <a:solidFill>
                  <a:schemeClr val="bg1"/>
                </a:solidFill>
              </a:rPr>
              <a:t>Watched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F559CE-7D17-455F-98DA-ABC7BA5E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904524"/>
            <a:ext cx="5343799" cy="46582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F64725-669B-4D6A-A819-37E6D86A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62" y="1898575"/>
            <a:ext cx="3790675" cy="46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949D3-A01D-4F36-BC59-8CA06153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Qué es el anime?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E5B65-5C3D-46EE-91DD-AA80FE3C3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634142"/>
            <a:ext cx="10058400" cy="3538057"/>
          </a:xfrm>
        </p:spPr>
        <p:txBody>
          <a:bodyPr/>
          <a:lstStyle/>
          <a:p>
            <a:r>
              <a:rPr lang="es-ES" dirty="0"/>
              <a:t> El anime es un medio de gran expansión en Japón, siendo al mismo tiempo un producto de entretenimiento comercial y cultural, lo que ha ocasionado un fenómeno cultural en masas populares y una forma de arte tecnológico.​ Es potencialmente dirigido a todos los públicos, desde niños, adolescentes y adultos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976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85997-EDA6-4F5F-B4F6-E20D2998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Etimología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6249F-22D6-496C-A931-4157D35B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piensa que el término anime proviene de la abreviación de la transcripción japonesa de la palabra inglesa "</a:t>
            </a:r>
            <a:r>
              <a:rPr lang="es-ES" dirty="0" err="1"/>
              <a:t>animation</a:t>
            </a:r>
            <a:r>
              <a:rPr lang="es-ES" dirty="0"/>
              <a:t>" (</a:t>
            </a:r>
            <a:r>
              <a:rPr lang="ja-JP" altLang="es-ES" dirty="0"/>
              <a:t>アニメーション </a:t>
            </a:r>
            <a:r>
              <a:rPr lang="es-ES" dirty="0" err="1"/>
              <a:t>animēshon</a:t>
            </a:r>
            <a:r>
              <a:rPr lang="es-ES" dirty="0"/>
              <a:t>?). De ahí que se abrevie a "anime".</a:t>
            </a:r>
          </a:p>
          <a:p>
            <a:endParaRPr lang="es-ES" dirty="0"/>
          </a:p>
          <a:p>
            <a:r>
              <a:rPr lang="es-ES" dirty="0"/>
              <a:t>Internacionalmente, el anime llevó una vez el nombre popular "</a:t>
            </a:r>
            <a:r>
              <a:rPr lang="es-ES" dirty="0" err="1"/>
              <a:t>Japanimation</a:t>
            </a:r>
            <a:r>
              <a:rPr lang="es-ES" dirty="0"/>
              <a:t>", pero este término ha caído en desuso. Los fanáticos pronunciaban la palabra preferiblemente como abreviación de la frase "</a:t>
            </a:r>
            <a:r>
              <a:rPr lang="es-ES" dirty="0" err="1"/>
              <a:t>Japanese</a:t>
            </a:r>
            <a:r>
              <a:rPr lang="es-ES" dirty="0"/>
              <a:t> </a:t>
            </a:r>
            <a:r>
              <a:rPr lang="es-ES" dirty="0" err="1"/>
              <a:t>Animation</a:t>
            </a:r>
            <a:r>
              <a:rPr lang="es-ES" dirty="0"/>
              <a:t>" ("animación japonesa" en español). La cual tuvo su mayor uso durante las décadas de 1970 y 1980, que generalmente comprende la primera y segunda oleada de anime. El término sobrevivió al menos hasta principios de los años 1990, pero </a:t>
            </a:r>
            <a:r>
              <a:rPr lang="es-ES" dirty="0" err="1"/>
              <a:t>desaparecio</a:t>
            </a:r>
            <a:r>
              <a:rPr lang="es-ES" dirty="0"/>
              <a:t> justo antes del resurgir del anime a mediados de los 1990.</a:t>
            </a:r>
          </a:p>
        </p:txBody>
      </p:sp>
    </p:spTree>
    <p:extLst>
      <p:ext uri="{BB962C8B-B14F-4D97-AF65-F5344CB8AC3E}">
        <p14:creationId xmlns:p14="http://schemas.microsoft.com/office/powerpoint/2010/main" val="29050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B7D0E-F290-4699-8C79-9E14CA0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Por qué anime?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799DF-E20B-4DFE-8B82-4AA0183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247" y="4079818"/>
            <a:ext cx="5203719" cy="2018977"/>
          </a:xfrm>
        </p:spPr>
        <p:txBody>
          <a:bodyPr/>
          <a:lstStyle/>
          <a:p>
            <a:r>
              <a:rPr lang="es-ES" dirty="0" err="1"/>
              <a:t>Ghost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Shell</a:t>
            </a:r>
          </a:p>
          <a:p>
            <a:r>
              <a:rPr lang="es-ES" dirty="0" err="1"/>
              <a:t>Lupin</a:t>
            </a:r>
            <a:endParaRPr lang="es-ES" dirty="0"/>
          </a:p>
          <a:p>
            <a:r>
              <a:rPr lang="es-ES" dirty="0" err="1"/>
              <a:t>Inception</a:t>
            </a:r>
            <a:r>
              <a:rPr lang="es-ES" dirty="0"/>
              <a:t> \ El Origen</a:t>
            </a:r>
          </a:p>
          <a:p>
            <a:r>
              <a:rPr lang="es-ES" dirty="0"/>
              <a:t>Edge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Tomorrow</a:t>
            </a:r>
            <a:r>
              <a:rPr lang="es-ES" dirty="0"/>
              <a:t> \ Vive Muere Repite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A59F15E-3367-4C15-81E4-1BE88132204E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1368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Aunque nos parece que el anime no tiene mucho que ver con nuestra vida diaria ya que lo mas común es pensar que es algo para niños y adolescente, no podría estar mas alejado de la realidad, ya que aunque lo sabemos muchas de la películas o series que vemos están inspiradas en estos animes como por ejemplo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475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D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124E7A7-0400-42DD-8629-5B4FA581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75004">
            <a:off x="449370" y="436312"/>
            <a:ext cx="3474720" cy="157276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730C364-DFD4-454F-B575-17CEA25A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6815">
            <a:off x="7515752" y="3775044"/>
            <a:ext cx="4835637" cy="251856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7A9BE42-5277-4DC8-B303-72B44DEF4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8242">
            <a:off x="133669" y="4053356"/>
            <a:ext cx="4106121" cy="230969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2882023-3E99-4C9C-A026-82AE28C54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84029">
            <a:off x="7783254" y="326257"/>
            <a:ext cx="4123464" cy="274191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55109B4-102C-4965-B335-74CDC54EF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590" y="1046657"/>
            <a:ext cx="43815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9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34283-6B1E-499D-BDAE-76131481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3AFEA6-EF7D-4F83-A820-A7101673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3" y="1926196"/>
            <a:ext cx="3523453" cy="8206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4C8CEC-C38C-4ECB-B077-7FFF20629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7" y="3013577"/>
            <a:ext cx="10063031" cy="32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6FA69-471B-48E7-A5E5-F5F90073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300" dirty="0"/>
              <a:t>Comparativa entre los tipos de anime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4647C7-57A0-45D5-A456-AD1B7A46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86" y="2093976"/>
            <a:ext cx="7771428" cy="40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9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EF1106-3DD8-4269-8F94-C960692C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24" y="2155970"/>
            <a:ext cx="4384289" cy="33112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7F494B-4CCE-4127-AFE8-7E8D5EDC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781208" y="744581"/>
            <a:ext cx="6121698" cy="53688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DBAFE4-4152-4ED7-AC28-46525CFA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59" y="368150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Géneros</a:t>
            </a:r>
          </a:p>
        </p:txBody>
      </p:sp>
    </p:spTree>
    <p:extLst>
      <p:ext uri="{BB962C8B-B14F-4D97-AF65-F5344CB8AC3E}">
        <p14:creationId xmlns:p14="http://schemas.microsoft.com/office/powerpoint/2010/main" val="40954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9DF338-1B12-45C3-9EFD-E40CFD8F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630"/>
            <a:ext cx="12192000" cy="29688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59A992-67BC-40E1-BA8A-C83892632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9169"/>
            <a:ext cx="12192000" cy="29688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6E8681-285F-4811-893E-1089D73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comparativa por años</a:t>
            </a:r>
          </a:p>
        </p:txBody>
      </p:sp>
    </p:spTree>
    <p:extLst>
      <p:ext uri="{BB962C8B-B14F-4D97-AF65-F5344CB8AC3E}">
        <p14:creationId xmlns:p14="http://schemas.microsoft.com/office/powerpoint/2010/main" val="1531916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76</TotalTime>
  <Words>295</Words>
  <Application>Microsoft Office PowerPoint</Application>
  <PresentationFormat>Panorámica</PresentationFormat>
  <Paragraphs>18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Letras en madera</vt:lpstr>
      <vt:lpstr>ANIME</vt:lpstr>
      <vt:lpstr>Qué es el anime?</vt:lpstr>
      <vt:lpstr>Etimología</vt:lpstr>
      <vt:lpstr>Por qué anime?</vt:lpstr>
      <vt:lpstr>Presentación de PowerPoint</vt:lpstr>
      <vt:lpstr>Base de datos</vt:lpstr>
      <vt:lpstr>Comparativa entre los tipos de anime</vt:lpstr>
      <vt:lpstr>Géneros</vt:lpstr>
      <vt:lpstr>comparativa por años</vt:lpstr>
      <vt:lpstr>Diferencia entre Ranked y Watched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</dc:title>
  <dc:creator>Juan Maniglia</dc:creator>
  <cp:lastModifiedBy>Juan Maniglia</cp:lastModifiedBy>
  <cp:revision>8</cp:revision>
  <dcterms:created xsi:type="dcterms:W3CDTF">2021-10-25T18:06:18Z</dcterms:created>
  <dcterms:modified xsi:type="dcterms:W3CDTF">2021-10-25T19:22:55Z</dcterms:modified>
</cp:coreProperties>
</file>