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015C4F-E15F-47EA-BCE1-3203B63B00B8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8B1430B-A5C7-47BB-B119-15D098977E81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42C3F50-D409-4358-87A6-35AB5CCE7CEA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642ECB8-0BD6-4AD7-B3FE-8D55F6674CAA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F353EC-6454-4497-8D41-D7D4433A46DD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A75D55-6D27-4D86-BED9-ED35020EFDAE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CD48CE-F186-49AE-BDED-689C9E4F289A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F65B3C-BC8C-40A8-93F0-558AC5AC89FA}" type="slidenum">
              <a:rPr lang="es-ES" sz="1200" b="0" strike="noStrike" spc="-1">
                <a:latin typeface="Times New Roman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8C8BA3-F8FE-406D-8BBA-5D37BCEAC974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97A66E-0C43-4A63-A3CB-D0B61D21277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785750-0286-4381-AAC8-136C28C4C017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448D7-F168-48AE-8E90-731BE8B75BDB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26236C-A874-4727-96DB-B5A80E3F61F9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 </a:t>
            </a:r>
            <a:br/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6" name="Imagen 75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queremos predecir el precio de casas de un DF, podríamos obtener los siguientes coeficientes: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 interpretaríamos la regresión lineal como: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y = w1*x1 + w2*x2 + w3*x3 + w4*x4 + w5*x5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Precio casas = 20.9 * (Avg. Area Income) + 158094.41 * (Avg. Area House Age)…..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¿Cómo se interpreta esto?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 Por cada unidad de </a:t>
            </a:r>
            <a:r>
              <a:rPr lang="es-ES" sz="1800" b="0" i="1" strike="noStrike" spc="-1">
                <a:solidFill>
                  <a:schemeClr val="bg1"/>
                </a:solidFill>
                <a:latin typeface="Arial"/>
              </a:rPr>
              <a:t>Avg. Area Income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, aumenta 20.9 el precio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Feature importance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Vale, entonces cuanto más alto es el coeficiente, mayor es la importancia de la variable...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2" name="Imagen 81"/>
          <p:cNvPicPr/>
          <p:nvPr/>
        </p:nvPicPr>
        <p:blipFill>
          <a:blip r:embed="rId4"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NO! Estamos comparando unidades diferentes. ¿El numero de habitaciones es menos importante que la edad de la casa?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¿Solución? 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Estandarizar 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los datos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 estadísticamente significativa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p-values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55772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¿Cómo sabemos que este modelo es estadísticamente significativo? 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900000" y="2160000"/>
            <a:ext cx="5821200" cy="16196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720000" y="3960000"/>
            <a:ext cx="10439640" cy="264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Los p-values nos indican si son variables estadísticamente significativas. Para cada variable prueba la hipótesis nula, que es si no tiene ninguna correlación con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el p-value es menor que el nivel de significación (0.05), tendremos suficiente evidencia como para rechazar la hipótesis nula, y afirmar que existe correlación entre la variable en cuestión y el target.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A efectos prácticos, cuanto más bajo es el p-value, más aporta la variable al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Eliminar variables que no aporten puede aumentar la precisión del modelo.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R-Squared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291840" y="2696400"/>
            <a:ext cx="5029200" cy="373960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Coeficiente de determinación. Mide cuánto de bien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una regresión se ajusta a los datos.</a:t>
            </a:r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También se define como la porción de variación de la variable dependiente (y) predecible mediante la independiente (x). Va de [0,1]. Cuanto mejor se ajuste, más se acercará a 1. Cuanto más cercano a 0, menos fiable será.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Residuos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ln w="0">
            <a:noFill/>
          </a:ln>
        </p:spPr>
      </p:pic>
      <p:pic>
        <p:nvPicPr>
          <p:cNvPr id="93" name="Imagen 92"/>
          <p:cNvPicPr/>
          <p:nvPr/>
        </p:nvPicPr>
        <p:blipFill>
          <a:blip r:embed="rId4"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Σ residuos = 0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Media(residuos) = 0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Estamos buscando patrones aleatorios en los residuos. Si tuviesen una relación no lineal, quizá una regresión lineal no sea el modelo más adecuado.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Evaluación del modelo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lineal: errores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Absolute Error (MAE)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Squared Error (MSE)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Root Mean Squared Error (RMSE)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99" name="Picture 5"/>
          <p:cNvPicPr/>
          <p:nvPr/>
        </p:nvPicPr>
        <p:blipFill>
          <a:blip r:embed="rId3"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/>
          <p:cNvPicPr/>
          <p:nvPr/>
        </p:nvPicPr>
        <p:blipFill>
          <a:blip r:embed="rId5"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"/>
          <p:cNvPicPr/>
          <p:nvPr/>
        </p:nvPicPr>
        <p:blipFill>
          <a:blip r:embed="rId6"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lineal: meta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u="sng" strike="noStrike" spc="-1">
                <a:solidFill>
                  <a:srgbClr val="FFFFFF"/>
                </a:solidFill>
                <a:uFillTx/>
                <a:latin typeface="Calibri"/>
              </a:rPr>
              <a:t>Objetivo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: encontrar la relación lineal entre todas las variables del problema.  Encontrar ‘a’ y ‘b’.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El valor añadido es poder predecir valores inexistentes.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Tiene ciertas limitaciones. Un ejemplo, datos no lineales.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 genera un error global que es la distancia entre todos los datos y nuestro modelo (línea, plano, hiperplano). 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8"/>
          <p:cNvPicPr/>
          <p:nvPr/>
        </p:nvPicPr>
        <p:blipFill>
          <a:blip r:embed="rId4"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0000"/>
                </a:solidFill>
                <a:latin typeface="Calibri Light"/>
              </a:rPr>
              <a:t>¿Qué es la regresión lineal?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método estadístico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que permite estudiar las relaciones entre dos variables contínuas cuantitativas.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regresión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expresa la relación entre una variable que se llama regresando (y, dependiente) y otra que se llama regresor (x, independiente).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el modelo que se genera es una línea, plano o hiperplano sin curvas. 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una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técnica paramétrica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porque hace varias suposiciones sobre el conjunto de datos.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Uno de los métodos estadísticos de predicción más utilizados. </a:t>
            </a:r>
            <a:endParaRPr lang="es-E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7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Resultado de imagen de regresion lineal"/>
          <p:cNvPicPr/>
          <p:nvPr/>
        </p:nvPicPr>
        <p:blipFill>
          <a:blip r:embed="rId3"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Tipos de regresión lineal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Regresión lineal múltiple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3" name="Picture 5"/>
          <p:cNvPicPr/>
          <p:nvPr/>
        </p:nvPicPr>
        <p:blipFill>
          <a:blip r:embed="rId3"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ln w="0"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Regresión lineal simple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5" name="Picture 31"/>
          <p:cNvPicPr/>
          <p:nvPr/>
        </p:nvPicPr>
        <p:blipFill>
          <a:blip r:embed="rId4"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</a:rPr>
              <a:t>Regresión lineal múltiple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7" name="Picture 6"/>
          <p:cNvPicPr/>
          <p:nvPr/>
        </p:nvPicPr>
        <p:blipFill>
          <a:blip r:embed="rId3"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  <a:ea typeface="DejaVu Sans"/>
              </a:rPr>
              <a:t>Regresión lineal simple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9" name="Picture 8"/>
          <p:cNvPicPr/>
          <p:nvPr/>
        </p:nvPicPr>
        <p:blipFill>
          <a:blip r:embed="rId4"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9"/>
          <p:cNvPicPr/>
          <p:nvPr/>
        </p:nvPicPr>
        <p:blipFill>
          <a:blip r:embed="rId5"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medimos el error cometido?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>
                <a:latin typeface="Arial"/>
              </a:rPr>
              <a:t>N = n.º observaciones</a:t>
            </a:r>
          </a:p>
          <a:p>
            <a:r>
              <a:rPr lang="es-ES" sz="1600" b="0" strike="noStrike" spc="-1">
                <a:latin typeface="Arial"/>
              </a:rPr>
              <a:t>Y = valores reales</a:t>
            </a:r>
          </a:p>
          <a:p>
            <a:r>
              <a:rPr lang="es-ES" sz="1600" b="0" strike="noStrike" spc="-1">
                <a:latin typeface="Arial"/>
              </a:rPr>
              <a:t>Ŷ = valores predichos</a:t>
            </a:r>
          </a:p>
        </p:txBody>
      </p:sp>
      <p:sp>
        <p:nvSpPr>
          <p:cNvPr id="6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Loss function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Necesitamos una métrica que nos diga cómo de bien o mal predice el modelo: 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error cuadrático medio (Mean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Squared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Error)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5" name="Imagen 64"/>
          <p:cNvPicPr/>
          <p:nvPr/>
        </p:nvPicPr>
        <p:blipFill>
          <a:blip r:embed="rId3"/>
          <a:stretch/>
        </p:blipFill>
        <p:spPr>
          <a:xfrm>
            <a:off x="1788640" y="2944800"/>
            <a:ext cx="3505680" cy="140364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sería la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loss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function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 o función de costes de la regresión lineal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Perfecto, definida nuestra métrica de calidad del modelo, ¿ahora qué viene?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nuestra regresión tenga la mínima cantidad de errores, ¿cómo lo hago?</a:t>
            </a:r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Hay que encontrar aquellos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Ws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que me minimicen la función de costes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7" name="Imagen 66"/>
          <p:cNvPicPr/>
          <p:nvPr/>
        </p:nvPicPr>
        <p:blipFill>
          <a:blip r:embed="rId4"/>
          <a:stretch/>
        </p:blipFill>
        <p:spPr>
          <a:xfrm>
            <a:off x="6192700" y="2135880"/>
            <a:ext cx="4210660" cy="242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consigo los coeficientes que me minimizan el error?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Problema de optimización matemática. El Gradient Descent es uno de los métodos más utilizados en algoritmos de aprendizaje supervisado.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¿Cuáles son los pesos W, que dan mejores resultados? Los que minimizan la función de coste</a:t>
            </a:r>
          </a:p>
        </p:txBody>
      </p:sp>
      <p:pic>
        <p:nvPicPr>
          <p:cNvPr id="71" name="Imagen 1"/>
          <p:cNvPicPr/>
          <p:nvPr/>
        </p:nvPicPr>
        <p:blipFill>
          <a:blip r:embed="rId3"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ln w="0">
            <a:noFill/>
          </a:ln>
        </p:spPr>
      </p:pic>
      <p:pic>
        <p:nvPicPr>
          <p:cNvPr id="72" name="Imagen 71"/>
          <p:cNvPicPr/>
          <p:nvPr/>
        </p:nvPicPr>
        <p:blipFill>
          <a:blip r:embed="rId4"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Demo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interpreto los pesos (w)?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745</Words>
  <Application>Microsoft Office PowerPoint</Application>
  <PresentationFormat>Panorámica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Daniel Ortiz</cp:lastModifiedBy>
  <cp:revision>16</cp:revision>
  <dcterms:created xsi:type="dcterms:W3CDTF">2020-08-31T20:14:59Z</dcterms:created>
  <dcterms:modified xsi:type="dcterms:W3CDTF">2021-03-07T18:08:01Z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