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6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embeddedFontLst>
    <p:embeddedFont>
      <p:font typeface="ZCOOL XiaoWei"/>
      <p:regular r:id="rId17"/>
    </p:embeddedFont>
    <p:embeddedFont>
      <p:font typeface="Playfair Display"/>
      <p:regular r:id="rId18"/>
      <p:bold r:id="rId19"/>
      <p:italic r:id="rId20"/>
      <p:boldItalic r:id="rId21"/>
    </p:embeddedFont>
    <p:embeddedFont>
      <p:font typeface="Manrope"/>
      <p:regular r:id="rId22"/>
      <p:bold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E6D0E27-B88E-4135-B8CD-C1E988B3D58E}">
  <a:tblStyle styleId="{DE6D0E27-B88E-4135-B8CD-C1E988B3D58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layfairDisplay-italic.fntdata"/><Relationship Id="rId11" Type="http://schemas.openxmlformats.org/officeDocument/2006/relationships/slide" Target="slides/slide5.xml"/><Relationship Id="rId22" Type="http://schemas.openxmlformats.org/officeDocument/2006/relationships/font" Target="fonts/Manrope-regular.fntdata"/><Relationship Id="rId10" Type="http://schemas.openxmlformats.org/officeDocument/2006/relationships/slide" Target="slides/slide4.xml"/><Relationship Id="rId21" Type="http://schemas.openxmlformats.org/officeDocument/2006/relationships/font" Target="fonts/PlayfairDisplay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23" Type="http://schemas.openxmlformats.org/officeDocument/2006/relationships/font" Target="fonts/Manrope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ZCOOLXiaoWei-regular.fntdata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font" Target="fonts/PlayfairDisplay-bold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PlayfairDisplay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4ffcd870d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4ffcd870d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54ff9c4cb4_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54ff9c4cb4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3c8230601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13c8230601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54dda1946d_6_3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54dda1946d_6_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261bc8b828a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261bc8b828a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61bc8b828a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261bc8b828a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261bc8b828a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261bc8b828a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29ce2ea95be_2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29ce2ea95be_2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29ce2ea92ba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29ce2ea92ba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29ce2ea92ba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29ce2ea92ba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1444537" y="3402244"/>
            <a:ext cx="2864400" cy="2864400"/>
          </a:xfrm>
          <a:prstGeom prst="ellipse">
            <a:avLst/>
          </a:prstGeom>
          <a:gradFill>
            <a:gsLst>
              <a:gs pos="0">
                <a:schemeClr val="accent1"/>
              </a:gs>
              <a:gs pos="69000">
                <a:srgbClr val="DBBF57">
                  <a:alpha val="0"/>
                </a:srgbClr>
              </a:gs>
              <a:gs pos="100000">
                <a:srgbClr val="DBBF57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-808350" y="3360000"/>
            <a:ext cx="3267900" cy="3267900"/>
          </a:xfrm>
          <a:prstGeom prst="ellipse">
            <a:avLst/>
          </a:prstGeom>
          <a:gradFill>
            <a:gsLst>
              <a:gs pos="0">
                <a:schemeClr val="lt1"/>
              </a:gs>
              <a:gs pos="72000">
                <a:srgbClr val="ACC4E8">
                  <a:alpha val="0"/>
                </a:srgbClr>
              </a:gs>
              <a:gs pos="91000">
                <a:srgbClr val="ACC4E8">
                  <a:alpha val="0"/>
                </a:srgbClr>
              </a:gs>
              <a:gs pos="100000">
                <a:srgbClr val="ACC4E8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380688" y="-1516131"/>
            <a:ext cx="2864400" cy="2864400"/>
          </a:xfrm>
          <a:prstGeom prst="ellipse">
            <a:avLst/>
          </a:prstGeom>
          <a:gradFill>
            <a:gsLst>
              <a:gs pos="0">
                <a:schemeClr val="accent1"/>
              </a:gs>
              <a:gs pos="69000">
                <a:srgbClr val="DBBF57">
                  <a:alpha val="0"/>
                </a:srgbClr>
              </a:gs>
              <a:gs pos="100000">
                <a:srgbClr val="DBBF57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609288" y="-381200"/>
            <a:ext cx="2864400" cy="2864400"/>
          </a:xfrm>
          <a:prstGeom prst="ellipse">
            <a:avLst/>
          </a:prstGeom>
          <a:gradFill>
            <a:gsLst>
              <a:gs pos="0">
                <a:schemeClr val="lt1"/>
              </a:gs>
              <a:gs pos="72000">
                <a:srgbClr val="ACC4E8">
                  <a:alpha val="0"/>
                </a:srgbClr>
              </a:gs>
              <a:gs pos="91000">
                <a:srgbClr val="ACC4E8">
                  <a:alpha val="0"/>
                </a:srgbClr>
              </a:gs>
              <a:gs pos="100000">
                <a:srgbClr val="ACC4E8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 txBox="1"/>
          <p:nvPr>
            <p:ph type="ctrTitle"/>
          </p:nvPr>
        </p:nvSpPr>
        <p:spPr>
          <a:xfrm>
            <a:off x="713175" y="1307625"/>
            <a:ext cx="3858900" cy="147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0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713175" y="3973400"/>
            <a:ext cx="2191500" cy="630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5" name="Google Shape;15;p2"/>
          <p:cNvSpPr txBox="1"/>
          <p:nvPr>
            <p:ph idx="2" type="subTitle"/>
          </p:nvPr>
        </p:nvSpPr>
        <p:spPr>
          <a:xfrm>
            <a:off x="713225" y="539500"/>
            <a:ext cx="2271900" cy="28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6" name="Google Shape;16;p2"/>
          <p:cNvSpPr txBox="1"/>
          <p:nvPr>
            <p:ph idx="3" type="ctrTitle"/>
          </p:nvPr>
        </p:nvSpPr>
        <p:spPr>
          <a:xfrm>
            <a:off x="4571950" y="2460025"/>
            <a:ext cx="3858900" cy="142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000">
                <a:latin typeface="Manrope"/>
                <a:ea typeface="Manrope"/>
                <a:cs typeface="Manrope"/>
                <a:sym typeface="Manrop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" name="Google Shape;17;p2"/>
          <p:cNvSpPr txBox="1"/>
          <p:nvPr>
            <p:ph idx="4" type="subTitle"/>
          </p:nvPr>
        </p:nvSpPr>
        <p:spPr>
          <a:xfrm>
            <a:off x="3187125" y="539500"/>
            <a:ext cx="2271900" cy="28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1"/>
          <p:cNvSpPr txBox="1"/>
          <p:nvPr>
            <p:ph hasCustomPrompt="1" type="title"/>
          </p:nvPr>
        </p:nvSpPr>
        <p:spPr>
          <a:xfrm>
            <a:off x="1284000" y="1288250"/>
            <a:ext cx="6576000" cy="197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93" name="Google Shape;93;p11"/>
          <p:cNvSpPr txBox="1"/>
          <p:nvPr>
            <p:ph idx="1" type="subTitle"/>
          </p:nvPr>
        </p:nvSpPr>
        <p:spPr>
          <a:xfrm>
            <a:off x="1284000" y="3259075"/>
            <a:ext cx="65760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_1">
    <p:bg>
      <p:bgPr>
        <a:solidFill>
          <a:schemeClr val="dk1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3"/>
          <p:cNvSpPr/>
          <p:nvPr/>
        </p:nvSpPr>
        <p:spPr>
          <a:xfrm>
            <a:off x="-2682225" y="2592171"/>
            <a:ext cx="4169700" cy="4169700"/>
          </a:xfrm>
          <a:prstGeom prst="ellipse">
            <a:avLst/>
          </a:prstGeom>
          <a:gradFill>
            <a:gsLst>
              <a:gs pos="0">
                <a:schemeClr val="accent1"/>
              </a:gs>
              <a:gs pos="69000">
                <a:srgbClr val="DBBF57">
                  <a:alpha val="0"/>
                </a:srgbClr>
              </a:gs>
              <a:gs pos="100000">
                <a:srgbClr val="DBBF57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3"/>
          <p:cNvSpPr/>
          <p:nvPr/>
        </p:nvSpPr>
        <p:spPr>
          <a:xfrm>
            <a:off x="-1756107" y="2530675"/>
            <a:ext cx="4757100" cy="4757100"/>
          </a:xfrm>
          <a:prstGeom prst="ellipse">
            <a:avLst/>
          </a:prstGeom>
          <a:gradFill>
            <a:gsLst>
              <a:gs pos="0">
                <a:schemeClr val="lt1"/>
              </a:gs>
              <a:gs pos="72000">
                <a:srgbClr val="ACC4E8">
                  <a:alpha val="0"/>
                </a:srgbClr>
              </a:gs>
              <a:gs pos="91000">
                <a:srgbClr val="ACC4E8">
                  <a:alpha val="0"/>
                </a:srgbClr>
              </a:gs>
              <a:gs pos="100000">
                <a:srgbClr val="ACC4E8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8" name="Google Shape;98;p13"/>
          <p:cNvGrpSpPr/>
          <p:nvPr/>
        </p:nvGrpSpPr>
        <p:grpSpPr>
          <a:xfrm>
            <a:off x="5447770" y="3580869"/>
            <a:ext cx="5965258" cy="3509485"/>
            <a:chOff x="5447770" y="3580869"/>
            <a:chExt cx="5965258" cy="3509485"/>
          </a:xfrm>
        </p:grpSpPr>
        <p:sp>
          <p:nvSpPr>
            <p:cNvPr id="99" name="Google Shape;99;p13"/>
            <p:cNvSpPr/>
            <p:nvPr/>
          </p:nvSpPr>
          <p:spPr>
            <a:xfrm rot="-1097895">
              <a:off x="5469681" y="4477202"/>
              <a:ext cx="5885079" cy="1086434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13"/>
            <p:cNvSpPr/>
            <p:nvPr/>
          </p:nvSpPr>
          <p:spPr>
            <a:xfrm rot="-1097895">
              <a:off x="5506039" y="5107587"/>
              <a:ext cx="5885079" cy="1086434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1" name="Google Shape;101;p13"/>
          <p:cNvSpPr txBox="1"/>
          <p:nvPr>
            <p:ph type="title"/>
          </p:nvPr>
        </p:nvSpPr>
        <p:spPr>
          <a:xfrm>
            <a:off x="2059200" y="1870975"/>
            <a:ext cx="2512800" cy="80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"/>
              <a:buNone/>
              <a:defRPr sz="24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Playfair Display"/>
              <a:buNone/>
              <a:defRPr sz="24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Playfair Display"/>
              <a:buNone/>
              <a:defRPr sz="24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Playfair Display"/>
              <a:buNone/>
              <a:defRPr sz="24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Playfair Display"/>
              <a:buNone/>
              <a:defRPr sz="24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Playfair Display"/>
              <a:buNone/>
              <a:defRPr sz="24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Playfair Display"/>
              <a:buNone/>
              <a:defRPr sz="24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Playfair Display"/>
              <a:buNone/>
              <a:defRPr sz="24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Playfair Display"/>
              <a:buNone/>
              <a:defRPr sz="24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02" name="Google Shape;102;p13"/>
          <p:cNvSpPr txBox="1"/>
          <p:nvPr>
            <p:ph idx="1" type="subTitle"/>
          </p:nvPr>
        </p:nvSpPr>
        <p:spPr>
          <a:xfrm>
            <a:off x="4565100" y="1870975"/>
            <a:ext cx="3858900" cy="80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13"/>
          <p:cNvSpPr txBox="1"/>
          <p:nvPr>
            <p:ph hasCustomPrompt="1" idx="2" type="title"/>
          </p:nvPr>
        </p:nvSpPr>
        <p:spPr>
          <a:xfrm>
            <a:off x="720000" y="1870975"/>
            <a:ext cx="1339200" cy="802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Manrope"/>
              <a:buNone/>
              <a:defRPr sz="5700"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Manrope"/>
              <a:buNone/>
              <a:defRPr sz="3000">
                <a:latin typeface="Manrope"/>
                <a:ea typeface="Manrope"/>
                <a:cs typeface="Manrope"/>
                <a:sym typeface="Manrop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Manrope"/>
              <a:buNone/>
              <a:defRPr sz="3000">
                <a:latin typeface="Manrope"/>
                <a:ea typeface="Manrope"/>
                <a:cs typeface="Manrope"/>
                <a:sym typeface="Manrop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Manrope"/>
              <a:buNone/>
              <a:defRPr sz="3000">
                <a:latin typeface="Manrope"/>
                <a:ea typeface="Manrope"/>
                <a:cs typeface="Manrope"/>
                <a:sym typeface="Manrop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Manrope"/>
              <a:buNone/>
              <a:defRPr sz="3000">
                <a:latin typeface="Manrope"/>
                <a:ea typeface="Manrope"/>
                <a:cs typeface="Manrope"/>
                <a:sym typeface="Manrop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Manrope"/>
              <a:buNone/>
              <a:defRPr sz="3000">
                <a:latin typeface="Manrope"/>
                <a:ea typeface="Manrope"/>
                <a:cs typeface="Manrope"/>
                <a:sym typeface="Manrop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Manrope"/>
              <a:buNone/>
              <a:defRPr sz="3000">
                <a:latin typeface="Manrope"/>
                <a:ea typeface="Manrope"/>
                <a:cs typeface="Manrope"/>
                <a:sym typeface="Manrop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Manrope"/>
              <a:buNone/>
              <a:defRPr sz="3000">
                <a:latin typeface="Manrope"/>
                <a:ea typeface="Manrope"/>
                <a:cs typeface="Manrope"/>
                <a:sym typeface="Manrop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Manrope"/>
              <a:buNone/>
              <a:defRPr sz="3000">
                <a:latin typeface="Manrope"/>
                <a:ea typeface="Manrope"/>
                <a:cs typeface="Manrope"/>
                <a:sym typeface="Manrope"/>
              </a:defRPr>
            </a:lvl9pPr>
          </a:lstStyle>
          <a:p>
            <a:r>
              <a:t>xx%</a:t>
            </a:r>
          </a:p>
        </p:txBody>
      </p:sp>
      <p:sp>
        <p:nvSpPr>
          <p:cNvPr id="104" name="Google Shape;104;p13"/>
          <p:cNvSpPr txBox="1"/>
          <p:nvPr>
            <p:ph idx="3" type="title"/>
          </p:nvPr>
        </p:nvSpPr>
        <p:spPr>
          <a:xfrm>
            <a:off x="2059200" y="2834376"/>
            <a:ext cx="2512800" cy="80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"/>
              <a:buNone/>
              <a:defRPr sz="24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Playfair Display"/>
              <a:buNone/>
              <a:defRPr sz="24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Playfair Display"/>
              <a:buNone/>
              <a:defRPr sz="24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Playfair Display"/>
              <a:buNone/>
              <a:defRPr sz="24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Playfair Display"/>
              <a:buNone/>
              <a:defRPr sz="24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Playfair Display"/>
              <a:buNone/>
              <a:defRPr sz="24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Playfair Display"/>
              <a:buNone/>
              <a:defRPr sz="24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Playfair Display"/>
              <a:buNone/>
              <a:defRPr sz="24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Playfair Display"/>
              <a:buNone/>
              <a:defRPr sz="24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05" name="Google Shape;105;p13"/>
          <p:cNvSpPr txBox="1"/>
          <p:nvPr>
            <p:ph idx="4" type="subTitle"/>
          </p:nvPr>
        </p:nvSpPr>
        <p:spPr>
          <a:xfrm>
            <a:off x="4565100" y="2834379"/>
            <a:ext cx="3858900" cy="80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3"/>
          <p:cNvSpPr txBox="1"/>
          <p:nvPr>
            <p:ph hasCustomPrompt="1" idx="5" type="title"/>
          </p:nvPr>
        </p:nvSpPr>
        <p:spPr>
          <a:xfrm>
            <a:off x="720000" y="2834376"/>
            <a:ext cx="1339200" cy="802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Manrope"/>
              <a:buNone/>
              <a:defRPr sz="5700"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Manrope"/>
              <a:buNone/>
              <a:defRPr sz="3000">
                <a:latin typeface="Manrope"/>
                <a:ea typeface="Manrope"/>
                <a:cs typeface="Manrope"/>
                <a:sym typeface="Manrop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Manrope"/>
              <a:buNone/>
              <a:defRPr sz="3000">
                <a:latin typeface="Manrope"/>
                <a:ea typeface="Manrope"/>
                <a:cs typeface="Manrope"/>
                <a:sym typeface="Manrop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Manrope"/>
              <a:buNone/>
              <a:defRPr sz="3000">
                <a:latin typeface="Manrope"/>
                <a:ea typeface="Manrope"/>
                <a:cs typeface="Manrope"/>
                <a:sym typeface="Manrop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Manrope"/>
              <a:buNone/>
              <a:defRPr sz="3000">
                <a:latin typeface="Manrope"/>
                <a:ea typeface="Manrope"/>
                <a:cs typeface="Manrope"/>
                <a:sym typeface="Manrop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Manrope"/>
              <a:buNone/>
              <a:defRPr sz="3000">
                <a:latin typeface="Manrope"/>
                <a:ea typeface="Manrope"/>
                <a:cs typeface="Manrope"/>
                <a:sym typeface="Manrop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Manrope"/>
              <a:buNone/>
              <a:defRPr sz="3000">
                <a:latin typeface="Manrope"/>
                <a:ea typeface="Manrope"/>
                <a:cs typeface="Manrope"/>
                <a:sym typeface="Manrop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Manrope"/>
              <a:buNone/>
              <a:defRPr sz="3000">
                <a:latin typeface="Manrope"/>
                <a:ea typeface="Manrope"/>
                <a:cs typeface="Manrope"/>
                <a:sym typeface="Manrop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Manrope"/>
              <a:buNone/>
              <a:defRPr sz="3000">
                <a:latin typeface="Manrope"/>
                <a:ea typeface="Manrope"/>
                <a:cs typeface="Manrope"/>
                <a:sym typeface="Manrope"/>
              </a:defRPr>
            </a:lvl9pPr>
          </a:lstStyle>
          <a:p>
            <a:r>
              <a:t>xx%</a:t>
            </a:r>
          </a:p>
        </p:txBody>
      </p:sp>
      <p:sp>
        <p:nvSpPr>
          <p:cNvPr id="107" name="Google Shape;107;p13"/>
          <p:cNvSpPr txBox="1"/>
          <p:nvPr>
            <p:ph idx="6" type="title"/>
          </p:nvPr>
        </p:nvSpPr>
        <p:spPr>
          <a:xfrm>
            <a:off x="2059200" y="3797777"/>
            <a:ext cx="2512800" cy="80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"/>
              <a:buNone/>
              <a:defRPr sz="24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Playfair Display"/>
              <a:buNone/>
              <a:defRPr sz="24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Playfair Display"/>
              <a:buNone/>
              <a:defRPr sz="24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Playfair Display"/>
              <a:buNone/>
              <a:defRPr sz="24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Playfair Display"/>
              <a:buNone/>
              <a:defRPr sz="24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Playfair Display"/>
              <a:buNone/>
              <a:defRPr sz="24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Playfair Display"/>
              <a:buNone/>
              <a:defRPr sz="24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Playfair Display"/>
              <a:buNone/>
              <a:defRPr sz="24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Playfair Display"/>
              <a:buNone/>
              <a:defRPr sz="24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08" name="Google Shape;108;p13"/>
          <p:cNvSpPr txBox="1"/>
          <p:nvPr>
            <p:ph idx="7" type="subTitle"/>
          </p:nvPr>
        </p:nvSpPr>
        <p:spPr>
          <a:xfrm>
            <a:off x="4565100" y="3797782"/>
            <a:ext cx="3858900" cy="80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3"/>
          <p:cNvSpPr txBox="1"/>
          <p:nvPr>
            <p:ph hasCustomPrompt="1" idx="8" type="title"/>
          </p:nvPr>
        </p:nvSpPr>
        <p:spPr>
          <a:xfrm>
            <a:off x="720000" y="3797777"/>
            <a:ext cx="1339200" cy="802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Manrope"/>
              <a:buNone/>
              <a:defRPr sz="5700"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Manrope"/>
              <a:buNone/>
              <a:defRPr sz="3000">
                <a:latin typeface="Manrope"/>
                <a:ea typeface="Manrope"/>
                <a:cs typeface="Manrope"/>
                <a:sym typeface="Manrop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Manrope"/>
              <a:buNone/>
              <a:defRPr sz="3000">
                <a:latin typeface="Manrope"/>
                <a:ea typeface="Manrope"/>
                <a:cs typeface="Manrope"/>
                <a:sym typeface="Manrop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Manrope"/>
              <a:buNone/>
              <a:defRPr sz="3000">
                <a:latin typeface="Manrope"/>
                <a:ea typeface="Manrope"/>
                <a:cs typeface="Manrope"/>
                <a:sym typeface="Manrop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Manrope"/>
              <a:buNone/>
              <a:defRPr sz="3000">
                <a:latin typeface="Manrope"/>
                <a:ea typeface="Manrope"/>
                <a:cs typeface="Manrope"/>
                <a:sym typeface="Manrop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Manrope"/>
              <a:buNone/>
              <a:defRPr sz="3000">
                <a:latin typeface="Manrope"/>
                <a:ea typeface="Manrope"/>
                <a:cs typeface="Manrope"/>
                <a:sym typeface="Manrop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Manrope"/>
              <a:buNone/>
              <a:defRPr sz="3000">
                <a:latin typeface="Manrope"/>
                <a:ea typeface="Manrope"/>
                <a:cs typeface="Manrope"/>
                <a:sym typeface="Manrop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Manrope"/>
              <a:buNone/>
              <a:defRPr sz="3000">
                <a:latin typeface="Manrope"/>
                <a:ea typeface="Manrope"/>
                <a:cs typeface="Manrope"/>
                <a:sym typeface="Manrop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Manrope"/>
              <a:buNone/>
              <a:defRPr sz="3000">
                <a:latin typeface="Manrope"/>
                <a:ea typeface="Manrope"/>
                <a:cs typeface="Manrope"/>
                <a:sym typeface="Manrope"/>
              </a:defRPr>
            </a:lvl9pPr>
          </a:lstStyle>
          <a:p>
            <a:r>
              <a:t>xx%</a:t>
            </a:r>
          </a:p>
        </p:txBody>
      </p:sp>
      <p:sp>
        <p:nvSpPr>
          <p:cNvPr id="110" name="Google Shape;110;p13"/>
          <p:cNvSpPr txBox="1"/>
          <p:nvPr>
            <p:ph idx="9" type="ctrTitle"/>
          </p:nvPr>
        </p:nvSpPr>
        <p:spPr>
          <a:xfrm>
            <a:off x="713200" y="919121"/>
            <a:ext cx="77178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Font typeface="Playfair Display"/>
              <a:buNone/>
              <a:defRPr sz="40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Font typeface="Playfair Display"/>
              <a:buNone/>
              <a:defRPr sz="52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Font typeface="Playfair Display"/>
              <a:buNone/>
              <a:defRPr sz="52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Font typeface="Playfair Display"/>
              <a:buNone/>
              <a:defRPr sz="52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Font typeface="Playfair Display"/>
              <a:buNone/>
              <a:defRPr sz="52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Font typeface="Playfair Display"/>
              <a:buNone/>
              <a:defRPr sz="52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Font typeface="Playfair Display"/>
              <a:buNone/>
              <a:defRPr sz="52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Font typeface="Playfair Display"/>
              <a:buNone/>
              <a:defRPr sz="52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Font typeface="Playfair Display"/>
              <a:buNone/>
              <a:defRPr sz="52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11" name="Google Shape;111;p13"/>
          <p:cNvSpPr txBox="1"/>
          <p:nvPr>
            <p:ph idx="13" type="subTitle"/>
          </p:nvPr>
        </p:nvSpPr>
        <p:spPr>
          <a:xfrm>
            <a:off x="713225" y="539500"/>
            <a:ext cx="2271900" cy="28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2" name="Google Shape;112;p13"/>
          <p:cNvSpPr txBox="1"/>
          <p:nvPr>
            <p:ph idx="14" type="subTitle"/>
          </p:nvPr>
        </p:nvSpPr>
        <p:spPr>
          <a:xfrm>
            <a:off x="3436050" y="539500"/>
            <a:ext cx="2271900" cy="28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ONE_COLUMN_TEXT_1">
    <p:bg>
      <p:bgPr>
        <a:solidFill>
          <a:schemeClr val="dk1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4"/>
          <p:cNvSpPr/>
          <p:nvPr/>
        </p:nvSpPr>
        <p:spPr>
          <a:xfrm flipH="1" rot="1521991">
            <a:off x="6977727" y="-1087200"/>
            <a:ext cx="4945297" cy="4945297"/>
          </a:xfrm>
          <a:prstGeom prst="ellipse">
            <a:avLst/>
          </a:prstGeom>
          <a:gradFill>
            <a:gsLst>
              <a:gs pos="0">
                <a:schemeClr val="accent1"/>
              </a:gs>
              <a:gs pos="69000">
                <a:srgbClr val="DBBF57">
                  <a:alpha val="0"/>
                </a:srgbClr>
              </a:gs>
              <a:gs pos="100000">
                <a:srgbClr val="DBBF57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4"/>
          <p:cNvSpPr/>
          <p:nvPr/>
        </p:nvSpPr>
        <p:spPr>
          <a:xfrm flipH="1" rot="1521953">
            <a:off x="5204803" y="-1806271"/>
            <a:ext cx="5641493" cy="5641493"/>
          </a:xfrm>
          <a:prstGeom prst="ellipse">
            <a:avLst/>
          </a:prstGeom>
          <a:gradFill>
            <a:gsLst>
              <a:gs pos="0">
                <a:schemeClr val="lt1"/>
              </a:gs>
              <a:gs pos="72000">
                <a:srgbClr val="ACC4E8">
                  <a:alpha val="0"/>
                </a:srgbClr>
              </a:gs>
              <a:gs pos="91000">
                <a:srgbClr val="ACC4E8">
                  <a:alpha val="0"/>
                </a:srgbClr>
              </a:gs>
              <a:gs pos="100000">
                <a:srgbClr val="ACC4E8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6" name="Google Shape;116;p14"/>
          <p:cNvGrpSpPr/>
          <p:nvPr/>
        </p:nvGrpSpPr>
        <p:grpSpPr>
          <a:xfrm rot="453339">
            <a:off x="4961423" y="1452276"/>
            <a:ext cx="1106900" cy="1106900"/>
            <a:chOff x="1347591" y="1345255"/>
            <a:chExt cx="1106808" cy="1106808"/>
          </a:xfrm>
        </p:grpSpPr>
        <p:sp>
          <p:nvSpPr>
            <p:cNvPr id="117" name="Google Shape;117;p14"/>
            <p:cNvSpPr/>
            <p:nvPr/>
          </p:nvSpPr>
          <p:spPr>
            <a:xfrm>
              <a:off x="1818400" y="1432275"/>
              <a:ext cx="165300" cy="466500"/>
            </a:xfrm>
            <a:prstGeom prst="triangle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4"/>
            <p:cNvSpPr/>
            <p:nvPr/>
          </p:nvSpPr>
          <p:spPr>
            <a:xfrm rot="10800000">
              <a:off x="1818400" y="1898625"/>
              <a:ext cx="165300" cy="466500"/>
            </a:xfrm>
            <a:prstGeom prst="triangle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4"/>
            <p:cNvSpPr/>
            <p:nvPr/>
          </p:nvSpPr>
          <p:spPr>
            <a:xfrm rot="-5400000">
              <a:off x="1585225" y="1665450"/>
              <a:ext cx="165300" cy="466500"/>
            </a:xfrm>
            <a:prstGeom prst="triangle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4"/>
            <p:cNvSpPr/>
            <p:nvPr/>
          </p:nvSpPr>
          <p:spPr>
            <a:xfrm rot="5400000">
              <a:off x="2051575" y="1665450"/>
              <a:ext cx="165300" cy="466500"/>
            </a:xfrm>
            <a:prstGeom prst="triangle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4"/>
            <p:cNvSpPr/>
            <p:nvPr/>
          </p:nvSpPr>
          <p:spPr>
            <a:xfrm rot="-2700000">
              <a:off x="1653564" y="1500485"/>
              <a:ext cx="165463" cy="466690"/>
            </a:xfrm>
            <a:prstGeom prst="triangle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4"/>
            <p:cNvSpPr/>
            <p:nvPr/>
          </p:nvSpPr>
          <p:spPr>
            <a:xfrm rot="8100000">
              <a:off x="1983073" y="1830225"/>
              <a:ext cx="165463" cy="466690"/>
            </a:xfrm>
            <a:prstGeom prst="triangle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4"/>
            <p:cNvSpPr/>
            <p:nvPr/>
          </p:nvSpPr>
          <p:spPr>
            <a:xfrm rot="2700000">
              <a:off x="2065668" y="1301237"/>
              <a:ext cx="165463" cy="700036"/>
            </a:xfrm>
            <a:prstGeom prst="triangle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4"/>
            <p:cNvSpPr/>
            <p:nvPr/>
          </p:nvSpPr>
          <p:spPr>
            <a:xfrm flipH="1" rot="-8100000">
              <a:off x="1570860" y="1796045"/>
              <a:ext cx="165463" cy="700036"/>
            </a:xfrm>
            <a:prstGeom prst="triangle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5" name="Google Shape;125;p14"/>
          <p:cNvGrpSpPr/>
          <p:nvPr/>
        </p:nvGrpSpPr>
        <p:grpSpPr>
          <a:xfrm>
            <a:off x="5241424" y="897225"/>
            <a:ext cx="3501125" cy="3795300"/>
            <a:chOff x="5241424" y="897225"/>
            <a:chExt cx="3501125" cy="3795300"/>
          </a:xfrm>
        </p:grpSpPr>
        <p:sp>
          <p:nvSpPr>
            <p:cNvPr id="126" name="Google Shape;126;p14"/>
            <p:cNvSpPr/>
            <p:nvPr/>
          </p:nvSpPr>
          <p:spPr>
            <a:xfrm rot="-4498913">
              <a:off x="5628356" y="1776520"/>
              <a:ext cx="3384087" cy="2036708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14"/>
            <p:cNvSpPr/>
            <p:nvPr/>
          </p:nvSpPr>
          <p:spPr>
            <a:xfrm rot="-4498913">
              <a:off x="4971531" y="1776520"/>
              <a:ext cx="3384087" cy="2036708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4"/>
            <p:cNvSpPr/>
            <p:nvPr/>
          </p:nvSpPr>
          <p:spPr>
            <a:xfrm rot="-4498913">
              <a:off x="5297731" y="1776520"/>
              <a:ext cx="3384087" cy="2036708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9" name="Google Shape;129;p14"/>
          <p:cNvSpPr txBox="1"/>
          <p:nvPr>
            <p:ph idx="1" type="subTitle"/>
          </p:nvPr>
        </p:nvSpPr>
        <p:spPr>
          <a:xfrm>
            <a:off x="713225" y="2370675"/>
            <a:ext cx="4122300" cy="22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/>
        </p:txBody>
      </p:sp>
      <p:sp>
        <p:nvSpPr>
          <p:cNvPr id="130" name="Google Shape;130;p14"/>
          <p:cNvSpPr/>
          <p:nvPr>
            <p:ph idx="2" type="pic"/>
          </p:nvPr>
        </p:nvSpPr>
        <p:spPr>
          <a:xfrm rot="753755">
            <a:off x="5285951" y="1102085"/>
            <a:ext cx="2042704" cy="3385580"/>
          </a:xfrm>
          <a:prstGeom prst="ellipse">
            <a:avLst/>
          </a:prstGeom>
          <a:noFill/>
          <a:ln>
            <a:noFill/>
          </a:ln>
        </p:spPr>
      </p:sp>
      <p:sp>
        <p:nvSpPr>
          <p:cNvPr id="131" name="Google Shape;131;p14"/>
          <p:cNvSpPr txBox="1"/>
          <p:nvPr>
            <p:ph idx="3" type="subTitle"/>
          </p:nvPr>
        </p:nvSpPr>
        <p:spPr>
          <a:xfrm>
            <a:off x="713225" y="539500"/>
            <a:ext cx="2271900" cy="28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32" name="Google Shape;132;p14"/>
          <p:cNvSpPr txBox="1"/>
          <p:nvPr>
            <p:ph idx="4" type="subTitle"/>
          </p:nvPr>
        </p:nvSpPr>
        <p:spPr>
          <a:xfrm>
            <a:off x="3436050" y="539500"/>
            <a:ext cx="2271900" cy="28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33" name="Google Shape;133;p14"/>
          <p:cNvSpPr txBox="1"/>
          <p:nvPr>
            <p:ph type="ctrTitle"/>
          </p:nvPr>
        </p:nvSpPr>
        <p:spPr>
          <a:xfrm>
            <a:off x="713200" y="919125"/>
            <a:ext cx="4122300" cy="12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Font typeface="Playfair Display"/>
              <a:buNone/>
              <a:defRPr sz="40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Font typeface="Playfair Display"/>
              <a:buNone/>
              <a:defRPr sz="52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Font typeface="Playfair Display"/>
              <a:buNone/>
              <a:defRPr sz="52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Font typeface="Playfair Display"/>
              <a:buNone/>
              <a:defRPr sz="52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Font typeface="Playfair Display"/>
              <a:buNone/>
              <a:defRPr sz="52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Font typeface="Playfair Display"/>
              <a:buNone/>
              <a:defRPr sz="52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Font typeface="Playfair Display"/>
              <a:buNone/>
              <a:defRPr sz="52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Font typeface="Playfair Display"/>
              <a:buNone/>
              <a:defRPr sz="52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Font typeface="Playfair Display"/>
              <a:buNone/>
              <a:defRPr sz="52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5"/>
          <p:cNvSpPr/>
          <p:nvPr/>
        </p:nvSpPr>
        <p:spPr>
          <a:xfrm rot="-6188410">
            <a:off x="-2722363" y="2564944"/>
            <a:ext cx="4266408" cy="4266408"/>
          </a:xfrm>
          <a:prstGeom prst="ellipse">
            <a:avLst/>
          </a:prstGeom>
          <a:gradFill>
            <a:gsLst>
              <a:gs pos="0">
                <a:schemeClr val="accent1"/>
              </a:gs>
              <a:gs pos="69000">
                <a:srgbClr val="DBBF57">
                  <a:alpha val="0"/>
                </a:srgbClr>
              </a:gs>
              <a:gs pos="100000">
                <a:srgbClr val="DBBF57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5"/>
          <p:cNvSpPr/>
          <p:nvPr/>
        </p:nvSpPr>
        <p:spPr>
          <a:xfrm rot="-6188410">
            <a:off x="-1896853" y="2274483"/>
            <a:ext cx="4266408" cy="4266408"/>
          </a:xfrm>
          <a:prstGeom prst="ellipse">
            <a:avLst/>
          </a:prstGeom>
          <a:gradFill>
            <a:gsLst>
              <a:gs pos="0">
                <a:schemeClr val="lt1"/>
              </a:gs>
              <a:gs pos="72000">
                <a:srgbClr val="ACC4E8">
                  <a:alpha val="0"/>
                </a:srgbClr>
              </a:gs>
              <a:gs pos="91000">
                <a:srgbClr val="ACC4E8">
                  <a:alpha val="0"/>
                </a:srgbClr>
              </a:gs>
              <a:gs pos="100000">
                <a:srgbClr val="ACC4E8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5"/>
          <p:cNvSpPr/>
          <p:nvPr/>
        </p:nvSpPr>
        <p:spPr>
          <a:xfrm flipH="1" rot="1224193">
            <a:off x="7231701" y="-832186"/>
            <a:ext cx="4107281" cy="4107281"/>
          </a:xfrm>
          <a:prstGeom prst="ellipse">
            <a:avLst/>
          </a:prstGeom>
          <a:gradFill>
            <a:gsLst>
              <a:gs pos="0">
                <a:schemeClr val="accent1"/>
              </a:gs>
              <a:gs pos="69000">
                <a:srgbClr val="DBBF57">
                  <a:alpha val="0"/>
                </a:srgbClr>
              </a:gs>
              <a:gs pos="100000">
                <a:srgbClr val="DBBF57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5"/>
          <p:cNvSpPr/>
          <p:nvPr/>
        </p:nvSpPr>
        <p:spPr>
          <a:xfrm flipH="1" rot="1224372">
            <a:off x="5736581" y="-1326142"/>
            <a:ext cx="4685758" cy="4686040"/>
          </a:xfrm>
          <a:prstGeom prst="ellipse">
            <a:avLst/>
          </a:prstGeom>
          <a:gradFill>
            <a:gsLst>
              <a:gs pos="0">
                <a:schemeClr val="lt1"/>
              </a:gs>
              <a:gs pos="72000">
                <a:srgbClr val="ACC4E8">
                  <a:alpha val="0"/>
                </a:srgbClr>
              </a:gs>
              <a:gs pos="91000">
                <a:srgbClr val="ACC4E8">
                  <a:alpha val="0"/>
                </a:srgbClr>
              </a:gs>
              <a:gs pos="100000">
                <a:srgbClr val="ACC4E8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5"/>
          <p:cNvSpPr txBox="1"/>
          <p:nvPr>
            <p:ph idx="1" type="subTitle"/>
          </p:nvPr>
        </p:nvSpPr>
        <p:spPr>
          <a:xfrm>
            <a:off x="713225" y="539500"/>
            <a:ext cx="2271900" cy="28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40" name="Google Shape;140;p15"/>
          <p:cNvSpPr txBox="1"/>
          <p:nvPr>
            <p:ph idx="2" type="subTitle"/>
          </p:nvPr>
        </p:nvSpPr>
        <p:spPr>
          <a:xfrm>
            <a:off x="3436050" y="539500"/>
            <a:ext cx="2271900" cy="28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41" name="Google Shape;141;p15"/>
          <p:cNvSpPr txBox="1"/>
          <p:nvPr>
            <p:ph type="title"/>
          </p:nvPr>
        </p:nvSpPr>
        <p:spPr>
          <a:xfrm>
            <a:off x="713225" y="4073400"/>
            <a:ext cx="3708300" cy="5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"/>
              <a:buNone/>
              <a:defRPr sz="24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Playfair Display"/>
              <a:buNone/>
              <a:defRPr sz="24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Playfair Display"/>
              <a:buNone/>
              <a:defRPr sz="24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Playfair Display"/>
              <a:buNone/>
              <a:defRPr sz="24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Playfair Display"/>
              <a:buNone/>
              <a:defRPr sz="24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Playfair Display"/>
              <a:buNone/>
              <a:defRPr sz="24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Playfair Display"/>
              <a:buNone/>
              <a:defRPr sz="24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Playfair Display"/>
              <a:buNone/>
              <a:defRPr sz="24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Playfair Display"/>
              <a:buNone/>
              <a:defRPr sz="24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42" name="Google Shape;142;p15"/>
          <p:cNvSpPr txBox="1"/>
          <p:nvPr>
            <p:ph idx="3" type="subTitle"/>
          </p:nvPr>
        </p:nvSpPr>
        <p:spPr>
          <a:xfrm>
            <a:off x="713225" y="1845382"/>
            <a:ext cx="3708300" cy="200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bg>
      <p:bgPr>
        <a:solidFill>
          <a:schemeClr val="dk1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6"/>
          <p:cNvSpPr txBox="1"/>
          <p:nvPr>
            <p:ph idx="1" type="subTitle"/>
          </p:nvPr>
        </p:nvSpPr>
        <p:spPr>
          <a:xfrm>
            <a:off x="713200" y="1720250"/>
            <a:ext cx="3736500" cy="289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45" name="Google Shape;145;p16"/>
          <p:cNvSpPr txBox="1"/>
          <p:nvPr>
            <p:ph type="ctrTitle"/>
          </p:nvPr>
        </p:nvSpPr>
        <p:spPr>
          <a:xfrm>
            <a:off x="713200" y="919121"/>
            <a:ext cx="77178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Font typeface="Playfair Display"/>
              <a:buNone/>
              <a:defRPr sz="40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Font typeface="Playfair Display"/>
              <a:buNone/>
              <a:defRPr sz="52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Font typeface="Playfair Display"/>
              <a:buNone/>
              <a:defRPr sz="52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Font typeface="Playfair Display"/>
              <a:buNone/>
              <a:defRPr sz="52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Font typeface="Playfair Display"/>
              <a:buNone/>
              <a:defRPr sz="52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Font typeface="Playfair Display"/>
              <a:buNone/>
              <a:defRPr sz="52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Font typeface="Playfair Display"/>
              <a:buNone/>
              <a:defRPr sz="52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Font typeface="Playfair Display"/>
              <a:buNone/>
              <a:defRPr sz="52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Font typeface="Playfair Display"/>
              <a:buNone/>
              <a:defRPr sz="52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46" name="Google Shape;146;p16"/>
          <p:cNvSpPr txBox="1"/>
          <p:nvPr>
            <p:ph idx="2" type="subTitle"/>
          </p:nvPr>
        </p:nvSpPr>
        <p:spPr>
          <a:xfrm>
            <a:off x="713225" y="539500"/>
            <a:ext cx="2271900" cy="28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47" name="Google Shape;147;p16"/>
          <p:cNvSpPr txBox="1"/>
          <p:nvPr>
            <p:ph idx="3" type="subTitle"/>
          </p:nvPr>
        </p:nvSpPr>
        <p:spPr>
          <a:xfrm>
            <a:off x="3436050" y="539500"/>
            <a:ext cx="2271900" cy="28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48" name="Google Shape;148;p16"/>
          <p:cNvSpPr txBox="1"/>
          <p:nvPr>
            <p:ph idx="4" type="subTitle"/>
          </p:nvPr>
        </p:nvSpPr>
        <p:spPr>
          <a:xfrm>
            <a:off x="4572000" y="1720250"/>
            <a:ext cx="3736500" cy="289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49" name="Google Shape;149;p16"/>
          <p:cNvSpPr/>
          <p:nvPr/>
        </p:nvSpPr>
        <p:spPr>
          <a:xfrm>
            <a:off x="7073475" y="-1913377"/>
            <a:ext cx="3433500" cy="3433500"/>
          </a:xfrm>
          <a:prstGeom prst="ellipse">
            <a:avLst/>
          </a:prstGeom>
          <a:gradFill>
            <a:gsLst>
              <a:gs pos="0">
                <a:schemeClr val="accent1"/>
              </a:gs>
              <a:gs pos="69000">
                <a:srgbClr val="DBBF57">
                  <a:alpha val="0"/>
                </a:srgbClr>
              </a:gs>
              <a:gs pos="100000">
                <a:srgbClr val="DBBF57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6"/>
          <p:cNvSpPr/>
          <p:nvPr/>
        </p:nvSpPr>
        <p:spPr>
          <a:xfrm>
            <a:off x="8106536" y="-1259041"/>
            <a:ext cx="3433500" cy="3433500"/>
          </a:xfrm>
          <a:prstGeom prst="ellipse">
            <a:avLst/>
          </a:prstGeom>
          <a:gradFill>
            <a:gsLst>
              <a:gs pos="0">
                <a:schemeClr val="lt1"/>
              </a:gs>
              <a:gs pos="72000">
                <a:srgbClr val="ACC4E8">
                  <a:alpha val="0"/>
                </a:srgbClr>
              </a:gs>
              <a:gs pos="91000">
                <a:srgbClr val="ACC4E8">
                  <a:alpha val="0"/>
                </a:srgbClr>
              </a:gs>
              <a:gs pos="100000">
                <a:srgbClr val="ACC4E8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"/>
          <p:cNvSpPr/>
          <p:nvPr/>
        </p:nvSpPr>
        <p:spPr>
          <a:xfrm rot="3110242">
            <a:off x="7277301" y="-1943532"/>
            <a:ext cx="4108946" cy="4108946"/>
          </a:xfrm>
          <a:prstGeom prst="ellipse">
            <a:avLst/>
          </a:prstGeom>
          <a:gradFill>
            <a:gsLst>
              <a:gs pos="0">
                <a:schemeClr val="accent1"/>
              </a:gs>
              <a:gs pos="69000">
                <a:srgbClr val="DBBF57">
                  <a:alpha val="0"/>
                </a:srgbClr>
              </a:gs>
              <a:gs pos="100000">
                <a:srgbClr val="DBBF57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7"/>
          <p:cNvSpPr/>
          <p:nvPr/>
        </p:nvSpPr>
        <p:spPr>
          <a:xfrm rot="3110242">
            <a:off x="6199845" y="-679716"/>
            <a:ext cx="4108946" cy="4108946"/>
          </a:xfrm>
          <a:prstGeom prst="ellipse">
            <a:avLst/>
          </a:prstGeom>
          <a:gradFill>
            <a:gsLst>
              <a:gs pos="0">
                <a:schemeClr val="lt1"/>
              </a:gs>
              <a:gs pos="72000">
                <a:srgbClr val="ACC4E8">
                  <a:alpha val="0"/>
                </a:srgbClr>
              </a:gs>
              <a:gs pos="91000">
                <a:srgbClr val="ACC4E8">
                  <a:alpha val="0"/>
                </a:srgbClr>
              </a:gs>
              <a:gs pos="100000">
                <a:srgbClr val="ACC4E8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7"/>
          <p:cNvSpPr txBox="1"/>
          <p:nvPr>
            <p:ph idx="1" type="subTitle"/>
          </p:nvPr>
        </p:nvSpPr>
        <p:spPr>
          <a:xfrm>
            <a:off x="713200" y="3022275"/>
            <a:ext cx="3858900" cy="158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17"/>
          <p:cNvSpPr txBox="1"/>
          <p:nvPr>
            <p:ph idx="2" type="subTitle"/>
          </p:nvPr>
        </p:nvSpPr>
        <p:spPr>
          <a:xfrm>
            <a:off x="713225" y="539500"/>
            <a:ext cx="2271900" cy="28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56" name="Google Shape;156;p17"/>
          <p:cNvSpPr txBox="1"/>
          <p:nvPr>
            <p:ph idx="3" type="subTitle"/>
          </p:nvPr>
        </p:nvSpPr>
        <p:spPr>
          <a:xfrm>
            <a:off x="3436050" y="539500"/>
            <a:ext cx="2271900" cy="28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57" name="Google Shape;157;p17"/>
          <p:cNvSpPr txBox="1"/>
          <p:nvPr>
            <p:ph type="ctrTitle"/>
          </p:nvPr>
        </p:nvSpPr>
        <p:spPr>
          <a:xfrm>
            <a:off x="713200" y="919125"/>
            <a:ext cx="4369200" cy="1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Font typeface="Playfair Display"/>
              <a:buNone/>
              <a:defRPr sz="75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Font typeface="Playfair Display"/>
              <a:buNone/>
              <a:defRPr sz="52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Font typeface="Playfair Display"/>
              <a:buNone/>
              <a:defRPr sz="52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Font typeface="Playfair Display"/>
              <a:buNone/>
              <a:defRPr sz="52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Font typeface="Playfair Display"/>
              <a:buNone/>
              <a:defRPr sz="52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Font typeface="Playfair Display"/>
              <a:buNone/>
              <a:defRPr sz="52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Font typeface="Playfair Display"/>
              <a:buNone/>
              <a:defRPr sz="52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Font typeface="Playfair Display"/>
              <a:buNone/>
              <a:defRPr sz="52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Font typeface="Playfair Display"/>
              <a:buNone/>
              <a:defRPr sz="52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58" name="Google Shape;158;p17"/>
          <p:cNvSpPr txBox="1"/>
          <p:nvPr/>
        </p:nvSpPr>
        <p:spPr>
          <a:xfrm>
            <a:off x="4571875" y="3478615"/>
            <a:ext cx="3858900" cy="70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rPr>
              <a:t>CREDITS: This presentation template was created by </a:t>
            </a:r>
            <a:r>
              <a:rPr b="1" lang="en" sz="1200">
                <a:solidFill>
                  <a:schemeClr val="dk2"/>
                </a:solidFill>
                <a:uFill>
                  <a:noFill/>
                </a:uFill>
                <a:latin typeface="Manrope"/>
                <a:ea typeface="Manrope"/>
                <a:cs typeface="Manrope"/>
                <a:sym typeface="Manrope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rPr>
              <a:t>, and includes icons by </a:t>
            </a:r>
            <a:r>
              <a:rPr b="1" lang="en" sz="1200">
                <a:solidFill>
                  <a:schemeClr val="dk2"/>
                </a:solidFill>
                <a:uFill>
                  <a:noFill/>
                </a:uFill>
                <a:latin typeface="Manrope"/>
                <a:ea typeface="Manrope"/>
                <a:cs typeface="Manrope"/>
                <a:sym typeface="Manrope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rPr>
              <a:t>, and infographics &amp; images by </a:t>
            </a:r>
            <a:r>
              <a:rPr b="1" lang="en" sz="1200">
                <a:solidFill>
                  <a:schemeClr val="dk2"/>
                </a:solidFill>
                <a:uFill>
                  <a:noFill/>
                </a:uFill>
                <a:latin typeface="Manrope"/>
                <a:ea typeface="Manrope"/>
                <a:cs typeface="Manrope"/>
                <a:sym typeface="Manrope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b="1" lang="en" sz="1200"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rPr>
              <a:t> </a:t>
            </a:r>
            <a:endParaRPr b="1" sz="1200">
              <a:solidFill>
                <a:schemeClr val="dk2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1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8"/>
          <p:cNvSpPr/>
          <p:nvPr/>
        </p:nvSpPr>
        <p:spPr>
          <a:xfrm flipH="1" rot="8892159">
            <a:off x="7277121" y="1006625"/>
            <a:ext cx="2995351" cy="2995351"/>
          </a:xfrm>
          <a:prstGeom prst="ellipse">
            <a:avLst/>
          </a:prstGeom>
          <a:gradFill>
            <a:gsLst>
              <a:gs pos="0">
                <a:schemeClr val="accent1"/>
              </a:gs>
              <a:gs pos="6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8"/>
          <p:cNvSpPr/>
          <p:nvPr/>
        </p:nvSpPr>
        <p:spPr>
          <a:xfrm flipH="1" rot="8892159">
            <a:off x="6857927" y="621161"/>
            <a:ext cx="2995351" cy="2995351"/>
          </a:xfrm>
          <a:prstGeom prst="ellipse">
            <a:avLst/>
          </a:prstGeom>
          <a:gradFill>
            <a:gsLst>
              <a:gs pos="0">
                <a:schemeClr val="lt1"/>
              </a:gs>
              <a:gs pos="72000">
                <a:srgbClr val="ACC4E8">
                  <a:alpha val="0"/>
                </a:srgbClr>
              </a:gs>
              <a:gs pos="91000">
                <a:srgbClr val="ACC4E8">
                  <a:alpha val="0"/>
                </a:srgbClr>
              </a:gs>
              <a:gs pos="100000">
                <a:srgbClr val="ACC4E8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8"/>
          <p:cNvSpPr/>
          <p:nvPr/>
        </p:nvSpPr>
        <p:spPr>
          <a:xfrm rot="-453860">
            <a:off x="-2420243" y="2625582"/>
            <a:ext cx="4945336" cy="4945336"/>
          </a:xfrm>
          <a:prstGeom prst="ellipse">
            <a:avLst/>
          </a:prstGeom>
          <a:gradFill>
            <a:gsLst>
              <a:gs pos="0">
                <a:schemeClr val="accent1"/>
              </a:gs>
              <a:gs pos="69000">
                <a:srgbClr val="DBBF57">
                  <a:alpha val="0"/>
                </a:srgbClr>
              </a:gs>
              <a:gs pos="100000">
                <a:srgbClr val="DBBF57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8"/>
          <p:cNvSpPr/>
          <p:nvPr/>
        </p:nvSpPr>
        <p:spPr>
          <a:xfrm rot="-453782">
            <a:off x="-1298362" y="2359928"/>
            <a:ext cx="5641376" cy="5641376"/>
          </a:xfrm>
          <a:prstGeom prst="ellipse">
            <a:avLst/>
          </a:prstGeom>
          <a:gradFill>
            <a:gsLst>
              <a:gs pos="0">
                <a:schemeClr val="lt1"/>
              </a:gs>
              <a:gs pos="72000">
                <a:srgbClr val="ACC4E8">
                  <a:alpha val="0"/>
                </a:srgbClr>
              </a:gs>
              <a:gs pos="91000">
                <a:srgbClr val="ACC4E8">
                  <a:alpha val="0"/>
                </a:srgbClr>
              </a:gs>
              <a:gs pos="100000">
                <a:srgbClr val="ACC4E8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8"/>
          <p:cNvSpPr/>
          <p:nvPr/>
        </p:nvSpPr>
        <p:spPr>
          <a:xfrm flipH="1" rot="-9000025">
            <a:off x="7350712" y="1512174"/>
            <a:ext cx="3222640" cy="931163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5" name="Google Shape;165;p18"/>
          <p:cNvGrpSpPr/>
          <p:nvPr/>
        </p:nvGrpSpPr>
        <p:grpSpPr>
          <a:xfrm flipH="1" rot="10800000">
            <a:off x="7558857" y="442254"/>
            <a:ext cx="1298729" cy="1298729"/>
            <a:chOff x="1347591" y="1345255"/>
            <a:chExt cx="1106808" cy="1106808"/>
          </a:xfrm>
        </p:grpSpPr>
        <p:sp>
          <p:nvSpPr>
            <p:cNvPr id="166" name="Google Shape;166;p18"/>
            <p:cNvSpPr/>
            <p:nvPr/>
          </p:nvSpPr>
          <p:spPr>
            <a:xfrm>
              <a:off x="1818400" y="1432275"/>
              <a:ext cx="165300" cy="466500"/>
            </a:xfrm>
            <a:prstGeom prst="triangle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18"/>
            <p:cNvSpPr/>
            <p:nvPr/>
          </p:nvSpPr>
          <p:spPr>
            <a:xfrm rot="10800000">
              <a:off x="1818400" y="1898625"/>
              <a:ext cx="165300" cy="466500"/>
            </a:xfrm>
            <a:prstGeom prst="triangle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18"/>
            <p:cNvSpPr/>
            <p:nvPr/>
          </p:nvSpPr>
          <p:spPr>
            <a:xfrm rot="-5400000">
              <a:off x="1585225" y="1665450"/>
              <a:ext cx="165300" cy="466500"/>
            </a:xfrm>
            <a:prstGeom prst="triangle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18"/>
            <p:cNvSpPr/>
            <p:nvPr/>
          </p:nvSpPr>
          <p:spPr>
            <a:xfrm rot="5400000">
              <a:off x="2051575" y="1665450"/>
              <a:ext cx="165300" cy="466500"/>
            </a:xfrm>
            <a:prstGeom prst="triangle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18"/>
            <p:cNvSpPr/>
            <p:nvPr/>
          </p:nvSpPr>
          <p:spPr>
            <a:xfrm rot="-2700000">
              <a:off x="1653564" y="1500485"/>
              <a:ext cx="165463" cy="466690"/>
            </a:xfrm>
            <a:prstGeom prst="triangle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18"/>
            <p:cNvSpPr/>
            <p:nvPr/>
          </p:nvSpPr>
          <p:spPr>
            <a:xfrm rot="8100000">
              <a:off x="1983073" y="1830225"/>
              <a:ext cx="165463" cy="466690"/>
            </a:xfrm>
            <a:prstGeom prst="triangle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18"/>
            <p:cNvSpPr/>
            <p:nvPr/>
          </p:nvSpPr>
          <p:spPr>
            <a:xfrm rot="2700000">
              <a:off x="2065668" y="1301237"/>
              <a:ext cx="165463" cy="700036"/>
            </a:xfrm>
            <a:prstGeom prst="triangle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18"/>
            <p:cNvSpPr/>
            <p:nvPr/>
          </p:nvSpPr>
          <p:spPr>
            <a:xfrm flipH="1" rot="-8100000">
              <a:off x="1570860" y="1796045"/>
              <a:ext cx="165463" cy="700036"/>
            </a:xfrm>
            <a:prstGeom prst="triangle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2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9"/>
          <p:cNvSpPr/>
          <p:nvPr/>
        </p:nvSpPr>
        <p:spPr>
          <a:xfrm flipH="1" rot="1521991">
            <a:off x="6977727" y="2656975"/>
            <a:ext cx="4945297" cy="4945297"/>
          </a:xfrm>
          <a:prstGeom prst="ellipse">
            <a:avLst/>
          </a:prstGeom>
          <a:gradFill>
            <a:gsLst>
              <a:gs pos="0">
                <a:schemeClr val="accent1"/>
              </a:gs>
              <a:gs pos="69000">
                <a:srgbClr val="DBBF57">
                  <a:alpha val="0"/>
                </a:srgbClr>
              </a:gs>
              <a:gs pos="100000">
                <a:srgbClr val="DBBF57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9"/>
          <p:cNvSpPr/>
          <p:nvPr/>
        </p:nvSpPr>
        <p:spPr>
          <a:xfrm flipH="1" rot="1521953">
            <a:off x="5204803" y="1937904"/>
            <a:ext cx="5641493" cy="5641493"/>
          </a:xfrm>
          <a:prstGeom prst="ellipse">
            <a:avLst/>
          </a:prstGeom>
          <a:gradFill>
            <a:gsLst>
              <a:gs pos="0">
                <a:schemeClr val="lt1"/>
              </a:gs>
              <a:gs pos="72000">
                <a:srgbClr val="ACC4E8">
                  <a:alpha val="0"/>
                </a:srgbClr>
              </a:gs>
              <a:gs pos="91000">
                <a:srgbClr val="ACC4E8">
                  <a:alpha val="0"/>
                </a:srgbClr>
              </a:gs>
              <a:gs pos="100000">
                <a:srgbClr val="ACC4E8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9"/>
          <p:cNvSpPr/>
          <p:nvPr/>
        </p:nvSpPr>
        <p:spPr>
          <a:xfrm rot="-1521991">
            <a:off x="-3033123" y="-2125750"/>
            <a:ext cx="4945297" cy="4945297"/>
          </a:xfrm>
          <a:prstGeom prst="ellipse">
            <a:avLst/>
          </a:prstGeom>
          <a:gradFill>
            <a:gsLst>
              <a:gs pos="0">
                <a:schemeClr val="accent1"/>
              </a:gs>
              <a:gs pos="69000">
                <a:srgbClr val="DBBF57">
                  <a:alpha val="0"/>
                </a:srgbClr>
              </a:gs>
              <a:gs pos="100000">
                <a:srgbClr val="DBBF57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9"/>
          <p:cNvSpPr/>
          <p:nvPr/>
        </p:nvSpPr>
        <p:spPr>
          <a:xfrm rot="-1521926">
            <a:off x="-2460003" y="-2990939"/>
            <a:ext cx="5094656" cy="5094656"/>
          </a:xfrm>
          <a:prstGeom prst="ellipse">
            <a:avLst/>
          </a:prstGeom>
          <a:gradFill>
            <a:gsLst>
              <a:gs pos="0">
                <a:schemeClr val="lt1"/>
              </a:gs>
              <a:gs pos="72000">
                <a:srgbClr val="ACC4E8">
                  <a:alpha val="0"/>
                </a:srgbClr>
              </a:gs>
              <a:gs pos="91000">
                <a:srgbClr val="ACC4E8">
                  <a:alpha val="0"/>
                </a:srgbClr>
              </a:gs>
              <a:gs pos="100000">
                <a:srgbClr val="ACC4E8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/>
          <p:nvPr/>
        </p:nvSpPr>
        <p:spPr>
          <a:xfrm flipH="1" rot="3253127">
            <a:off x="-1264278" y="-2346039"/>
            <a:ext cx="4266350" cy="4266350"/>
          </a:xfrm>
          <a:prstGeom prst="ellipse">
            <a:avLst/>
          </a:prstGeom>
          <a:gradFill>
            <a:gsLst>
              <a:gs pos="0">
                <a:schemeClr val="accent1"/>
              </a:gs>
              <a:gs pos="69000">
                <a:srgbClr val="DBBF57">
                  <a:alpha val="0"/>
                </a:srgbClr>
              </a:gs>
              <a:gs pos="100000">
                <a:srgbClr val="DBBF57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3"/>
          <p:cNvSpPr/>
          <p:nvPr/>
        </p:nvSpPr>
        <p:spPr>
          <a:xfrm flipH="1">
            <a:off x="7334919" y="2923670"/>
            <a:ext cx="3725700" cy="3725700"/>
          </a:xfrm>
          <a:prstGeom prst="ellipse">
            <a:avLst/>
          </a:prstGeom>
          <a:gradFill>
            <a:gsLst>
              <a:gs pos="0">
                <a:schemeClr val="accent1"/>
              </a:gs>
              <a:gs pos="69000">
                <a:srgbClr val="DBBF57">
                  <a:alpha val="0"/>
                </a:srgbClr>
              </a:gs>
              <a:gs pos="100000">
                <a:srgbClr val="DBBF57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3"/>
          <p:cNvSpPr/>
          <p:nvPr/>
        </p:nvSpPr>
        <p:spPr>
          <a:xfrm flipH="1">
            <a:off x="5982748" y="2868725"/>
            <a:ext cx="4250400" cy="4250400"/>
          </a:xfrm>
          <a:prstGeom prst="ellipse">
            <a:avLst/>
          </a:prstGeom>
          <a:gradFill>
            <a:gsLst>
              <a:gs pos="0">
                <a:schemeClr val="lt1"/>
              </a:gs>
              <a:gs pos="72000">
                <a:srgbClr val="ACC4E8">
                  <a:alpha val="0"/>
                </a:srgbClr>
              </a:gs>
              <a:gs pos="91000">
                <a:srgbClr val="ACC4E8">
                  <a:alpha val="0"/>
                </a:srgbClr>
              </a:gs>
              <a:gs pos="100000">
                <a:srgbClr val="ACC4E8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3"/>
          <p:cNvSpPr/>
          <p:nvPr/>
        </p:nvSpPr>
        <p:spPr>
          <a:xfrm flipH="1" rot="3253127">
            <a:off x="-2025661" y="-1914610"/>
            <a:ext cx="4266350" cy="4266350"/>
          </a:xfrm>
          <a:prstGeom prst="ellipse">
            <a:avLst/>
          </a:prstGeom>
          <a:gradFill>
            <a:gsLst>
              <a:gs pos="0">
                <a:schemeClr val="lt1"/>
              </a:gs>
              <a:gs pos="72000">
                <a:srgbClr val="ACC4E8">
                  <a:alpha val="0"/>
                </a:srgbClr>
              </a:gs>
              <a:gs pos="91000">
                <a:srgbClr val="ACC4E8">
                  <a:alpha val="0"/>
                </a:srgbClr>
              </a:gs>
              <a:gs pos="100000">
                <a:srgbClr val="ACC4E8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idx="1" type="subTitle"/>
          </p:nvPr>
        </p:nvSpPr>
        <p:spPr>
          <a:xfrm>
            <a:off x="713175" y="3882425"/>
            <a:ext cx="2697000" cy="7254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4" name="Google Shape;24;p3"/>
          <p:cNvSpPr txBox="1"/>
          <p:nvPr>
            <p:ph hasCustomPrompt="1" type="title"/>
          </p:nvPr>
        </p:nvSpPr>
        <p:spPr>
          <a:xfrm>
            <a:off x="7091575" y="3548219"/>
            <a:ext cx="1339200" cy="8022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Font typeface="Manrope"/>
              <a:buNone/>
              <a:defRPr sz="5700"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Manrope"/>
              <a:buNone/>
              <a:defRPr sz="3000">
                <a:latin typeface="Manrope"/>
                <a:ea typeface="Manrope"/>
                <a:cs typeface="Manrope"/>
                <a:sym typeface="Manrop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Manrope"/>
              <a:buNone/>
              <a:defRPr sz="3000">
                <a:latin typeface="Manrope"/>
                <a:ea typeface="Manrope"/>
                <a:cs typeface="Manrope"/>
                <a:sym typeface="Manrop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Manrope"/>
              <a:buNone/>
              <a:defRPr sz="3000">
                <a:latin typeface="Manrope"/>
                <a:ea typeface="Manrope"/>
                <a:cs typeface="Manrope"/>
                <a:sym typeface="Manrop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Manrope"/>
              <a:buNone/>
              <a:defRPr sz="3000">
                <a:latin typeface="Manrope"/>
                <a:ea typeface="Manrope"/>
                <a:cs typeface="Manrope"/>
                <a:sym typeface="Manrop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Manrope"/>
              <a:buNone/>
              <a:defRPr sz="3000">
                <a:latin typeface="Manrope"/>
                <a:ea typeface="Manrope"/>
                <a:cs typeface="Manrope"/>
                <a:sym typeface="Manrop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Manrope"/>
              <a:buNone/>
              <a:defRPr sz="3000">
                <a:latin typeface="Manrope"/>
                <a:ea typeface="Manrope"/>
                <a:cs typeface="Manrope"/>
                <a:sym typeface="Manrop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Manrope"/>
              <a:buNone/>
              <a:defRPr sz="3000">
                <a:latin typeface="Manrope"/>
                <a:ea typeface="Manrope"/>
                <a:cs typeface="Manrope"/>
                <a:sym typeface="Manrop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Manrope"/>
              <a:buNone/>
              <a:defRPr sz="3000">
                <a:latin typeface="Manrope"/>
                <a:ea typeface="Manrope"/>
                <a:cs typeface="Manrope"/>
                <a:sym typeface="Manrope"/>
              </a:defRPr>
            </a:lvl9pPr>
          </a:lstStyle>
          <a:p>
            <a:r>
              <a:t>xx%</a:t>
            </a:r>
          </a:p>
        </p:txBody>
      </p:sp>
      <p:sp>
        <p:nvSpPr>
          <p:cNvPr id="25" name="Google Shape;25;p3"/>
          <p:cNvSpPr txBox="1"/>
          <p:nvPr>
            <p:ph idx="2" type="subTitle"/>
          </p:nvPr>
        </p:nvSpPr>
        <p:spPr>
          <a:xfrm>
            <a:off x="713225" y="539500"/>
            <a:ext cx="2271900" cy="28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6" name="Google Shape;26;p3"/>
          <p:cNvSpPr txBox="1"/>
          <p:nvPr>
            <p:ph idx="3" type="subTitle"/>
          </p:nvPr>
        </p:nvSpPr>
        <p:spPr>
          <a:xfrm>
            <a:off x="3436050" y="539500"/>
            <a:ext cx="2271900" cy="28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7" name="Google Shape;27;p3"/>
          <p:cNvSpPr txBox="1"/>
          <p:nvPr>
            <p:ph idx="4" type="ctrTitle"/>
          </p:nvPr>
        </p:nvSpPr>
        <p:spPr>
          <a:xfrm>
            <a:off x="713175" y="1638731"/>
            <a:ext cx="3858900" cy="86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0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8" name="Google Shape;28;p3"/>
          <p:cNvSpPr txBox="1"/>
          <p:nvPr>
            <p:ph idx="5" type="ctrTitle"/>
          </p:nvPr>
        </p:nvSpPr>
        <p:spPr>
          <a:xfrm>
            <a:off x="4571950" y="2635944"/>
            <a:ext cx="3858900" cy="80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000">
                <a:latin typeface="Manrope"/>
                <a:ea typeface="Manrope"/>
                <a:cs typeface="Manrope"/>
                <a:sym typeface="Manrop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1"/>
        </a:solid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/>
          <p:nvPr>
            <p:ph idx="1" type="body"/>
          </p:nvPr>
        </p:nvSpPr>
        <p:spPr>
          <a:xfrm>
            <a:off x="720000" y="1753050"/>
            <a:ext cx="7704000" cy="28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Nunito Light"/>
              <a:buChar char="●"/>
              <a:defRPr sz="1100"/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Nunito Light"/>
              <a:buChar char="○"/>
              <a:defRPr sz="1100"/>
            </a:lvl2pPr>
            <a:lvl3pPr indent="-29845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Nunito Light"/>
              <a:buChar char="■"/>
              <a:defRPr sz="1100"/>
            </a:lvl3pPr>
            <a:lvl4pPr indent="-29845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Nunito Light"/>
              <a:buChar char="●"/>
              <a:defRPr sz="1100"/>
            </a:lvl4pPr>
            <a:lvl5pPr indent="-29845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Nunito Light"/>
              <a:buChar char="○"/>
              <a:defRPr sz="1100"/>
            </a:lvl5pPr>
            <a:lvl6pPr indent="-29845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Nunito Light"/>
              <a:buChar char="■"/>
              <a:defRPr sz="1100"/>
            </a:lvl6pPr>
            <a:lvl7pPr indent="-29845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Nunito Light"/>
              <a:buChar char="●"/>
              <a:defRPr sz="1100"/>
            </a:lvl7pPr>
            <a:lvl8pPr indent="-29845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Nunito Light"/>
              <a:buChar char="○"/>
              <a:defRPr sz="1100"/>
            </a:lvl8pPr>
            <a:lvl9pPr indent="-29845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Font typeface="Nunito Light"/>
              <a:buChar char="■"/>
              <a:defRPr sz="1100"/>
            </a:lvl9pPr>
          </a:lstStyle>
          <a:p/>
        </p:txBody>
      </p:sp>
      <p:sp>
        <p:nvSpPr>
          <p:cNvPr id="31" name="Google Shape;31;p4"/>
          <p:cNvSpPr/>
          <p:nvPr/>
        </p:nvSpPr>
        <p:spPr>
          <a:xfrm>
            <a:off x="7784800" y="654900"/>
            <a:ext cx="4407300" cy="4407300"/>
          </a:xfrm>
          <a:prstGeom prst="ellipse">
            <a:avLst/>
          </a:prstGeom>
          <a:gradFill>
            <a:gsLst>
              <a:gs pos="0">
                <a:schemeClr val="lt1"/>
              </a:gs>
              <a:gs pos="72000">
                <a:srgbClr val="ACC4E8">
                  <a:alpha val="0"/>
                </a:srgbClr>
              </a:gs>
              <a:gs pos="91000">
                <a:srgbClr val="ACC4E8">
                  <a:alpha val="0"/>
                </a:srgbClr>
              </a:gs>
              <a:gs pos="100000">
                <a:srgbClr val="ACC4E8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4"/>
          <p:cNvSpPr/>
          <p:nvPr/>
        </p:nvSpPr>
        <p:spPr>
          <a:xfrm flipH="1" rot="1097895">
            <a:off x="-3652206" y="4297527"/>
            <a:ext cx="5885079" cy="1086434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4"/>
          <p:cNvSpPr/>
          <p:nvPr/>
        </p:nvSpPr>
        <p:spPr>
          <a:xfrm flipH="1" rot="1097895">
            <a:off x="-3688564" y="4927912"/>
            <a:ext cx="5885079" cy="1086434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4"/>
          <p:cNvSpPr txBox="1"/>
          <p:nvPr>
            <p:ph type="ctrTitle"/>
          </p:nvPr>
        </p:nvSpPr>
        <p:spPr>
          <a:xfrm>
            <a:off x="713200" y="919121"/>
            <a:ext cx="77178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Font typeface="Playfair Display"/>
              <a:buNone/>
              <a:defRPr sz="40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Font typeface="Playfair Display"/>
              <a:buNone/>
              <a:defRPr sz="52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Font typeface="Playfair Display"/>
              <a:buNone/>
              <a:defRPr sz="52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Font typeface="Playfair Display"/>
              <a:buNone/>
              <a:defRPr sz="52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Font typeface="Playfair Display"/>
              <a:buNone/>
              <a:defRPr sz="52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Font typeface="Playfair Display"/>
              <a:buNone/>
              <a:defRPr sz="52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Font typeface="Playfair Display"/>
              <a:buNone/>
              <a:defRPr sz="52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Font typeface="Playfair Display"/>
              <a:buNone/>
              <a:defRPr sz="52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Font typeface="Playfair Display"/>
              <a:buNone/>
              <a:defRPr sz="52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35" name="Google Shape;35;p4"/>
          <p:cNvSpPr txBox="1"/>
          <p:nvPr>
            <p:ph idx="2" type="subTitle"/>
          </p:nvPr>
        </p:nvSpPr>
        <p:spPr>
          <a:xfrm>
            <a:off x="713225" y="539500"/>
            <a:ext cx="2271900" cy="28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6" name="Google Shape;36;p4"/>
          <p:cNvSpPr txBox="1"/>
          <p:nvPr>
            <p:ph idx="3" type="subTitle"/>
          </p:nvPr>
        </p:nvSpPr>
        <p:spPr>
          <a:xfrm>
            <a:off x="3436050" y="539500"/>
            <a:ext cx="2271900" cy="28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1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"/>
          <p:cNvSpPr txBox="1"/>
          <p:nvPr>
            <p:ph type="ctrTitle"/>
          </p:nvPr>
        </p:nvSpPr>
        <p:spPr>
          <a:xfrm>
            <a:off x="713200" y="919121"/>
            <a:ext cx="77178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Font typeface="Playfair Display"/>
              <a:buNone/>
              <a:defRPr sz="40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Font typeface="Playfair Display"/>
              <a:buNone/>
              <a:defRPr sz="52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Font typeface="Playfair Display"/>
              <a:buNone/>
              <a:defRPr sz="52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Font typeface="Playfair Display"/>
              <a:buNone/>
              <a:defRPr sz="52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Font typeface="Playfair Display"/>
              <a:buNone/>
              <a:defRPr sz="52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Font typeface="Playfair Display"/>
              <a:buNone/>
              <a:defRPr sz="52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Font typeface="Playfair Display"/>
              <a:buNone/>
              <a:defRPr sz="52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Font typeface="Playfair Display"/>
              <a:buNone/>
              <a:defRPr sz="52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Font typeface="Playfair Display"/>
              <a:buNone/>
              <a:defRPr sz="52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39" name="Google Shape;39;p5"/>
          <p:cNvSpPr txBox="1"/>
          <p:nvPr>
            <p:ph idx="1" type="subTitle"/>
          </p:nvPr>
        </p:nvSpPr>
        <p:spPr>
          <a:xfrm>
            <a:off x="713225" y="539500"/>
            <a:ext cx="2271900" cy="28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0" name="Google Shape;40;p5"/>
          <p:cNvSpPr txBox="1"/>
          <p:nvPr>
            <p:ph idx="2" type="subTitle"/>
          </p:nvPr>
        </p:nvSpPr>
        <p:spPr>
          <a:xfrm>
            <a:off x="3436050" y="539500"/>
            <a:ext cx="2271900" cy="28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5"/>
          <p:cNvSpPr/>
          <p:nvPr/>
        </p:nvSpPr>
        <p:spPr>
          <a:xfrm>
            <a:off x="7073475" y="-1913377"/>
            <a:ext cx="3433500" cy="3433500"/>
          </a:xfrm>
          <a:prstGeom prst="ellipse">
            <a:avLst/>
          </a:prstGeom>
          <a:gradFill>
            <a:gsLst>
              <a:gs pos="0">
                <a:schemeClr val="accent1"/>
              </a:gs>
              <a:gs pos="69000">
                <a:srgbClr val="DBBF57">
                  <a:alpha val="0"/>
                </a:srgbClr>
              </a:gs>
              <a:gs pos="100000">
                <a:srgbClr val="DBBF57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5"/>
          <p:cNvSpPr/>
          <p:nvPr/>
        </p:nvSpPr>
        <p:spPr>
          <a:xfrm>
            <a:off x="7347486" y="-552991"/>
            <a:ext cx="3433500" cy="3433500"/>
          </a:xfrm>
          <a:prstGeom prst="ellipse">
            <a:avLst/>
          </a:prstGeom>
          <a:gradFill>
            <a:gsLst>
              <a:gs pos="0">
                <a:schemeClr val="lt1"/>
              </a:gs>
              <a:gs pos="72000">
                <a:srgbClr val="ACC4E8">
                  <a:alpha val="0"/>
                </a:srgbClr>
              </a:gs>
              <a:gs pos="91000">
                <a:srgbClr val="ACC4E8">
                  <a:alpha val="0"/>
                </a:srgbClr>
              </a:gs>
              <a:gs pos="100000">
                <a:srgbClr val="ACC4E8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5"/>
          <p:cNvSpPr txBox="1"/>
          <p:nvPr>
            <p:ph idx="3" type="title"/>
          </p:nvPr>
        </p:nvSpPr>
        <p:spPr>
          <a:xfrm>
            <a:off x="713225" y="2280125"/>
            <a:ext cx="3416700" cy="49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"/>
              <a:buNone/>
              <a:defRPr sz="24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Playfair Display"/>
              <a:buNone/>
              <a:defRPr sz="24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Playfair Display"/>
              <a:buNone/>
              <a:defRPr sz="24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Playfair Display"/>
              <a:buNone/>
              <a:defRPr sz="24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Playfair Display"/>
              <a:buNone/>
              <a:defRPr sz="24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Playfair Display"/>
              <a:buNone/>
              <a:defRPr sz="24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Playfair Display"/>
              <a:buNone/>
              <a:defRPr sz="24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Playfair Display"/>
              <a:buNone/>
              <a:defRPr sz="24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Playfair Display"/>
              <a:buNone/>
              <a:defRPr sz="24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44" name="Google Shape;44;p5"/>
          <p:cNvSpPr txBox="1"/>
          <p:nvPr>
            <p:ph idx="4" type="subTitle"/>
          </p:nvPr>
        </p:nvSpPr>
        <p:spPr>
          <a:xfrm>
            <a:off x="713225" y="2756375"/>
            <a:ext cx="3416700" cy="184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5"/>
          <p:cNvSpPr txBox="1"/>
          <p:nvPr>
            <p:ph idx="5" type="title"/>
          </p:nvPr>
        </p:nvSpPr>
        <p:spPr>
          <a:xfrm>
            <a:off x="4572000" y="2280125"/>
            <a:ext cx="3416700" cy="49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"/>
              <a:buNone/>
              <a:defRPr sz="24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Playfair Display"/>
              <a:buNone/>
              <a:defRPr sz="24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Playfair Display"/>
              <a:buNone/>
              <a:defRPr sz="24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Playfair Display"/>
              <a:buNone/>
              <a:defRPr sz="24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Playfair Display"/>
              <a:buNone/>
              <a:defRPr sz="24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Playfair Display"/>
              <a:buNone/>
              <a:defRPr sz="24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Playfair Display"/>
              <a:buNone/>
              <a:defRPr sz="24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Playfair Display"/>
              <a:buNone/>
              <a:defRPr sz="24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Playfair Display"/>
              <a:buNone/>
              <a:defRPr sz="24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46" name="Google Shape;46;p5"/>
          <p:cNvSpPr txBox="1"/>
          <p:nvPr>
            <p:ph idx="6" type="subTitle"/>
          </p:nvPr>
        </p:nvSpPr>
        <p:spPr>
          <a:xfrm>
            <a:off x="4572000" y="2756375"/>
            <a:ext cx="3416700" cy="184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1"/>
        </a:solidFill>
      </p:bgPr>
    </p:bg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6"/>
          <p:cNvSpPr/>
          <p:nvPr/>
        </p:nvSpPr>
        <p:spPr>
          <a:xfrm>
            <a:off x="7784800" y="654900"/>
            <a:ext cx="4407300" cy="4407300"/>
          </a:xfrm>
          <a:prstGeom prst="ellipse">
            <a:avLst/>
          </a:prstGeom>
          <a:gradFill>
            <a:gsLst>
              <a:gs pos="0">
                <a:schemeClr val="lt1"/>
              </a:gs>
              <a:gs pos="72000">
                <a:srgbClr val="ACC4E8">
                  <a:alpha val="0"/>
                </a:srgbClr>
              </a:gs>
              <a:gs pos="91000">
                <a:srgbClr val="ACC4E8">
                  <a:alpha val="0"/>
                </a:srgbClr>
              </a:gs>
              <a:gs pos="100000">
                <a:srgbClr val="ACC4E8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6"/>
          <p:cNvSpPr/>
          <p:nvPr/>
        </p:nvSpPr>
        <p:spPr>
          <a:xfrm flipH="1" rot="1097895">
            <a:off x="-3652206" y="4297527"/>
            <a:ext cx="5885079" cy="1086434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6"/>
          <p:cNvSpPr/>
          <p:nvPr/>
        </p:nvSpPr>
        <p:spPr>
          <a:xfrm flipH="1" rot="1097895">
            <a:off x="-3688564" y="4927912"/>
            <a:ext cx="5885079" cy="1086434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6"/>
          <p:cNvSpPr txBox="1"/>
          <p:nvPr>
            <p:ph idx="1" type="subTitle"/>
          </p:nvPr>
        </p:nvSpPr>
        <p:spPr>
          <a:xfrm>
            <a:off x="713225" y="539500"/>
            <a:ext cx="2271900" cy="28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52" name="Google Shape;52;p6"/>
          <p:cNvSpPr txBox="1"/>
          <p:nvPr>
            <p:ph idx="2" type="subTitle"/>
          </p:nvPr>
        </p:nvSpPr>
        <p:spPr>
          <a:xfrm>
            <a:off x="3436050" y="539500"/>
            <a:ext cx="2271900" cy="28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53" name="Google Shape;53;p6"/>
          <p:cNvSpPr txBox="1"/>
          <p:nvPr>
            <p:ph type="ctrTitle"/>
          </p:nvPr>
        </p:nvSpPr>
        <p:spPr>
          <a:xfrm>
            <a:off x="713200" y="919121"/>
            <a:ext cx="77178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Font typeface="Playfair Display"/>
              <a:buNone/>
              <a:defRPr sz="40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Font typeface="Playfair Display"/>
              <a:buNone/>
              <a:defRPr sz="52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Font typeface="Playfair Display"/>
              <a:buNone/>
              <a:defRPr sz="52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Font typeface="Playfair Display"/>
              <a:buNone/>
              <a:defRPr sz="52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Font typeface="Playfair Display"/>
              <a:buNone/>
              <a:defRPr sz="52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Font typeface="Playfair Display"/>
              <a:buNone/>
              <a:defRPr sz="52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Font typeface="Playfair Display"/>
              <a:buNone/>
              <a:defRPr sz="52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Font typeface="Playfair Display"/>
              <a:buNone/>
              <a:defRPr sz="52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Font typeface="Playfair Display"/>
              <a:buNone/>
              <a:defRPr sz="52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7"/>
          <p:cNvSpPr/>
          <p:nvPr/>
        </p:nvSpPr>
        <p:spPr>
          <a:xfrm rot="-1521991">
            <a:off x="-3033123" y="-2125750"/>
            <a:ext cx="4945297" cy="4945297"/>
          </a:xfrm>
          <a:prstGeom prst="ellipse">
            <a:avLst/>
          </a:prstGeom>
          <a:gradFill>
            <a:gsLst>
              <a:gs pos="0">
                <a:schemeClr val="accent1"/>
              </a:gs>
              <a:gs pos="69000">
                <a:srgbClr val="DBBF57">
                  <a:alpha val="0"/>
                </a:srgbClr>
              </a:gs>
              <a:gs pos="100000">
                <a:srgbClr val="DBBF57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7"/>
          <p:cNvSpPr/>
          <p:nvPr/>
        </p:nvSpPr>
        <p:spPr>
          <a:xfrm rot="-1521926">
            <a:off x="-2460003" y="-2990939"/>
            <a:ext cx="5094656" cy="5094656"/>
          </a:xfrm>
          <a:prstGeom prst="ellipse">
            <a:avLst/>
          </a:prstGeom>
          <a:gradFill>
            <a:gsLst>
              <a:gs pos="0">
                <a:schemeClr val="lt1"/>
              </a:gs>
              <a:gs pos="72000">
                <a:srgbClr val="ACC4E8">
                  <a:alpha val="0"/>
                </a:srgbClr>
              </a:gs>
              <a:gs pos="91000">
                <a:srgbClr val="ACC4E8">
                  <a:alpha val="0"/>
                </a:srgbClr>
              </a:gs>
              <a:gs pos="100000">
                <a:srgbClr val="ACC4E8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7"/>
          <p:cNvSpPr/>
          <p:nvPr/>
        </p:nvSpPr>
        <p:spPr>
          <a:xfrm flipH="1" rot="1521991">
            <a:off x="6977727" y="2656975"/>
            <a:ext cx="4945297" cy="4945297"/>
          </a:xfrm>
          <a:prstGeom prst="ellipse">
            <a:avLst/>
          </a:prstGeom>
          <a:gradFill>
            <a:gsLst>
              <a:gs pos="0">
                <a:schemeClr val="accent1"/>
              </a:gs>
              <a:gs pos="69000">
                <a:srgbClr val="DBBF57">
                  <a:alpha val="0"/>
                </a:srgbClr>
              </a:gs>
              <a:gs pos="100000">
                <a:srgbClr val="DBBF57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7"/>
          <p:cNvSpPr/>
          <p:nvPr/>
        </p:nvSpPr>
        <p:spPr>
          <a:xfrm flipH="1" rot="1521953">
            <a:off x="5204803" y="1937904"/>
            <a:ext cx="5641493" cy="5641493"/>
          </a:xfrm>
          <a:prstGeom prst="ellipse">
            <a:avLst/>
          </a:prstGeom>
          <a:gradFill>
            <a:gsLst>
              <a:gs pos="0">
                <a:schemeClr val="lt1"/>
              </a:gs>
              <a:gs pos="72000">
                <a:srgbClr val="ACC4E8">
                  <a:alpha val="0"/>
                </a:srgbClr>
              </a:gs>
              <a:gs pos="91000">
                <a:srgbClr val="ACC4E8">
                  <a:alpha val="0"/>
                </a:srgbClr>
              </a:gs>
              <a:gs pos="100000">
                <a:srgbClr val="ACC4E8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9" name="Google Shape;59;p7"/>
          <p:cNvGrpSpPr/>
          <p:nvPr/>
        </p:nvGrpSpPr>
        <p:grpSpPr>
          <a:xfrm rot="6054326">
            <a:off x="5093127" y="1226439"/>
            <a:ext cx="1106875" cy="1106875"/>
            <a:chOff x="1347591" y="1345255"/>
            <a:chExt cx="1106808" cy="1106808"/>
          </a:xfrm>
        </p:grpSpPr>
        <p:sp>
          <p:nvSpPr>
            <p:cNvPr id="60" name="Google Shape;60;p7"/>
            <p:cNvSpPr/>
            <p:nvPr/>
          </p:nvSpPr>
          <p:spPr>
            <a:xfrm>
              <a:off x="1818400" y="1432275"/>
              <a:ext cx="165300" cy="466500"/>
            </a:xfrm>
            <a:prstGeom prst="triangle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7"/>
            <p:cNvSpPr/>
            <p:nvPr/>
          </p:nvSpPr>
          <p:spPr>
            <a:xfrm rot="10800000">
              <a:off x="1818400" y="1898625"/>
              <a:ext cx="165300" cy="466500"/>
            </a:xfrm>
            <a:prstGeom prst="triangle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7"/>
            <p:cNvSpPr/>
            <p:nvPr/>
          </p:nvSpPr>
          <p:spPr>
            <a:xfrm rot="-5400000">
              <a:off x="1585225" y="1665450"/>
              <a:ext cx="165300" cy="466500"/>
            </a:xfrm>
            <a:prstGeom prst="triangle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7"/>
            <p:cNvSpPr/>
            <p:nvPr/>
          </p:nvSpPr>
          <p:spPr>
            <a:xfrm rot="5400000">
              <a:off x="2051575" y="1665450"/>
              <a:ext cx="165300" cy="466500"/>
            </a:xfrm>
            <a:prstGeom prst="triangle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7"/>
            <p:cNvSpPr/>
            <p:nvPr/>
          </p:nvSpPr>
          <p:spPr>
            <a:xfrm rot="-2700000">
              <a:off x="1653564" y="1500485"/>
              <a:ext cx="165463" cy="466690"/>
            </a:xfrm>
            <a:prstGeom prst="triangle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rot="8100000">
              <a:off x="1983073" y="1830225"/>
              <a:ext cx="165463" cy="466690"/>
            </a:xfrm>
            <a:prstGeom prst="triangle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7"/>
            <p:cNvSpPr/>
            <p:nvPr/>
          </p:nvSpPr>
          <p:spPr>
            <a:xfrm rot="2700000">
              <a:off x="2065668" y="1301237"/>
              <a:ext cx="165463" cy="700036"/>
            </a:xfrm>
            <a:prstGeom prst="triangle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7"/>
            <p:cNvSpPr/>
            <p:nvPr/>
          </p:nvSpPr>
          <p:spPr>
            <a:xfrm flipH="1" rot="-8100000">
              <a:off x="1570860" y="1796045"/>
              <a:ext cx="165463" cy="700036"/>
            </a:xfrm>
            <a:prstGeom prst="triangle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" name="Google Shape;68;p7"/>
          <p:cNvGrpSpPr/>
          <p:nvPr/>
        </p:nvGrpSpPr>
        <p:grpSpPr>
          <a:xfrm>
            <a:off x="5241424" y="897225"/>
            <a:ext cx="3501125" cy="3795300"/>
            <a:chOff x="5241424" y="897225"/>
            <a:chExt cx="3501125" cy="3795300"/>
          </a:xfrm>
        </p:grpSpPr>
        <p:sp>
          <p:nvSpPr>
            <p:cNvPr id="69" name="Google Shape;69;p7"/>
            <p:cNvSpPr/>
            <p:nvPr/>
          </p:nvSpPr>
          <p:spPr>
            <a:xfrm rot="-4498913">
              <a:off x="5628356" y="1776520"/>
              <a:ext cx="3384087" cy="2036708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7"/>
            <p:cNvSpPr/>
            <p:nvPr/>
          </p:nvSpPr>
          <p:spPr>
            <a:xfrm rot="-4498913">
              <a:off x="4971531" y="1776520"/>
              <a:ext cx="3384087" cy="2036708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7"/>
            <p:cNvSpPr/>
            <p:nvPr/>
          </p:nvSpPr>
          <p:spPr>
            <a:xfrm rot="-4498913">
              <a:off x="5297731" y="1776520"/>
              <a:ext cx="3384087" cy="2036708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2" name="Google Shape;72;p7"/>
          <p:cNvSpPr/>
          <p:nvPr>
            <p:ph idx="2" type="pic"/>
          </p:nvPr>
        </p:nvSpPr>
        <p:spPr>
          <a:xfrm rot="753755">
            <a:off x="5285951" y="1102085"/>
            <a:ext cx="2042704" cy="3385580"/>
          </a:xfrm>
          <a:prstGeom prst="ellipse">
            <a:avLst/>
          </a:prstGeom>
          <a:noFill/>
          <a:ln>
            <a:noFill/>
          </a:ln>
        </p:spPr>
      </p:sp>
      <p:sp>
        <p:nvSpPr>
          <p:cNvPr id="73" name="Google Shape;73;p7"/>
          <p:cNvSpPr txBox="1"/>
          <p:nvPr>
            <p:ph idx="1" type="subTitle"/>
          </p:nvPr>
        </p:nvSpPr>
        <p:spPr>
          <a:xfrm>
            <a:off x="713225" y="539500"/>
            <a:ext cx="2271900" cy="28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74" name="Google Shape;74;p7"/>
          <p:cNvSpPr txBox="1"/>
          <p:nvPr>
            <p:ph idx="3" type="subTitle"/>
          </p:nvPr>
        </p:nvSpPr>
        <p:spPr>
          <a:xfrm>
            <a:off x="3436050" y="539500"/>
            <a:ext cx="2271900" cy="28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75" name="Google Shape;75;p7"/>
          <p:cNvSpPr txBox="1"/>
          <p:nvPr>
            <p:ph type="ctrTitle"/>
          </p:nvPr>
        </p:nvSpPr>
        <p:spPr>
          <a:xfrm>
            <a:off x="713200" y="919125"/>
            <a:ext cx="3622800" cy="12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Font typeface="Playfair Display"/>
              <a:buNone/>
              <a:defRPr sz="40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Font typeface="Playfair Display"/>
              <a:buNone/>
              <a:defRPr sz="52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Font typeface="Playfair Display"/>
              <a:buNone/>
              <a:defRPr sz="52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Font typeface="Playfair Display"/>
              <a:buNone/>
              <a:defRPr sz="52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Font typeface="Playfair Display"/>
              <a:buNone/>
              <a:defRPr sz="52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Font typeface="Playfair Display"/>
              <a:buNone/>
              <a:defRPr sz="52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Font typeface="Playfair Display"/>
              <a:buNone/>
              <a:defRPr sz="52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Font typeface="Playfair Display"/>
              <a:buNone/>
              <a:defRPr sz="52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Font typeface="Playfair Display"/>
              <a:buNone/>
              <a:defRPr sz="52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6" name="Google Shape;76;p7"/>
          <p:cNvSpPr txBox="1"/>
          <p:nvPr>
            <p:ph idx="4" type="subTitle"/>
          </p:nvPr>
        </p:nvSpPr>
        <p:spPr>
          <a:xfrm>
            <a:off x="713200" y="2571750"/>
            <a:ext cx="3622800" cy="203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 txBox="1"/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9"/>
          <p:cNvSpPr txBox="1"/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1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81" name="Google Shape;81;p9"/>
          <p:cNvSpPr txBox="1"/>
          <p:nvPr>
            <p:ph idx="1" type="subTitle"/>
          </p:nvPr>
        </p:nvSpPr>
        <p:spPr>
          <a:xfrm>
            <a:off x="2135550" y="3153500"/>
            <a:ext cx="48729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0"/>
          <p:cNvSpPr/>
          <p:nvPr/>
        </p:nvSpPr>
        <p:spPr>
          <a:xfrm>
            <a:off x="0" y="0"/>
            <a:ext cx="9144020" cy="5143506"/>
          </a:xfrm>
          <a:custGeom>
            <a:rect b="b" l="l" r="r" t="t"/>
            <a:pathLst>
              <a:path extrusionOk="0" h="160584" w="285483">
                <a:moveTo>
                  <a:pt x="164119" y="10821"/>
                </a:moveTo>
                <a:cubicBezTo>
                  <a:pt x="210810" y="10821"/>
                  <a:pt x="248248" y="29864"/>
                  <a:pt x="253794" y="59577"/>
                </a:cubicBezTo>
                <a:cubicBezTo>
                  <a:pt x="260628" y="96172"/>
                  <a:pt x="216449" y="135140"/>
                  <a:pt x="155106" y="146577"/>
                </a:cubicBezTo>
                <a:cubicBezTo>
                  <a:pt x="143549" y="148736"/>
                  <a:pt x="132207" y="149763"/>
                  <a:pt x="121364" y="149763"/>
                </a:cubicBezTo>
                <a:cubicBezTo>
                  <a:pt x="74673" y="149763"/>
                  <a:pt x="37234" y="130720"/>
                  <a:pt x="31689" y="101007"/>
                </a:cubicBezTo>
                <a:cubicBezTo>
                  <a:pt x="24855" y="64412"/>
                  <a:pt x="69033" y="25444"/>
                  <a:pt x="130376" y="14006"/>
                </a:cubicBezTo>
                <a:cubicBezTo>
                  <a:pt x="141934" y="11848"/>
                  <a:pt x="153276" y="10821"/>
                  <a:pt x="164119" y="10821"/>
                </a:cubicBezTo>
                <a:close/>
                <a:moveTo>
                  <a:pt x="0" y="0"/>
                </a:moveTo>
                <a:lnTo>
                  <a:pt x="0" y="160584"/>
                </a:lnTo>
                <a:lnTo>
                  <a:pt x="285482" y="160584"/>
                </a:lnTo>
                <a:lnTo>
                  <a:pt x="28548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0"/>
          <p:cNvSpPr/>
          <p:nvPr/>
        </p:nvSpPr>
        <p:spPr>
          <a:xfrm flipH="1" rot="8892159">
            <a:off x="7277121" y="1006625"/>
            <a:ext cx="2995351" cy="2995351"/>
          </a:xfrm>
          <a:prstGeom prst="ellipse">
            <a:avLst/>
          </a:prstGeom>
          <a:gradFill>
            <a:gsLst>
              <a:gs pos="0">
                <a:schemeClr val="accent1"/>
              </a:gs>
              <a:gs pos="6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0"/>
          <p:cNvSpPr/>
          <p:nvPr/>
        </p:nvSpPr>
        <p:spPr>
          <a:xfrm flipH="1" rot="8892159">
            <a:off x="6857927" y="621161"/>
            <a:ext cx="2995351" cy="2995351"/>
          </a:xfrm>
          <a:prstGeom prst="ellipse">
            <a:avLst/>
          </a:prstGeom>
          <a:gradFill>
            <a:gsLst>
              <a:gs pos="0">
                <a:schemeClr val="lt1"/>
              </a:gs>
              <a:gs pos="72000">
                <a:srgbClr val="ACC4E8">
                  <a:alpha val="0"/>
                </a:srgbClr>
              </a:gs>
              <a:gs pos="91000">
                <a:srgbClr val="ACC4E8">
                  <a:alpha val="0"/>
                </a:srgbClr>
              </a:gs>
              <a:gs pos="100000">
                <a:srgbClr val="ACC4E8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0"/>
          <p:cNvSpPr/>
          <p:nvPr/>
        </p:nvSpPr>
        <p:spPr>
          <a:xfrm rot="-453860">
            <a:off x="-2420243" y="2625582"/>
            <a:ext cx="4945336" cy="4945336"/>
          </a:xfrm>
          <a:prstGeom prst="ellipse">
            <a:avLst/>
          </a:prstGeom>
          <a:gradFill>
            <a:gsLst>
              <a:gs pos="0">
                <a:schemeClr val="accent1"/>
              </a:gs>
              <a:gs pos="69000">
                <a:srgbClr val="DBBF57">
                  <a:alpha val="0"/>
                </a:srgbClr>
              </a:gs>
              <a:gs pos="100000">
                <a:srgbClr val="DBBF57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0"/>
          <p:cNvSpPr/>
          <p:nvPr/>
        </p:nvSpPr>
        <p:spPr>
          <a:xfrm rot="-453782">
            <a:off x="-1298362" y="2359928"/>
            <a:ext cx="5641376" cy="5641376"/>
          </a:xfrm>
          <a:prstGeom prst="ellipse">
            <a:avLst/>
          </a:prstGeom>
          <a:gradFill>
            <a:gsLst>
              <a:gs pos="0">
                <a:schemeClr val="lt1"/>
              </a:gs>
              <a:gs pos="72000">
                <a:srgbClr val="ACC4E8">
                  <a:alpha val="0"/>
                </a:srgbClr>
              </a:gs>
              <a:gs pos="91000">
                <a:srgbClr val="ACC4E8">
                  <a:alpha val="0"/>
                </a:srgbClr>
              </a:gs>
              <a:gs pos="100000">
                <a:srgbClr val="ACC4E8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0"/>
          <p:cNvSpPr txBox="1"/>
          <p:nvPr>
            <p:ph idx="1" type="subTitle"/>
          </p:nvPr>
        </p:nvSpPr>
        <p:spPr>
          <a:xfrm>
            <a:off x="713225" y="539500"/>
            <a:ext cx="2271900" cy="28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89" name="Google Shape;89;p10"/>
          <p:cNvSpPr txBox="1"/>
          <p:nvPr>
            <p:ph idx="2" type="subTitle"/>
          </p:nvPr>
        </p:nvSpPr>
        <p:spPr>
          <a:xfrm>
            <a:off x="3436050" y="539500"/>
            <a:ext cx="2271900" cy="28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90" name="Google Shape;90;p10"/>
          <p:cNvSpPr txBox="1"/>
          <p:nvPr>
            <p:ph type="ctrTitle"/>
          </p:nvPr>
        </p:nvSpPr>
        <p:spPr>
          <a:xfrm>
            <a:off x="713200" y="3350000"/>
            <a:ext cx="7717500" cy="1254000"/>
          </a:xfrm>
          <a:prstGeom prst="rect">
            <a:avLst/>
          </a:prstGeom>
          <a:effectLst>
            <a:outerShdw blurRad="171450" rotWithShape="0" algn="bl" dir="5400000" dist="19050">
              <a:schemeClr val="dk1">
                <a:alpha val="74000"/>
              </a:scheme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Font typeface="Playfair Display"/>
              <a:buNone/>
              <a:defRPr sz="44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Font typeface="Playfair Display"/>
              <a:buNone/>
              <a:defRPr sz="52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Font typeface="Playfair Display"/>
              <a:buNone/>
              <a:defRPr sz="52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Font typeface="Playfair Display"/>
              <a:buNone/>
              <a:defRPr sz="52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Font typeface="Playfair Display"/>
              <a:buNone/>
              <a:defRPr sz="52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Font typeface="Playfair Display"/>
              <a:buNone/>
              <a:defRPr sz="52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Font typeface="Playfair Display"/>
              <a:buNone/>
              <a:defRPr sz="52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Font typeface="Playfair Display"/>
              <a:buNone/>
              <a:defRPr sz="52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Font typeface="Playfair Display"/>
              <a:buNone/>
              <a:defRPr sz="52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theme" Target="../theme/theme1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Playfair Display"/>
              <a:buNone/>
              <a:defRPr sz="35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ZCOOL XiaoWei"/>
              <a:buNone/>
              <a:defRPr sz="3500">
                <a:solidFill>
                  <a:schemeClr val="dk2"/>
                </a:solidFill>
                <a:latin typeface="ZCOOL XiaoWei"/>
                <a:ea typeface="ZCOOL XiaoWei"/>
                <a:cs typeface="ZCOOL XiaoWei"/>
                <a:sym typeface="ZCOOL XiaoWe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ZCOOL XiaoWei"/>
              <a:buNone/>
              <a:defRPr sz="3500">
                <a:solidFill>
                  <a:schemeClr val="dk2"/>
                </a:solidFill>
                <a:latin typeface="ZCOOL XiaoWei"/>
                <a:ea typeface="ZCOOL XiaoWei"/>
                <a:cs typeface="ZCOOL XiaoWei"/>
                <a:sym typeface="ZCOOL XiaoWe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ZCOOL XiaoWei"/>
              <a:buNone/>
              <a:defRPr sz="3500">
                <a:solidFill>
                  <a:schemeClr val="dk2"/>
                </a:solidFill>
                <a:latin typeface="ZCOOL XiaoWei"/>
                <a:ea typeface="ZCOOL XiaoWei"/>
                <a:cs typeface="ZCOOL XiaoWei"/>
                <a:sym typeface="ZCOOL XiaoWe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ZCOOL XiaoWei"/>
              <a:buNone/>
              <a:defRPr sz="3500">
                <a:solidFill>
                  <a:schemeClr val="dk2"/>
                </a:solidFill>
                <a:latin typeface="ZCOOL XiaoWei"/>
                <a:ea typeface="ZCOOL XiaoWei"/>
                <a:cs typeface="ZCOOL XiaoWei"/>
                <a:sym typeface="ZCOOL XiaoWe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ZCOOL XiaoWei"/>
              <a:buNone/>
              <a:defRPr sz="3500">
                <a:solidFill>
                  <a:schemeClr val="dk2"/>
                </a:solidFill>
                <a:latin typeface="ZCOOL XiaoWei"/>
                <a:ea typeface="ZCOOL XiaoWei"/>
                <a:cs typeface="ZCOOL XiaoWei"/>
                <a:sym typeface="ZCOOL XiaoWe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ZCOOL XiaoWei"/>
              <a:buNone/>
              <a:defRPr sz="3500">
                <a:solidFill>
                  <a:schemeClr val="dk2"/>
                </a:solidFill>
                <a:latin typeface="ZCOOL XiaoWei"/>
                <a:ea typeface="ZCOOL XiaoWei"/>
                <a:cs typeface="ZCOOL XiaoWei"/>
                <a:sym typeface="ZCOOL XiaoWe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ZCOOL XiaoWei"/>
              <a:buNone/>
              <a:defRPr sz="3500">
                <a:solidFill>
                  <a:schemeClr val="dk2"/>
                </a:solidFill>
                <a:latin typeface="ZCOOL XiaoWei"/>
                <a:ea typeface="ZCOOL XiaoWei"/>
                <a:cs typeface="ZCOOL XiaoWei"/>
                <a:sym typeface="ZCOOL XiaoWe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ZCOOL XiaoWei"/>
              <a:buNone/>
              <a:defRPr sz="3500">
                <a:solidFill>
                  <a:schemeClr val="dk2"/>
                </a:solidFill>
                <a:latin typeface="ZCOOL XiaoWei"/>
                <a:ea typeface="ZCOOL XiaoWei"/>
                <a:cs typeface="ZCOOL XiaoWei"/>
                <a:sym typeface="ZCOOL XiaoWei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anrope"/>
              <a:buChar char="●"/>
              <a:defRPr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anrope"/>
              <a:buChar char="○"/>
              <a:defRPr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defRPr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anrope"/>
              <a:buChar char="■"/>
              <a:defRPr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defRPr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anrope"/>
              <a:buChar char="●"/>
              <a:defRPr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defRPr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anrope"/>
              <a:buChar char="○"/>
              <a:defRPr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defRPr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anrope"/>
              <a:buChar char="■"/>
              <a:defRPr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defRPr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anrope"/>
              <a:buChar char="●"/>
              <a:defRPr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defRPr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anrope"/>
              <a:buChar char="○"/>
              <a:defRPr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defRPr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anrope"/>
              <a:buChar char="■"/>
              <a:defRPr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0"/>
          <p:cNvSpPr txBox="1"/>
          <p:nvPr>
            <p:ph type="ctrTitle"/>
          </p:nvPr>
        </p:nvSpPr>
        <p:spPr>
          <a:xfrm>
            <a:off x="713175" y="1307625"/>
            <a:ext cx="3858900" cy="147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Servicios de internet</a:t>
            </a:r>
            <a:endParaRPr/>
          </a:p>
        </p:txBody>
      </p:sp>
      <p:sp>
        <p:nvSpPr>
          <p:cNvPr id="184" name="Google Shape;184;p20"/>
          <p:cNvSpPr txBox="1"/>
          <p:nvPr>
            <p:ph idx="3" type="ctrTitle"/>
          </p:nvPr>
        </p:nvSpPr>
        <p:spPr>
          <a:xfrm>
            <a:off x="4571950" y="2460025"/>
            <a:ext cx="3858900" cy="142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Análisis y diseño de algoritmos avanzados</a:t>
            </a:r>
            <a:endParaRPr sz="3000"/>
          </a:p>
        </p:txBody>
      </p:sp>
      <p:cxnSp>
        <p:nvCxnSpPr>
          <p:cNvPr id="185" name="Google Shape;185;p20"/>
          <p:cNvCxnSpPr>
            <a:stCxn id="184" idx="1"/>
            <a:endCxn id="183" idx="2"/>
          </p:cNvCxnSpPr>
          <p:nvPr/>
        </p:nvCxnSpPr>
        <p:spPr>
          <a:xfrm rot="10800000">
            <a:off x="2642650" y="2784475"/>
            <a:ext cx="1929300" cy="3882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86" name="Google Shape;186;p20"/>
          <p:cNvSpPr txBox="1"/>
          <p:nvPr>
            <p:ph idx="4" type="subTitle"/>
          </p:nvPr>
        </p:nvSpPr>
        <p:spPr>
          <a:xfrm>
            <a:off x="3187125" y="539500"/>
            <a:ext cx="2271900" cy="28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Grupo 602</a:t>
            </a:r>
            <a:endParaRPr/>
          </a:p>
        </p:txBody>
      </p:sp>
      <p:cxnSp>
        <p:nvCxnSpPr>
          <p:cNvPr id="187" name="Google Shape;187;p20"/>
          <p:cNvCxnSpPr>
            <a:stCxn id="184" idx="0"/>
            <a:endCxn id="183" idx="3"/>
          </p:cNvCxnSpPr>
          <p:nvPr/>
        </p:nvCxnSpPr>
        <p:spPr>
          <a:xfrm flipH="1" rot="5400000">
            <a:off x="5329750" y="1288375"/>
            <a:ext cx="414000" cy="19293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88" name="Google Shape;188;p20"/>
          <p:cNvSpPr txBox="1"/>
          <p:nvPr>
            <p:ph idx="1" type="subTitle"/>
          </p:nvPr>
        </p:nvSpPr>
        <p:spPr>
          <a:xfrm>
            <a:off x="713175" y="3973400"/>
            <a:ext cx="4321200" cy="107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Daniel Gutiérrez Gómez A01068056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Julio César Pérez Rodríguez A01705763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Juan Manuel González Ascencio </a:t>
            </a:r>
            <a:r>
              <a:rPr lang="en"/>
              <a:t>A00572003</a:t>
            </a:r>
            <a:endParaRPr/>
          </a:p>
        </p:txBody>
      </p:sp>
      <p:grpSp>
        <p:nvGrpSpPr>
          <p:cNvPr id="189" name="Google Shape;189;p20"/>
          <p:cNvGrpSpPr/>
          <p:nvPr/>
        </p:nvGrpSpPr>
        <p:grpSpPr>
          <a:xfrm>
            <a:off x="6634150" y="-572493"/>
            <a:ext cx="3272976" cy="2223977"/>
            <a:chOff x="6634150" y="-572493"/>
            <a:chExt cx="3272976" cy="2223977"/>
          </a:xfrm>
        </p:grpSpPr>
        <p:sp>
          <p:nvSpPr>
            <p:cNvPr id="190" name="Google Shape;190;p20"/>
            <p:cNvSpPr/>
            <p:nvPr/>
          </p:nvSpPr>
          <p:spPr>
            <a:xfrm rot="-1799924">
              <a:off x="6648498" y="60948"/>
              <a:ext cx="2746305" cy="793519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20"/>
            <p:cNvSpPr/>
            <p:nvPr/>
          </p:nvSpPr>
          <p:spPr>
            <a:xfrm rot="-1799924">
              <a:off x="7146474" y="224524"/>
              <a:ext cx="2746305" cy="793519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2" name="Google Shape;192;p20"/>
          <p:cNvGrpSpPr/>
          <p:nvPr/>
        </p:nvGrpSpPr>
        <p:grpSpPr>
          <a:xfrm rot="-1800044">
            <a:off x="7324005" y="822969"/>
            <a:ext cx="1106784" cy="1106784"/>
            <a:chOff x="1347591" y="1345255"/>
            <a:chExt cx="1106808" cy="1106808"/>
          </a:xfrm>
        </p:grpSpPr>
        <p:sp>
          <p:nvSpPr>
            <p:cNvPr id="193" name="Google Shape;193;p20"/>
            <p:cNvSpPr/>
            <p:nvPr/>
          </p:nvSpPr>
          <p:spPr>
            <a:xfrm>
              <a:off x="1818400" y="1432275"/>
              <a:ext cx="165300" cy="466500"/>
            </a:xfrm>
            <a:prstGeom prst="triangle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20"/>
            <p:cNvSpPr/>
            <p:nvPr/>
          </p:nvSpPr>
          <p:spPr>
            <a:xfrm rot="10800000">
              <a:off x="1818400" y="1898625"/>
              <a:ext cx="165300" cy="466500"/>
            </a:xfrm>
            <a:prstGeom prst="triangle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20"/>
            <p:cNvSpPr/>
            <p:nvPr/>
          </p:nvSpPr>
          <p:spPr>
            <a:xfrm rot="-5400000">
              <a:off x="1585225" y="1665450"/>
              <a:ext cx="165300" cy="466500"/>
            </a:xfrm>
            <a:prstGeom prst="triangle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20"/>
            <p:cNvSpPr/>
            <p:nvPr/>
          </p:nvSpPr>
          <p:spPr>
            <a:xfrm rot="5400000">
              <a:off x="2051575" y="1665450"/>
              <a:ext cx="165300" cy="466500"/>
            </a:xfrm>
            <a:prstGeom prst="triangle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20"/>
            <p:cNvSpPr/>
            <p:nvPr/>
          </p:nvSpPr>
          <p:spPr>
            <a:xfrm rot="-2700000">
              <a:off x="1653564" y="1500485"/>
              <a:ext cx="165463" cy="466690"/>
            </a:xfrm>
            <a:prstGeom prst="triangle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20"/>
            <p:cNvSpPr/>
            <p:nvPr/>
          </p:nvSpPr>
          <p:spPr>
            <a:xfrm rot="8100000">
              <a:off x="1983073" y="1830225"/>
              <a:ext cx="165463" cy="466690"/>
            </a:xfrm>
            <a:prstGeom prst="triangle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20"/>
            <p:cNvSpPr/>
            <p:nvPr/>
          </p:nvSpPr>
          <p:spPr>
            <a:xfrm rot="2700000">
              <a:off x="2065668" y="1301237"/>
              <a:ext cx="165463" cy="700036"/>
            </a:xfrm>
            <a:prstGeom prst="triangle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20"/>
            <p:cNvSpPr/>
            <p:nvPr/>
          </p:nvSpPr>
          <p:spPr>
            <a:xfrm flipH="1" rot="-8100000">
              <a:off x="1570860" y="1796045"/>
              <a:ext cx="165463" cy="700036"/>
            </a:xfrm>
            <a:prstGeom prst="triangle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9"/>
          <p:cNvSpPr txBox="1"/>
          <p:nvPr>
            <p:ph idx="2" type="subTitle"/>
          </p:nvPr>
        </p:nvSpPr>
        <p:spPr>
          <a:xfrm>
            <a:off x="3436050" y="539500"/>
            <a:ext cx="2271900" cy="28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CONSULTING TOOLKIT</a:t>
            </a:r>
            <a:endParaRPr/>
          </a:p>
        </p:txBody>
      </p:sp>
      <p:grpSp>
        <p:nvGrpSpPr>
          <p:cNvPr id="313" name="Google Shape;313;p29"/>
          <p:cNvGrpSpPr/>
          <p:nvPr/>
        </p:nvGrpSpPr>
        <p:grpSpPr>
          <a:xfrm>
            <a:off x="4961149" y="-900089"/>
            <a:ext cx="7671139" cy="5339464"/>
            <a:chOff x="4961149" y="-900089"/>
            <a:chExt cx="7671139" cy="5339464"/>
          </a:xfrm>
        </p:grpSpPr>
        <p:sp>
          <p:nvSpPr>
            <p:cNvPr id="314" name="Google Shape;314;p29"/>
            <p:cNvSpPr/>
            <p:nvPr/>
          </p:nvSpPr>
          <p:spPr>
            <a:xfrm rot="-1799805">
              <a:off x="4995925" y="620590"/>
              <a:ext cx="6594048" cy="1905342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29"/>
            <p:cNvSpPr/>
            <p:nvPr/>
          </p:nvSpPr>
          <p:spPr>
            <a:xfrm rot="-1799805">
              <a:off x="6003465" y="1013354"/>
              <a:ext cx="6594048" cy="1905342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6" name="Google Shape;316;p29"/>
          <p:cNvGrpSpPr/>
          <p:nvPr/>
        </p:nvGrpSpPr>
        <p:grpSpPr>
          <a:xfrm>
            <a:off x="5475827" y="2391499"/>
            <a:ext cx="2174878" cy="2174878"/>
            <a:chOff x="1347591" y="1345255"/>
            <a:chExt cx="1106808" cy="1106808"/>
          </a:xfrm>
        </p:grpSpPr>
        <p:sp>
          <p:nvSpPr>
            <p:cNvPr id="317" name="Google Shape;317;p29"/>
            <p:cNvSpPr/>
            <p:nvPr/>
          </p:nvSpPr>
          <p:spPr>
            <a:xfrm>
              <a:off x="1818400" y="1432275"/>
              <a:ext cx="165300" cy="466500"/>
            </a:xfrm>
            <a:prstGeom prst="triangle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29"/>
            <p:cNvSpPr/>
            <p:nvPr/>
          </p:nvSpPr>
          <p:spPr>
            <a:xfrm rot="10800000">
              <a:off x="1818400" y="1898625"/>
              <a:ext cx="165300" cy="466500"/>
            </a:xfrm>
            <a:prstGeom prst="triangle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29"/>
            <p:cNvSpPr/>
            <p:nvPr/>
          </p:nvSpPr>
          <p:spPr>
            <a:xfrm rot="-5400000">
              <a:off x="1585225" y="1665450"/>
              <a:ext cx="165300" cy="466500"/>
            </a:xfrm>
            <a:prstGeom prst="triangle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29"/>
            <p:cNvSpPr/>
            <p:nvPr/>
          </p:nvSpPr>
          <p:spPr>
            <a:xfrm rot="5400000">
              <a:off x="2051575" y="1665450"/>
              <a:ext cx="165300" cy="466500"/>
            </a:xfrm>
            <a:prstGeom prst="triangle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29"/>
            <p:cNvSpPr/>
            <p:nvPr/>
          </p:nvSpPr>
          <p:spPr>
            <a:xfrm rot="-2700000">
              <a:off x="1653564" y="1500485"/>
              <a:ext cx="165463" cy="466690"/>
            </a:xfrm>
            <a:prstGeom prst="triangle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29"/>
            <p:cNvSpPr/>
            <p:nvPr/>
          </p:nvSpPr>
          <p:spPr>
            <a:xfrm rot="8100000">
              <a:off x="1983073" y="1830225"/>
              <a:ext cx="165463" cy="466690"/>
            </a:xfrm>
            <a:prstGeom prst="triangle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29"/>
            <p:cNvSpPr/>
            <p:nvPr/>
          </p:nvSpPr>
          <p:spPr>
            <a:xfrm rot="2700000">
              <a:off x="2065668" y="1301237"/>
              <a:ext cx="165463" cy="700036"/>
            </a:xfrm>
            <a:prstGeom prst="triangle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29"/>
            <p:cNvSpPr/>
            <p:nvPr/>
          </p:nvSpPr>
          <p:spPr>
            <a:xfrm flipH="1" rot="-8100000">
              <a:off x="1570860" y="1796045"/>
              <a:ext cx="165463" cy="700036"/>
            </a:xfrm>
            <a:prstGeom prst="triangle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325" name="Google Shape;32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9800" y="131162"/>
            <a:ext cx="7034624" cy="474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1"/>
          <p:cNvSpPr txBox="1"/>
          <p:nvPr>
            <p:ph idx="3" type="title"/>
          </p:nvPr>
        </p:nvSpPr>
        <p:spPr>
          <a:xfrm>
            <a:off x="2059200" y="2087426"/>
            <a:ext cx="2512800" cy="80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TSP</a:t>
            </a:r>
            <a:endParaRPr/>
          </a:p>
        </p:txBody>
      </p:sp>
      <p:sp>
        <p:nvSpPr>
          <p:cNvPr id="206" name="Google Shape;206;p21"/>
          <p:cNvSpPr txBox="1"/>
          <p:nvPr>
            <p:ph type="title"/>
          </p:nvPr>
        </p:nvSpPr>
        <p:spPr>
          <a:xfrm>
            <a:off x="2059200" y="1124025"/>
            <a:ext cx="2512800" cy="80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Prim</a:t>
            </a:r>
            <a:r>
              <a:rPr lang="en"/>
              <a:t>'s (min spanning tree)</a:t>
            </a:r>
            <a:endParaRPr/>
          </a:p>
        </p:txBody>
      </p:sp>
      <p:sp>
        <p:nvSpPr>
          <p:cNvPr id="207" name="Google Shape;207;p21"/>
          <p:cNvSpPr txBox="1"/>
          <p:nvPr>
            <p:ph idx="1" type="subTitle"/>
          </p:nvPr>
        </p:nvSpPr>
        <p:spPr>
          <a:xfrm>
            <a:off x="4565100" y="1124025"/>
            <a:ext cx="3858900" cy="80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Cableado a todas las colonias para compartir la información entre cualesquiera dos colonias</a:t>
            </a:r>
            <a:endParaRPr/>
          </a:p>
        </p:txBody>
      </p:sp>
      <p:sp>
        <p:nvSpPr>
          <p:cNvPr id="208" name="Google Shape;208;p21"/>
          <p:cNvSpPr txBox="1"/>
          <p:nvPr>
            <p:ph idx="2" type="title"/>
          </p:nvPr>
        </p:nvSpPr>
        <p:spPr>
          <a:xfrm>
            <a:off x="720000" y="1124025"/>
            <a:ext cx="1339200" cy="80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09" name="Google Shape;209;p21"/>
          <p:cNvSpPr txBox="1"/>
          <p:nvPr>
            <p:ph idx="9" type="ctrTitle"/>
          </p:nvPr>
        </p:nvSpPr>
        <p:spPr>
          <a:xfrm>
            <a:off x="713100" y="247821"/>
            <a:ext cx="77178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210" name="Google Shape;210;p21"/>
          <p:cNvSpPr txBox="1"/>
          <p:nvPr>
            <p:ph idx="4" type="subTitle"/>
          </p:nvPr>
        </p:nvSpPr>
        <p:spPr>
          <a:xfrm>
            <a:off x="4565100" y="2087429"/>
            <a:ext cx="3858900" cy="80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Ruta más corta para visitar cada colonia y regresar a colonia origen</a:t>
            </a:r>
            <a:endParaRPr/>
          </a:p>
        </p:txBody>
      </p:sp>
      <p:sp>
        <p:nvSpPr>
          <p:cNvPr id="211" name="Google Shape;211;p21"/>
          <p:cNvSpPr txBox="1"/>
          <p:nvPr>
            <p:ph idx="5" type="title"/>
          </p:nvPr>
        </p:nvSpPr>
        <p:spPr>
          <a:xfrm>
            <a:off x="720000" y="2087426"/>
            <a:ext cx="1339200" cy="80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12" name="Google Shape;212;p21"/>
          <p:cNvSpPr txBox="1"/>
          <p:nvPr>
            <p:ph idx="6" type="title"/>
          </p:nvPr>
        </p:nvSpPr>
        <p:spPr>
          <a:xfrm>
            <a:off x="2059200" y="3050827"/>
            <a:ext cx="2512800" cy="80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Máximo flujo Ford Fulkerson</a:t>
            </a:r>
            <a:endParaRPr/>
          </a:p>
        </p:txBody>
      </p:sp>
      <p:sp>
        <p:nvSpPr>
          <p:cNvPr id="213" name="Google Shape;213;p21"/>
          <p:cNvSpPr txBox="1"/>
          <p:nvPr>
            <p:ph idx="7" type="subTitle"/>
          </p:nvPr>
        </p:nvSpPr>
        <p:spPr>
          <a:xfrm>
            <a:off x="4565100" y="3050832"/>
            <a:ext cx="3858900" cy="80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Flujo máximo de información del nodo inicial al nodo final</a:t>
            </a:r>
            <a:endParaRPr/>
          </a:p>
        </p:txBody>
      </p:sp>
      <p:sp>
        <p:nvSpPr>
          <p:cNvPr id="214" name="Google Shape;214;p21"/>
          <p:cNvSpPr txBox="1"/>
          <p:nvPr>
            <p:ph idx="8" type="title"/>
          </p:nvPr>
        </p:nvSpPr>
        <p:spPr>
          <a:xfrm>
            <a:off x="720000" y="3050827"/>
            <a:ext cx="1339200" cy="80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cxnSp>
        <p:nvCxnSpPr>
          <p:cNvPr id="215" name="Google Shape;215;p21"/>
          <p:cNvCxnSpPr/>
          <p:nvPr/>
        </p:nvCxnSpPr>
        <p:spPr>
          <a:xfrm>
            <a:off x="7479300" y="598822"/>
            <a:ext cx="9447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216" name="Google Shape;216;p21"/>
          <p:cNvSpPr txBox="1"/>
          <p:nvPr>
            <p:ph idx="6" type="title"/>
          </p:nvPr>
        </p:nvSpPr>
        <p:spPr>
          <a:xfrm>
            <a:off x="2106475" y="3940727"/>
            <a:ext cx="2512800" cy="80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Distancia mínima </a:t>
            </a:r>
            <a:endParaRPr/>
          </a:p>
        </p:txBody>
      </p:sp>
      <p:sp>
        <p:nvSpPr>
          <p:cNvPr id="217" name="Google Shape;217;p21"/>
          <p:cNvSpPr txBox="1"/>
          <p:nvPr>
            <p:ph idx="7" type="subTitle"/>
          </p:nvPr>
        </p:nvSpPr>
        <p:spPr>
          <a:xfrm>
            <a:off x="4612375" y="3940732"/>
            <a:ext cx="3858900" cy="80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Central más cercana a una nueva contratación del servicio</a:t>
            </a:r>
            <a:endParaRPr/>
          </a:p>
        </p:txBody>
      </p:sp>
      <p:sp>
        <p:nvSpPr>
          <p:cNvPr id="218" name="Google Shape;218;p21"/>
          <p:cNvSpPr txBox="1"/>
          <p:nvPr>
            <p:ph idx="8" type="title"/>
          </p:nvPr>
        </p:nvSpPr>
        <p:spPr>
          <a:xfrm>
            <a:off x="767275" y="3940727"/>
            <a:ext cx="1339200" cy="80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2"/>
          <p:cNvSpPr txBox="1"/>
          <p:nvPr>
            <p:ph type="ctrTitle"/>
          </p:nvPr>
        </p:nvSpPr>
        <p:spPr>
          <a:xfrm>
            <a:off x="358925" y="265625"/>
            <a:ext cx="3622800" cy="7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Prims </a:t>
            </a:r>
            <a:endParaRPr/>
          </a:p>
        </p:txBody>
      </p:sp>
      <p:sp>
        <p:nvSpPr>
          <p:cNvPr id="224" name="Google Shape;224;p22"/>
          <p:cNvSpPr txBox="1"/>
          <p:nvPr>
            <p:ph idx="1" type="subTitle"/>
          </p:nvPr>
        </p:nvSpPr>
        <p:spPr>
          <a:xfrm>
            <a:off x="548200" y="971825"/>
            <a:ext cx="2271900" cy="28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Pasos a seguir</a:t>
            </a:r>
            <a:endParaRPr/>
          </a:p>
        </p:txBody>
      </p:sp>
      <p:sp>
        <p:nvSpPr>
          <p:cNvPr id="225" name="Google Shape;225;p22"/>
          <p:cNvSpPr txBox="1"/>
          <p:nvPr>
            <p:ph idx="3" type="subTitle"/>
          </p:nvPr>
        </p:nvSpPr>
        <p:spPr>
          <a:xfrm>
            <a:off x="3206441" y="265608"/>
            <a:ext cx="2271900" cy="28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Problema 1</a:t>
            </a:r>
            <a:endParaRPr/>
          </a:p>
        </p:txBody>
      </p:sp>
      <p:grpSp>
        <p:nvGrpSpPr>
          <p:cNvPr id="226" name="Google Shape;226;p22"/>
          <p:cNvGrpSpPr/>
          <p:nvPr/>
        </p:nvGrpSpPr>
        <p:grpSpPr>
          <a:xfrm>
            <a:off x="3864875" y="731600"/>
            <a:ext cx="852600" cy="399000"/>
            <a:chOff x="2810348" y="1116700"/>
            <a:chExt cx="852600" cy="399000"/>
          </a:xfrm>
        </p:grpSpPr>
        <p:cxnSp>
          <p:nvCxnSpPr>
            <p:cNvPr id="227" name="Google Shape;227;p22"/>
            <p:cNvCxnSpPr/>
            <p:nvPr/>
          </p:nvCxnSpPr>
          <p:spPr>
            <a:xfrm>
              <a:off x="2810348" y="1119400"/>
              <a:ext cx="8526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8" name="Google Shape;228;p22"/>
            <p:cNvCxnSpPr/>
            <p:nvPr/>
          </p:nvCxnSpPr>
          <p:spPr>
            <a:xfrm rot="10800000">
              <a:off x="3660425" y="1116700"/>
              <a:ext cx="0" cy="399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stealth"/>
              <a:tailEnd len="med" w="med" type="none"/>
            </a:ln>
          </p:spPr>
        </p:cxnSp>
      </p:grpSp>
      <p:graphicFrame>
        <p:nvGraphicFramePr>
          <p:cNvPr id="229" name="Google Shape;229;p22"/>
          <p:cNvGraphicFramePr/>
          <p:nvPr/>
        </p:nvGraphicFramePr>
        <p:xfrm>
          <a:off x="266138" y="1313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{DE6D0E27-B88E-4135-B8CD-C1E988B3D58E}</a:tableStyleId>
              </a:tblPr>
              <a:tblGrid>
                <a:gridCol w="44513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</a:rPr>
                        <a:t>1 - Iniciamos con la obtención de la conexión con menor valor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</a:rPr>
                        <a:t>1.1 - Mantenimiento de nodos visitados</a:t>
                      </a:r>
                      <a:endParaRPr sz="1100">
                        <a:solidFill>
                          <a:schemeClr val="accent5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</a:rPr>
                        <a:t>1.2 - Obtención de adyacencias primer nodo</a:t>
                      </a:r>
                      <a:endParaRPr sz="1100">
                        <a:solidFill>
                          <a:srgbClr val="5F8195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</a:rPr>
                        <a:t>1.3 - Obtención de adyacencias primer nodo y agregar a cola de priorización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</a:rPr>
                        <a:t>2</a:t>
                      </a:r>
                      <a:r>
                        <a:rPr lang="en" sz="1100">
                          <a:solidFill>
                            <a:schemeClr val="dk2"/>
                          </a:solidFill>
                        </a:rPr>
                        <a:t> - Realizar BFS para cada nodo adyacente en la cola de priorización 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</a:rPr>
                        <a:t>2.1 - Obtener nuevo nodo con menor peso de conexión</a:t>
                      </a:r>
                      <a:endParaRPr sz="11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</a:rPr>
                        <a:t>2.2 - Si no ha sido visitado, obtener adyacencias no visitadas y hacer push a cola de priorización</a:t>
                      </a:r>
                      <a:endParaRPr sz="11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</a:rPr>
                        <a:t>3 - Repetir paso 2 hasta que no esté vacía la fila de priorización</a:t>
                      </a:r>
                      <a:endParaRPr sz="11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30" name="Google Shape;230;p22"/>
          <p:cNvSpPr txBox="1"/>
          <p:nvPr/>
        </p:nvSpPr>
        <p:spPr>
          <a:xfrm>
            <a:off x="6245050" y="2404350"/>
            <a:ext cx="1332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Complejidad de tiempo O(Elog(E))</a:t>
            </a:r>
            <a:endParaRPr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3"/>
          <p:cNvSpPr txBox="1"/>
          <p:nvPr>
            <p:ph type="ctrTitle"/>
          </p:nvPr>
        </p:nvSpPr>
        <p:spPr>
          <a:xfrm>
            <a:off x="713200" y="919125"/>
            <a:ext cx="3622800" cy="7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TSP</a:t>
            </a:r>
            <a:r>
              <a:rPr lang="en"/>
              <a:t> </a:t>
            </a:r>
            <a:endParaRPr/>
          </a:p>
        </p:txBody>
      </p:sp>
      <p:grpSp>
        <p:nvGrpSpPr>
          <p:cNvPr id="236" name="Google Shape;236;p23"/>
          <p:cNvGrpSpPr/>
          <p:nvPr/>
        </p:nvGrpSpPr>
        <p:grpSpPr>
          <a:xfrm>
            <a:off x="3483300" y="1226250"/>
            <a:ext cx="852600" cy="399000"/>
            <a:chOff x="2810348" y="1116700"/>
            <a:chExt cx="852600" cy="399000"/>
          </a:xfrm>
        </p:grpSpPr>
        <p:cxnSp>
          <p:nvCxnSpPr>
            <p:cNvPr id="237" name="Google Shape;237;p23"/>
            <p:cNvCxnSpPr/>
            <p:nvPr/>
          </p:nvCxnSpPr>
          <p:spPr>
            <a:xfrm>
              <a:off x="2810348" y="1119400"/>
              <a:ext cx="8526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8" name="Google Shape;238;p23"/>
            <p:cNvCxnSpPr/>
            <p:nvPr/>
          </p:nvCxnSpPr>
          <p:spPr>
            <a:xfrm rot="10800000">
              <a:off x="3660425" y="1116700"/>
              <a:ext cx="0" cy="399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stealth"/>
              <a:tailEnd len="med" w="med" type="none"/>
            </a:ln>
          </p:spPr>
        </p:cxnSp>
      </p:grpSp>
      <p:sp>
        <p:nvSpPr>
          <p:cNvPr id="239" name="Google Shape;239;p23"/>
          <p:cNvSpPr txBox="1"/>
          <p:nvPr>
            <p:ph idx="1" type="subTitle"/>
          </p:nvPr>
        </p:nvSpPr>
        <p:spPr>
          <a:xfrm>
            <a:off x="615871" y="1625250"/>
            <a:ext cx="2271900" cy="28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Pasos a seguir</a:t>
            </a:r>
            <a:endParaRPr/>
          </a:p>
        </p:txBody>
      </p:sp>
      <p:sp>
        <p:nvSpPr>
          <p:cNvPr id="240" name="Google Shape;240;p23"/>
          <p:cNvSpPr txBox="1"/>
          <p:nvPr>
            <p:ph idx="3" type="subTitle"/>
          </p:nvPr>
        </p:nvSpPr>
        <p:spPr>
          <a:xfrm>
            <a:off x="3436050" y="539500"/>
            <a:ext cx="2271900" cy="28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Problema 2</a:t>
            </a:r>
            <a:endParaRPr/>
          </a:p>
        </p:txBody>
      </p:sp>
      <p:graphicFrame>
        <p:nvGraphicFramePr>
          <p:cNvPr id="241" name="Google Shape;241;p23"/>
          <p:cNvGraphicFramePr/>
          <p:nvPr/>
        </p:nvGraphicFramePr>
        <p:xfrm>
          <a:off x="298925" y="2028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{DE6D0E27-B88E-4135-B8CD-C1E988B3D58E}</a:tableStyleId>
              </a:tblPr>
              <a:tblGrid>
                <a:gridCol w="4451325"/>
              </a:tblGrid>
              <a:tr h="381000"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AutoNum type="arabicPeriod"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Obtenemos las matrices 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r>
                        <a:rPr lang="en">
                          <a:solidFill>
                            <a:srgbClr val="FFFFFF"/>
                          </a:solidFill>
                        </a:rPr>
                        <a:t>2.</a:t>
                      </a:r>
                      <a:r>
                        <a:rPr lang="en"/>
                        <a:t>.</a:t>
                      </a:r>
                      <a:r>
                        <a:rPr lang="en">
                          <a:solidFill>
                            <a:srgbClr val="FFFFFF"/>
                          </a:solidFill>
                        </a:rPr>
                        <a:t>Mandamos llamar la función con parámetros necesarios (matrices, nodos visitados, ruta y posición)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3. Realizamos un recorrido recursivo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4. Actualizamos</a:t>
                      </a:r>
                      <a:r>
                        <a:rPr lang="en"/>
                        <a:t> </a:t>
                      </a:r>
                      <a:r>
                        <a:rPr lang="en">
                          <a:solidFill>
                            <a:srgbClr val="FFFFFF"/>
                          </a:solidFill>
                        </a:rPr>
                        <a:t>la ruta y los costos 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4.1 En caso de empate, desempatar con costo de tránsito.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5. Regresamos el camino y costos como un string 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42" name="Google Shape;242;p23"/>
          <p:cNvSpPr txBox="1"/>
          <p:nvPr/>
        </p:nvSpPr>
        <p:spPr>
          <a:xfrm>
            <a:off x="6245050" y="2404350"/>
            <a:ext cx="1332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Complejidad de tiempo O(N!)</a:t>
            </a:r>
            <a:endParaRPr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4"/>
          <p:cNvSpPr txBox="1"/>
          <p:nvPr>
            <p:ph type="ctrTitle"/>
          </p:nvPr>
        </p:nvSpPr>
        <p:spPr>
          <a:xfrm>
            <a:off x="713200" y="919125"/>
            <a:ext cx="3622800" cy="7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Max Flow</a:t>
            </a:r>
            <a:r>
              <a:rPr lang="en"/>
              <a:t> </a:t>
            </a:r>
            <a:endParaRPr/>
          </a:p>
        </p:txBody>
      </p:sp>
      <p:grpSp>
        <p:nvGrpSpPr>
          <p:cNvPr id="248" name="Google Shape;248;p24"/>
          <p:cNvGrpSpPr/>
          <p:nvPr/>
        </p:nvGrpSpPr>
        <p:grpSpPr>
          <a:xfrm>
            <a:off x="3483300" y="1226250"/>
            <a:ext cx="852600" cy="399000"/>
            <a:chOff x="2810348" y="1116700"/>
            <a:chExt cx="852600" cy="399000"/>
          </a:xfrm>
        </p:grpSpPr>
        <p:cxnSp>
          <p:nvCxnSpPr>
            <p:cNvPr id="249" name="Google Shape;249;p24"/>
            <p:cNvCxnSpPr/>
            <p:nvPr/>
          </p:nvCxnSpPr>
          <p:spPr>
            <a:xfrm>
              <a:off x="2810348" y="1119400"/>
              <a:ext cx="8526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0" name="Google Shape;250;p24"/>
            <p:cNvCxnSpPr/>
            <p:nvPr/>
          </p:nvCxnSpPr>
          <p:spPr>
            <a:xfrm rot="10800000">
              <a:off x="3660425" y="1116700"/>
              <a:ext cx="0" cy="399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stealth"/>
              <a:tailEnd len="med" w="med" type="none"/>
            </a:ln>
          </p:spPr>
        </p:cxnSp>
      </p:grpSp>
      <p:sp>
        <p:nvSpPr>
          <p:cNvPr id="251" name="Google Shape;251;p24"/>
          <p:cNvSpPr txBox="1"/>
          <p:nvPr>
            <p:ph idx="1" type="subTitle"/>
          </p:nvPr>
        </p:nvSpPr>
        <p:spPr>
          <a:xfrm>
            <a:off x="574425" y="1511125"/>
            <a:ext cx="2271900" cy="28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Pasos a seguir</a:t>
            </a:r>
            <a:endParaRPr/>
          </a:p>
        </p:txBody>
      </p:sp>
      <p:sp>
        <p:nvSpPr>
          <p:cNvPr id="252" name="Google Shape;252;p24"/>
          <p:cNvSpPr txBox="1"/>
          <p:nvPr>
            <p:ph idx="3" type="subTitle"/>
          </p:nvPr>
        </p:nvSpPr>
        <p:spPr>
          <a:xfrm>
            <a:off x="3436050" y="539500"/>
            <a:ext cx="2271900" cy="28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Problema 3</a:t>
            </a:r>
            <a:endParaRPr/>
          </a:p>
        </p:txBody>
      </p:sp>
      <p:graphicFrame>
        <p:nvGraphicFramePr>
          <p:cNvPr id="253" name="Google Shape;253;p24"/>
          <p:cNvGraphicFramePr/>
          <p:nvPr/>
        </p:nvGraphicFramePr>
        <p:xfrm>
          <a:off x="298925" y="1914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{DE6D0E27-B88E-4135-B8CD-C1E988B3D58E}</a:tableStyleId>
              </a:tblPr>
              <a:tblGrid>
                <a:gridCol w="44513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1 </a:t>
                      </a:r>
                      <a:r>
                        <a:rPr lang="en">
                          <a:solidFill>
                            <a:schemeClr val="dk2"/>
                          </a:solidFill>
                        </a:rPr>
                        <a:t>-</a:t>
                      </a:r>
                      <a:r>
                        <a:rPr lang="en">
                          <a:solidFill>
                            <a:schemeClr val="dk2"/>
                          </a:solidFill>
                        </a:rPr>
                        <a:t> Iniciamos con un flujo de 0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2 - Mientras exista un camino en aumento del nodo de inicio al nodo final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2.1 - Encontramos cuál es ese camino usando BFS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2.2 - Determina el flujo máximo que puede pasar por cada camino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2.3 - Aumentamos el flujo en el camino creciente 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3 - Regresar el flujo máximo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54" name="Google Shape;254;p24"/>
          <p:cNvSpPr txBox="1"/>
          <p:nvPr/>
        </p:nvSpPr>
        <p:spPr>
          <a:xfrm>
            <a:off x="6245050" y="2404350"/>
            <a:ext cx="1332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Complejidad de tiempo O(|V|*E²)</a:t>
            </a:r>
            <a:endParaRPr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5"/>
          <p:cNvSpPr txBox="1"/>
          <p:nvPr>
            <p:ph type="ctrTitle"/>
          </p:nvPr>
        </p:nvSpPr>
        <p:spPr>
          <a:xfrm>
            <a:off x="713200" y="919125"/>
            <a:ext cx="3622800" cy="7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 distance</a:t>
            </a:r>
            <a:r>
              <a:rPr lang="en"/>
              <a:t> </a:t>
            </a:r>
            <a:endParaRPr/>
          </a:p>
        </p:txBody>
      </p:sp>
      <p:grpSp>
        <p:nvGrpSpPr>
          <p:cNvPr id="260" name="Google Shape;260;p25"/>
          <p:cNvGrpSpPr/>
          <p:nvPr/>
        </p:nvGrpSpPr>
        <p:grpSpPr>
          <a:xfrm>
            <a:off x="3988450" y="1072725"/>
            <a:ext cx="852600" cy="399000"/>
            <a:chOff x="2810348" y="1116700"/>
            <a:chExt cx="852600" cy="399000"/>
          </a:xfrm>
        </p:grpSpPr>
        <p:cxnSp>
          <p:nvCxnSpPr>
            <p:cNvPr id="261" name="Google Shape;261;p25"/>
            <p:cNvCxnSpPr/>
            <p:nvPr/>
          </p:nvCxnSpPr>
          <p:spPr>
            <a:xfrm>
              <a:off x="2810348" y="1119400"/>
              <a:ext cx="8526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2" name="Google Shape;262;p25"/>
            <p:cNvCxnSpPr/>
            <p:nvPr/>
          </p:nvCxnSpPr>
          <p:spPr>
            <a:xfrm rot="10800000">
              <a:off x="3660425" y="1116700"/>
              <a:ext cx="0" cy="399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stealth"/>
              <a:tailEnd len="med" w="med" type="none"/>
            </a:ln>
          </p:spPr>
        </p:cxnSp>
      </p:grpSp>
      <p:sp>
        <p:nvSpPr>
          <p:cNvPr id="263" name="Google Shape;263;p25"/>
          <p:cNvSpPr txBox="1"/>
          <p:nvPr>
            <p:ph idx="1" type="subTitle"/>
          </p:nvPr>
        </p:nvSpPr>
        <p:spPr>
          <a:xfrm>
            <a:off x="574425" y="1819600"/>
            <a:ext cx="2271900" cy="28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Pasos a seguir</a:t>
            </a:r>
            <a:endParaRPr/>
          </a:p>
        </p:txBody>
      </p:sp>
      <p:sp>
        <p:nvSpPr>
          <p:cNvPr id="264" name="Google Shape;264;p25"/>
          <p:cNvSpPr txBox="1"/>
          <p:nvPr>
            <p:ph idx="3" type="subTitle"/>
          </p:nvPr>
        </p:nvSpPr>
        <p:spPr>
          <a:xfrm>
            <a:off x="3436050" y="539500"/>
            <a:ext cx="2271900" cy="28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Problema 4</a:t>
            </a:r>
            <a:endParaRPr/>
          </a:p>
        </p:txBody>
      </p:sp>
      <p:graphicFrame>
        <p:nvGraphicFramePr>
          <p:cNvPr id="265" name="Google Shape;265;p25"/>
          <p:cNvGraphicFramePr/>
          <p:nvPr/>
        </p:nvGraphicFramePr>
        <p:xfrm>
          <a:off x="298938" y="2269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{DE6D0E27-B88E-4135-B8CD-C1E988B3D58E}</a:tableStyleId>
              </a:tblPr>
              <a:tblGrid>
                <a:gridCol w="44513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1 - Iterar y comparar las coordenadas de la nueva central contra todas las </a:t>
                      </a:r>
                      <a:r>
                        <a:rPr lang="en">
                          <a:solidFill>
                            <a:schemeClr val="dk2"/>
                          </a:solidFill>
                        </a:rPr>
                        <a:t>demás</a:t>
                      </a:r>
                      <a:r>
                        <a:rPr lang="en">
                          <a:solidFill>
                            <a:schemeClr val="dk2"/>
                          </a:solidFill>
                        </a:rPr>
                        <a:t> centrales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1.1 - Aplicar la fórmula de distancia mínima a cada una (distancia euclídea)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2 - Regresar la distancia mínima 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66" name="Google Shape;266;p25"/>
          <p:cNvSpPr txBox="1"/>
          <p:nvPr/>
        </p:nvSpPr>
        <p:spPr>
          <a:xfrm>
            <a:off x="6245050" y="2404350"/>
            <a:ext cx="1332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Complejidad de tiempo O(n)</a:t>
            </a:r>
            <a:endParaRPr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6"/>
          <p:cNvSpPr txBox="1"/>
          <p:nvPr/>
        </p:nvSpPr>
        <p:spPr>
          <a:xfrm>
            <a:off x="2236800" y="1528600"/>
            <a:ext cx="46704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Conclusiones</a:t>
            </a:r>
            <a:endParaRPr sz="50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7"/>
          <p:cNvSpPr txBox="1"/>
          <p:nvPr>
            <p:ph idx="2" type="subTitle"/>
          </p:nvPr>
        </p:nvSpPr>
        <p:spPr>
          <a:xfrm>
            <a:off x="3436050" y="539500"/>
            <a:ext cx="2271900" cy="28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CONSULTING TOOLKIT</a:t>
            </a:r>
            <a:endParaRPr/>
          </a:p>
        </p:txBody>
      </p:sp>
      <p:grpSp>
        <p:nvGrpSpPr>
          <p:cNvPr id="277" name="Google Shape;277;p27"/>
          <p:cNvGrpSpPr/>
          <p:nvPr/>
        </p:nvGrpSpPr>
        <p:grpSpPr>
          <a:xfrm>
            <a:off x="4961149" y="-900089"/>
            <a:ext cx="7671139" cy="5339464"/>
            <a:chOff x="4961149" y="-900089"/>
            <a:chExt cx="7671139" cy="5339464"/>
          </a:xfrm>
        </p:grpSpPr>
        <p:sp>
          <p:nvSpPr>
            <p:cNvPr id="278" name="Google Shape;278;p27"/>
            <p:cNvSpPr/>
            <p:nvPr/>
          </p:nvSpPr>
          <p:spPr>
            <a:xfrm rot="-1799805">
              <a:off x="4995925" y="620590"/>
              <a:ext cx="6594048" cy="1905342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27"/>
            <p:cNvSpPr/>
            <p:nvPr/>
          </p:nvSpPr>
          <p:spPr>
            <a:xfrm rot="-1799805">
              <a:off x="6003465" y="1013354"/>
              <a:ext cx="6594048" cy="1905342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0" name="Google Shape;280;p27"/>
          <p:cNvGrpSpPr/>
          <p:nvPr/>
        </p:nvGrpSpPr>
        <p:grpSpPr>
          <a:xfrm>
            <a:off x="5475827" y="2391499"/>
            <a:ext cx="2174878" cy="2174878"/>
            <a:chOff x="1347591" y="1345255"/>
            <a:chExt cx="1106808" cy="1106808"/>
          </a:xfrm>
        </p:grpSpPr>
        <p:sp>
          <p:nvSpPr>
            <p:cNvPr id="281" name="Google Shape;281;p27"/>
            <p:cNvSpPr/>
            <p:nvPr/>
          </p:nvSpPr>
          <p:spPr>
            <a:xfrm>
              <a:off x="1818400" y="1432275"/>
              <a:ext cx="165300" cy="466500"/>
            </a:xfrm>
            <a:prstGeom prst="triangle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27"/>
            <p:cNvSpPr/>
            <p:nvPr/>
          </p:nvSpPr>
          <p:spPr>
            <a:xfrm rot="10800000">
              <a:off x="1818400" y="1898625"/>
              <a:ext cx="165300" cy="466500"/>
            </a:xfrm>
            <a:prstGeom prst="triangle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27"/>
            <p:cNvSpPr/>
            <p:nvPr/>
          </p:nvSpPr>
          <p:spPr>
            <a:xfrm rot="-5400000">
              <a:off x="1585225" y="1665450"/>
              <a:ext cx="165300" cy="466500"/>
            </a:xfrm>
            <a:prstGeom prst="triangle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27"/>
            <p:cNvSpPr/>
            <p:nvPr/>
          </p:nvSpPr>
          <p:spPr>
            <a:xfrm rot="5400000">
              <a:off x="2051575" y="1665450"/>
              <a:ext cx="165300" cy="466500"/>
            </a:xfrm>
            <a:prstGeom prst="triangle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27"/>
            <p:cNvSpPr/>
            <p:nvPr/>
          </p:nvSpPr>
          <p:spPr>
            <a:xfrm rot="-2700000">
              <a:off x="1653564" y="1500485"/>
              <a:ext cx="165463" cy="466690"/>
            </a:xfrm>
            <a:prstGeom prst="triangle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27"/>
            <p:cNvSpPr/>
            <p:nvPr/>
          </p:nvSpPr>
          <p:spPr>
            <a:xfrm rot="8100000">
              <a:off x="1983073" y="1830225"/>
              <a:ext cx="165463" cy="466690"/>
            </a:xfrm>
            <a:prstGeom prst="triangle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27"/>
            <p:cNvSpPr/>
            <p:nvPr/>
          </p:nvSpPr>
          <p:spPr>
            <a:xfrm rot="2700000">
              <a:off x="2065668" y="1301237"/>
              <a:ext cx="165463" cy="700036"/>
            </a:xfrm>
            <a:prstGeom prst="triangle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27"/>
            <p:cNvSpPr/>
            <p:nvPr/>
          </p:nvSpPr>
          <p:spPr>
            <a:xfrm flipH="1" rot="-8100000">
              <a:off x="1570860" y="1796045"/>
              <a:ext cx="165463" cy="700036"/>
            </a:xfrm>
            <a:prstGeom prst="triangle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89" name="Google Shape;28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0550" y="396226"/>
            <a:ext cx="7542901" cy="435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8"/>
          <p:cNvSpPr txBox="1"/>
          <p:nvPr>
            <p:ph idx="2" type="subTitle"/>
          </p:nvPr>
        </p:nvSpPr>
        <p:spPr>
          <a:xfrm>
            <a:off x="3436050" y="539500"/>
            <a:ext cx="2271900" cy="28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CONSULTING TOOLKIT</a:t>
            </a:r>
            <a:endParaRPr/>
          </a:p>
        </p:txBody>
      </p:sp>
      <p:grpSp>
        <p:nvGrpSpPr>
          <p:cNvPr id="295" name="Google Shape;295;p28"/>
          <p:cNvGrpSpPr/>
          <p:nvPr/>
        </p:nvGrpSpPr>
        <p:grpSpPr>
          <a:xfrm>
            <a:off x="4961149" y="-900089"/>
            <a:ext cx="7671139" cy="5339464"/>
            <a:chOff x="4961149" y="-900089"/>
            <a:chExt cx="7671139" cy="5339464"/>
          </a:xfrm>
        </p:grpSpPr>
        <p:sp>
          <p:nvSpPr>
            <p:cNvPr id="296" name="Google Shape;296;p28"/>
            <p:cNvSpPr/>
            <p:nvPr/>
          </p:nvSpPr>
          <p:spPr>
            <a:xfrm rot="-1799805">
              <a:off x="4995925" y="620590"/>
              <a:ext cx="6594048" cy="1905342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28"/>
            <p:cNvSpPr/>
            <p:nvPr/>
          </p:nvSpPr>
          <p:spPr>
            <a:xfrm rot="-1799805">
              <a:off x="6003465" y="1013354"/>
              <a:ext cx="6594048" cy="1905342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8" name="Google Shape;298;p28"/>
          <p:cNvGrpSpPr/>
          <p:nvPr/>
        </p:nvGrpSpPr>
        <p:grpSpPr>
          <a:xfrm>
            <a:off x="5475827" y="2391499"/>
            <a:ext cx="2174878" cy="2174878"/>
            <a:chOff x="1347591" y="1345255"/>
            <a:chExt cx="1106808" cy="1106808"/>
          </a:xfrm>
        </p:grpSpPr>
        <p:sp>
          <p:nvSpPr>
            <p:cNvPr id="299" name="Google Shape;299;p28"/>
            <p:cNvSpPr/>
            <p:nvPr/>
          </p:nvSpPr>
          <p:spPr>
            <a:xfrm>
              <a:off x="1818400" y="1432275"/>
              <a:ext cx="165300" cy="466500"/>
            </a:xfrm>
            <a:prstGeom prst="triangle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28"/>
            <p:cNvSpPr/>
            <p:nvPr/>
          </p:nvSpPr>
          <p:spPr>
            <a:xfrm rot="10800000">
              <a:off x="1818400" y="1898625"/>
              <a:ext cx="165300" cy="466500"/>
            </a:xfrm>
            <a:prstGeom prst="triangle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28"/>
            <p:cNvSpPr/>
            <p:nvPr/>
          </p:nvSpPr>
          <p:spPr>
            <a:xfrm rot="-5400000">
              <a:off x="1585225" y="1665450"/>
              <a:ext cx="165300" cy="466500"/>
            </a:xfrm>
            <a:prstGeom prst="triangle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28"/>
            <p:cNvSpPr/>
            <p:nvPr/>
          </p:nvSpPr>
          <p:spPr>
            <a:xfrm rot="5400000">
              <a:off x="2051575" y="1665450"/>
              <a:ext cx="165300" cy="466500"/>
            </a:xfrm>
            <a:prstGeom prst="triangle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28"/>
            <p:cNvSpPr/>
            <p:nvPr/>
          </p:nvSpPr>
          <p:spPr>
            <a:xfrm rot="-2700000">
              <a:off x="1653564" y="1500485"/>
              <a:ext cx="165463" cy="466690"/>
            </a:xfrm>
            <a:prstGeom prst="triangle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28"/>
            <p:cNvSpPr/>
            <p:nvPr/>
          </p:nvSpPr>
          <p:spPr>
            <a:xfrm rot="8100000">
              <a:off x="1983073" y="1830225"/>
              <a:ext cx="165463" cy="466690"/>
            </a:xfrm>
            <a:prstGeom prst="triangle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28"/>
            <p:cNvSpPr/>
            <p:nvPr/>
          </p:nvSpPr>
          <p:spPr>
            <a:xfrm rot="2700000">
              <a:off x="2065668" y="1301237"/>
              <a:ext cx="165463" cy="700036"/>
            </a:xfrm>
            <a:prstGeom prst="triangle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28"/>
            <p:cNvSpPr/>
            <p:nvPr/>
          </p:nvSpPr>
          <p:spPr>
            <a:xfrm flipH="1" rot="-8100000">
              <a:off x="1570860" y="1796045"/>
              <a:ext cx="165463" cy="700036"/>
            </a:xfrm>
            <a:prstGeom prst="triangle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307" name="Google Shape;30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9800" y="175738"/>
            <a:ext cx="7111724" cy="479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asic Template: Elegant Brutalist Consulting Toolkit by Slidesgo">
  <a:themeElements>
    <a:clrScheme name="Simple Light">
      <a:dk1>
        <a:srgbClr val="010101"/>
      </a:dk1>
      <a:lt1>
        <a:srgbClr val="4E82D5"/>
      </a:lt1>
      <a:dk2>
        <a:srgbClr val="FFFFFF"/>
      </a:dk2>
      <a:lt2>
        <a:srgbClr val="729FE6"/>
      </a:lt2>
      <a:accent1>
        <a:srgbClr val="ABC8F6"/>
      </a:accent1>
      <a:accent2>
        <a:srgbClr val="DAE8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