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DM Sans Medium"/>
      <p:regular r:id="rId18"/>
      <p:bold r:id="rId19"/>
      <p:italic r:id="rId20"/>
      <p:boldItalic r:id="rId21"/>
    </p:embeddedFont>
    <p:embeddedFont>
      <p:font typeface="Epilogue SemiBold"/>
      <p:regular r:id="rId22"/>
      <p:bold r:id="rId23"/>
      <p:italic r:id="rId24"/>
      <p:boldItalic r:id="rId25"/>
    </p:embeddedFont>
    <p:embeddedFont>
      <p:font typeface="Anaheim"/>
      <p:regular r:id="rId26"/>
    </p:embeddedFont>
    <p:embeddedFont>
      <p:font typeface="Atkinson Hyperlegible"/>
      <p:regular r:id="rId27"/>
      <p:bold r:id="rId28"/>
      <p:italic r:id="rId29"/>
      <p:boldItalic r:id="rId30"/>
    </p:embeddedFont>
    <p:embeddedFont>
      <p:font typeface="Bebas Neue"/>
      <p:regular r:id="rId31"/>
    </p:embeddedFont>
    <p:embeddedFont>
      <p:font typeface="PT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EDDB51-FD2E-42CB-BD29-7EC4EB573914}">
  <a:tblStyle styleId="{B7EDDB51-FD2E-42CB-BD29-7EC4EB5739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Medium-italic.fntdata"/><Relationship Id="rId22" Type="http://schemas.openxmlformats.org/officeDocument/2006/relationships/font" Target="fonts/EpilogueSemiBold-regular.fntdata"/><Relationship Id="rId21" Type="http://schemas.openxmlformats.org/officeDocument/2006/relationships/font" Target="fonts/DMSansMedium-boldItalic.fntdata"/><Relationship Id="rId24" Type="http://schemas.openxmlformats.org/officeDocument/2006/relationships/font" Target="fonts/EpilogueSemiBold-italic.fntdata"/><Relationship Id="rId23" Type="http://schemas.openxmlformats.org/officeDocument/2006/relationships/font" Target="fonts/Epilogue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naheim-regular.fntdata"/><Relationship Id="rId25" Type="http://schemas.openxmlformats.org/officeDocument/2006/relationships/font" Target="fonts/EpilogueSemiBold-boldItalic.fntdata"/><Relationship Id="rId28" Type="http://schemas.openxmlformats.org/officeDocument/2006/relationships/font" Target="fonts/AtkinsonHyperlegible-bold.fntdata"/><Relationship Id="rId27" Type="http://schemas.openxmlformats.org/officeDocument/2006/relationships/font" Target="fonts/AtkinsonHyperlegibl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tkinsonHyperlegibl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ebasNeue-regular.fntdata"/><Relationship Id="rId30" Type="http://schemas.openxmlformats.org/officeDocument/2006/relationships/font" Target="fonts/AtkinsonHyperlegible-boldItalic.fntdata"/><Relationship Id="rId11" Type="http://schemas.openxmlformats.org/officeDocument/2006/relationships/slide" Target="slides/slide6.xml"/><Relationship Id="rId33" Type="http://schemas.openxmlformats.org/officeDocument/2006/relationships/font" Target="fonts/PTSans-bold.fntdata"/><Relationship Id="rId10" Type="http://schemas.openxmlformats.org/officeDocument/2006/relationships/slide" Target="slides/slide5.xml"/><Relationship Id="rId32" Type="http://schemas.openxmlformats.org/officeDocument/2006/relationships/font" Target="fonts/PTSans-regular.fntdata"/><Relationship Id="rId13" Type="http://schemas.openxmlformats.org/officeDocument/2006/relationships/slide" Target="slides/slide8.xml"/><Relationship Id="rId35" Type="http://schemas.openxmlformats.org/officeDocument/2006/relationships/font" Target="fonts/PTSans-boldItalic.fntdata"/><Relationship Id="rId12" Type="http://schemas.openxmlformats.org/officeDocument/2006/relationships/slide" Target="slides/slide7.xml"/><Relationship Id="rId34" Type="http://schemas.openxmlformats.org/officeDocument/2006/relationships/font" Target="fonts/PT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DMSansMedium-bold.fntdata"/><Relationship Id="rId18" Type="http://schemas.openxmlformats.org/officeDocument/2006/relationships/font" Target="fonts/DMSans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8dc8cd59d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8dc8cd59d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8dc8cd59d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8dc8cd59d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8dc8cd59d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8dc8cd59d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8dc8cd59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8dc8cd59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8dc8cd59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8dc8cd59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8dc8cd59d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8dc8cd59d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8dc8cd59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8dc8cd59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8dc8cd59d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8dc8cd59d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240667" y="-264470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066358" y="-337400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12" name="Google Shape;12;p2"/>
            <p:cNvSpPr/>
            <p:nvPr/>
          </p:nvSpPr>
          <p:spPr>
            <a:xfrm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1480650" y="1094650"/>
            <a:ext cx="5226600" cy="22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480650" y="3573077"/>
            <a:ext cx="5226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" name="Google Shape;24;p2"/>
          <p:cNvSpPr txBox="1"/>
          <p:nvPr>
            <p:ph idx="2" type="subTitle"/>
          </p:nvPr>
        </p:nvSpPr>
        <p:spPr>
          <a:xfrm>
            <a:off x="6871825" y="541300"/>
            <a:ext cx="15591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1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118558" y="-109935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1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779867" y="2285400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11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125" name="Google Shape;125;p11"/>
            <p:cNvSpPr/>
            <p:nvPr/>
          </p:nvSpPr>
          <p:spPr>
            <a:xfrm flipH="1" rot="10800000"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1"/>
          <p:cNvSpPr txBox="1"/>
          <p:nvPr>
            <p:ph hasCustomPrompt="1" type="title"/>
          </p:nvPr>
        </p:nvSpPr>
        <p:spPr>
          <a:xfrm>
            <a:off x="1035975" y="1464925"/>
            <a:ext cx="6576000" cy="17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6" name="Google Shape;136;p11"/>
          <p:cNvSpPr txBox="1"/>
          <p:nvPr>
            <p:ph idx="1" type="subTitle"/>
          </p:nvPr>
        </p:nvSpPr>
        <p:spPr>
          <a:xfrm>
            <a:off x="1035975" y="31814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7" name="Google Shape;137;p11"/>
          <p:cNvSpPr txBox="1"/>
          <p:nvPr>
            <p:ph idx="2" type="subTitle"/>
          </p:nvPr>
        </p:nvSpPr>
        <p:spPr>
          <a:xfrm>
            <a:off x="6871825" y="541300"/>
            <a:ext cx="15591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idx="1" type="subTitle"/>
          </p:nvPr>
        </p:nvSpPr>
        <p:spPr>
          <a:xfrm>
            <a:off x="1035975" y="22853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idx="2" type="subTitle"/>
          </p:nvPr>
        </p:nvSpPr>
        <p:spPr>
          <a:xfrm>
            <a:off x="3532762" y="22853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3"/>
          <p:cNvSpPr txBox="1"/>
          <p:nvPr>
            <p:ph idx="3" type="subTitle"/>
          </p:nvPr>
        </p:nvSpPr>
        <p:spPr>
          <a:xfrm>
            <a:off x="1035975" y="40185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3"/>
          <p:cNvSpPr txBox="1"/>
          <p:nvPr>
            <p:ph idx="4" type="subTitle"/>
          </p:nvPr>
        </p:nvSpPr>
        <p:spPr>
          <a:xfrm>
            <a:off x="3532762" y="40185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3"/>
          <p:cNvSpPr txBox="1"/>
          <p:nvPr>
            <p:ph idx="5" type="subTitle"/>
          </p:nvPr>
        </p:nvSpPr>
        <p:spPr>
          <a:xfrm>
            <a:off x="6025752" y="22853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3"/>
          <p:cNvSpPr txBox="1"/>
          <p:nvPr>
            <p:ph idx="6" type="subTitle"/>
          </p:nvPr>
        </p:nvSpPr>
        <p:spPr>
          <a:xfrm>
            <a:off x="6025752" y="40185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3"/>
          <p:cNvSpPr txBox="1"/>
          <p:nvPr>
            <p:ph hasCustomPrompt="1" idx="7" type="title"/>
          </p:nvPr>
        </p:nvSpPr>
        <p:spPr>
          <a:xfrm>
            <a:off x="1035975" y="1332020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/>
          <p:nvPr>
            <p:ph hasCustomPrompt="1" idx="8" type="title"/>
          </p:nvPr>
        </p:nvSpPr>
        <p:spPr>
          <a:xfrm>
            <a:off x="1035975" y="306461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/>
          <p:nvPr>
            <p:ph hasCustomPrompt="1" idx="9" type="title"/>
          </p:nvPr>
        </p:nvSpPr>
        <p:spPr>
          <a:xfrm>
            <a:off x="3532762" y="1332020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/>
          <p:nvPr>
            <p:ph hasCustomPrompt="1" idx="13" type="title"/>
          </p:nvPr>
        </p:nvSpPr>
        <p:spPr>
          <a:xfrm>
            <a:off x="3532762" y="306461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/>
          <p:nvPr>
            <p:ph hasCustomPrompt="1" idx="14" type="title"/>
          </p:nvPr>
        </p:nvSpPr>
        <p:spPr>
          <a:xfrm>
            <a:off x="6025752" y="1332020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/>
          <p:nvPr>
            <p:ph hasCustomPrompt="1" idx="15" type="title"/>
          </p:nvPr>
        </p:nvSpPr>
        <p:spPr>
          <a:xfrm>
            <a:off x="6025752" y="306461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/>
          <p:nvPr>
            <p:ph idx="16" type="subTitle"/>
          </p:nvPr>
        </p:nvSpPr>
        <p:spPr>
          <a:xfrm>
            <a:off x="1035975" y="1930737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13"/>
          <p:cNvSpPr txBox="1"/>
          <p:nvPr>
            <p:ph idx="17" type="subTitle"/>
          </p:nvPr>
        </p:nvSpPr>
        <p:spPr>
          <a:xfrm>
            <a:off x="3532762" y="1930737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13"/>
          <p:cNvSpPr txBox="1"/>
          <p:nvPr>
            <p:ph idx="18" type="subTitle"/>
          </p:nvPr>
        </p:nvSpPr>
        <p:spPr>
          <a:xfrm>
            <a:off x="6025752" y="1930737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" name="Google Shape;156;p13"/>
          <p:cNvSpPr txBox="1"/>
          <p:nvPr>
            <p:ph idx="19" type="subTitle"/>
          </p:nvPr>
        </p:nvSpPr>
        <p:spPr>
          <a:xfrm>
            <a:off x="1035975" y="3663400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7" name="Google Shape;157;p13"/>
          <p:cNvSpPr txBox="1"/>
          <p:nvPr>
            <p:ph idx="20" type="subTitle"/>
          </p:nvPr>
        </p:nvSpPr>
        <p:spPr>
          <a:xfrm>
            <a:off x="3532762" y="3663400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8" name="Google Shape;158;p13"/>
          <p:cNvSpPr txBox="1"/>
          <p:nvPr>
            <p:ph idx="21" type="subTitle"/>
          </p:nvPr>
        </p:nvSpPr>
        <p:spPr>
          <a:xfrm>
            <a:off x="6025752" y="3663400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59" name="Google Shape;159;p13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118558" y="-109935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3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779867" y="2285400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13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162" name="Google Shape;162;p13"/>
            <p:cNvSpPr/>
            <p:nvPr/>
          </p:nvSpPr>
          <p:spPr>
            <a:xfrm flipH="1" rot="10800000"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4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5668283" y="-2763975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4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4090992" y="-337400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14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176" name="Google Shape;176;p14"/>
            <p:cNvSpPr/>
            <p:nvPr/>
          </p:nvSpPr>
          <p:spPr>
            <a:xfrm flipH="1" rot="10800000"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14"/>
          <p:cNvSpPr txBox="1"/>
          <p:nvPr>
            <p:ph type="title"/>
          </p:nvPr>
        </p:nvSpPr>
        <p:spPr>
          <a:xfrm>
            <a:off x="1226425" y="3230275"/>
            <a:ext cx="6691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7" name="Google Shape;187;p14"/>
          <p:cNvSpPr txBox="1"/>
          <p:nvPr>
            <p:ph idx="1" type="subTitle"/>
          </p:nvPr>
        </p:nvSpPr>
        <p:spPr>
          <a:xfrm>
            <a:off x="1226400" y="1256388"/>
            <a:ext cx="6691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_1_1_1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90" name="Google Shape;190;p15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118558" y="-109935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5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779867" y="2285400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15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193" name="Google Shape;193;p15"/>
            <p:cNvSpPr/>
            <p:nvPr/>
          </p:nvSpPr>
          <p:spPr>
            <a:xfrm flipH="1" rot="10800000"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1_1_1_1_1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6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240667" y="-264470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6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066358" y="-337400"/>
            <a:ext cx="6416835" cy="55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6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7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240667" y="-264470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7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066358" y="-337400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17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211" name="Google Shape;211;p17"/>
            <p:cNvSpPr/>
            <p:nvPr/>
          </p:nvSpPr>
          <p:spPr>
            <a:xfrm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17"/>
          <p:cNvSpPr txBox="1"/>
          <p:nvPr>
            <p:ph type="title"/>
          </p:nvPr>
        </p:nvSpPr>
        <p:spPr>
          <a:xfrm>
            <a:off x="1035975" y="2400375"/>
            <a:ext cx="3519600" cy="12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" type="subTitle"/>
          </p:nvPr>
        </p:nvSpPr>
        <p:spPr>
          <a:xfrm>
            <a:off x="1035975" y="3679125"/>
            <a:ext cx="3519600" cy="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/>
          <p:nvPr>
            <p:ph idx="2" type="pic"/>
          </p:nvPr>
        </p:nvSpPr>
        <p:spPr>
          <a:xfrm>
            <a:off x="4975825" y="539500"/>
            <a:ext cx="3305700" cy="3305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>
            <a:off x="1166900" y="1820799"/>
            <a:ext cx="3597900" cy="6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subTitle"/>
          </p:nvPr>
        </p:nvSpPr>
        <p:spPr>
          <a:xfrm>
            <a:off x="1166900" y="2517496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7" name="Google Shape;227;p18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118558" y="-109935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8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779867" y="2285400"/>
            <a:ext cx="6416835" cy="55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/>
          <p:nvPr>
            <p:ph type="title"/>
          </p:nvPr>
        </p:nvSpPr>
        <p:spPr>
          <a:xfrm>
            <a:off x="4673575" y="1829204"/>
            <a:ext cx="3593400" cy="6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1" name="Google Shape;231;p19"/>
          <p:cNvSpPr txBox="1"/>
          <p:nvPr>
            <p:ph idx="1" type="subTitle"/>
          </p:nvPr>
        </p:nvSpPr>
        <p:spPr>
          <a:xfrm>
            <a:off x="4673750" y="2525904"/>
            <a:ext cx="35934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32" name="Google Shape;232;p19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118558" y="35970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9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779867" y="656475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" name="Google Shape;234;p19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235" name="Google Shape;235;p19"/>
            <p:cNvSpPr/>
            <p:nvPr/>
          </p:nvSpPr>
          <p:spPr>
            <a:xfrm flipH="1" rot="10800000"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1_1_1_1_1_1_1_2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47" name="Google Shape;247;p20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118558" y="-109935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0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779867" y="2285400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20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250" name="Google Shape;250;p20"/>
            <p:cNvSpPr/>
            <p:nvPr/>
          </p:nvSpPr>
          <p:spPr>
            <a:xfrm flipH="1" rot="10800000"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20"/>
          <p:cNvSpPr txBox="1"/>
          <p:nvPr>
            <p:ph idx="1" type="subTitle"/>
          </p:nvPr>
        </p:nvSpPr>
        <p:spPr>
          <a:xfrm>
            <a:off x="1045975" y="1095076"/>
            <a:ext cx="73881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5668283" y="-2763975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4090992" y="-337400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oogle Shape;28;p3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29" name="Google Shape;29;p3"/>
            <p:cNvSpPr/>
            <p:nvPr/>
          </p:nvSpPr>
          <p:spPr>
            <a:xfrm flipH="1" rot="10800000"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1291500" y="1968550"/>
            <a:ext cx="4017900" cy="16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3"/>
          <p:cNvSpPr txBox="1"/>
          <p:nvPr>
            <p:ph hasCustomPrompt="1" idx="2" type="title"/>
          </p:nvPr>
        </p:nvSpPr>
        <p:spPr>
          <a:xfrm>
            <a:off x="1291500" y="1012925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/>
          <p:nvPr>
            <p:ph idx="1" type="subTitle"/>
          </p:nvPr>
        </p:nvSpPr>
        <p:spPr>
          <a:xfrm>
            <a:off x="1291500" y="3741725"/>
            <a:ext cx="40179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1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240667" y="-264470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1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066358" y="-337400"/>
            <a:ext cx="6416835" cy="55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1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5" name="Google Shape;265;p21"/>
          <p:cNvSpPr txBox="1"/>
          <p:nvPr>
            <p:ph idx="1" type="subTitle"/>
          </p:nvPr>
        </p:nvSpPr>
        <p:spPr>
          <a:xfrm>
            <a:off x="4923075" y="2839075"/>
            <a:ext cx="2640000" cy="1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1"/>
          <p:cNvSpPr txBox="1"/>
          <p:nvPr>
            <p:ph idx="2" type="subTitle"/>
          </p:nvPr>
        </p:nvSpPr>
        <p:spPr>
          <a:xfrm>
            <a:off x="1580900" y="2839075"/>
            <a:ext cx="2640000" cy="1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1"/>
          <p:cNvSpPr txBox="1"/>
          <p:nvPr>
            <p:ph idx="3" type="subTitle"/>
          </p:nvPr>
        </p:nvSpPr>
        <p:spPr>
          <a:xfrm>
            <a:off x="1580911" y="2280175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8" name="Google Shape;268;p21"/>
          <p:cNvSpPr txBox="1"/>
          <p:nvPr>
            <p:ph idx="4" type="subTitle"/>
          </p:nvPr>
        </p:nvSpPr>
        <p:spPr>
          <a:xfrm>
            <a:off x="4923089" y="2280175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2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118558" y="-109935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2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779867" y="2285400"/>
            <a:ext cx="6416835" cy="55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2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3" name="Google Shape;273;p22"/>
          <p:cNvSpPr txBox="1"/>
          <p:nvPr>
            <p:ph idx="1" type="subTitle"/>
          </p:nvPr>
        </p:nvSpPr>
        <p:spPr>
          <a:xfrm>
            <a:off x="4614830" y="1667625"/>
            <a:ext cx="3420300" cy="21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2"/>
          <p:cNvSpPr txBox="1"/>
          <p:nvPr>
            <p:ph idx="2" type="subTitle"/>
          </p:nvPr>
        </p:nvSpPr>
        <p:spPr>
          <a:xfrm>
            <a:off x="1057900" y="1667625"/>
            <a:ext cx="3420300" cy="21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3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779867" y="2285400"/>
            <a:ext cx="6416835" cy="55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3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8" name="Google Shape;278;p23"/>
          <p:cNvSpPr txBox="1"/>
          <p:nvPr>
            <p:ph idx="1" type="subTitle"/>
          </p:nvPr>
        </p:nvSpPr>
        <p:spPr>
          <a:xfrm>
            <a:off x="3060630" y="1660951"/>
            <a:ext cx="37152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3"/>
          <p:cNvSpPr txBox="1"/>
          <p:nvPr>
            <p:ph idx="2" type="subTitle"/>
          </p:nvPr>
        </p:nvSpPr>
        <p:spPr>
          <a:xfrm>
            <a:off x="3060630" y="2812675"/>
            <a:ext cx="37152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3"/>
          <p:cNvSpPr txBox="1"/>
          <p:nvPr>
            <p:ph idx="3" type="subTitle"/>
          </p:nvPr>
        </p:nvSpPr>
        <p:spPr>
          <a:xfrm>
            <a:off x="3060630" y="3964400"/>
            <a:ext cx="37152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3"/>
          <p:cNvSpPr txBox="1"/>
          <p:nvPr>
            <p:ph idx="4" type="subTitle"/>
          </p:nvPr>
        </p:nvSpPr>
        <p:spPr>
          <a:xfrm>
            <a:off x="3060638" y="1306425"/>
            <a:ext cx="3715200" cy="5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2" name="Google Shape;282;p23"/>
          <p:cNvSpPr txBox="1"/>
          <p:nvPr>
            <p:ph idx="5" type="subTitle"/>
          </p:nvPr>
        </p:nvSpPr>
        <p:spPr>
          <a:xfrm>
            <a:off x="3060638" y="2458149"/>
            <a:ext cx="3715200" cy="5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3" name="Google Shape;283;p23"/>
          <p:cNvSpPr txBox="1"/>
          <p:nvPr>
            <p:ph idx="6" type="subTitle"/>
          </p:nvPr>
        </p:nvSpPr>
        <p:spPr>
          <a:xfrm>
            <a:off x="3060638" y="3609874"/>
            <a:ext cx="3715200" cy="5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284" name="Google Shape;284;p23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118558" y="-1099350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" name="Google Shape;285;p23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286" name="Google Shape;286;p23"/>
            <p:cNvSpPr/>
            <p:nvPr/>
          </p:nvSpPr>
          <p:spPr>
            <a:xfrm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24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5668283" y="-2763975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4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4090992" y="-337400"/>
            <a:ext cx="6416835" cy="55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4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0" name="Google Shape;300;p24"/>
          <p:cNvSpPr txBox="1"/>
          <p:nvPr>
            <p:ph idx="1" type="subTitle"/>
          </p:nvPr>
        </p:nvSpPr>
        <p:spPr>
          <a:xfrm>
            <a:off x="2242894" y="19573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24"/>
          <p:cNvSpPr txBox="1"/>
          <p:nvPr>
            <p:ph idx="2" type="subTitle"/>
          </p:nvPr>
        </p:nvSpPr>
        <p:spPr>
          <a:xfrm>
            <a:off x="5635322" y="19573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24"/>
          <p:cNvSpPr txBox="1"/>
          <p:nvPr>
            <p:ph idx="3" type="subTitle"/>
          </p:nvPr>
        </p:nvSpPr>
        <p:spPr>
          <a:xfrm>
            <a:off x="2242894" y="36002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24"/>
          <p:cNvSpPr txBox="1"/>
          <p:nvPr>
            <p:ph idx="4" type="subTitle"/>
          </p:nvPr>
        </p:nvSpPr>
        <p:spPr>
          <a:xfrm>
            <a:off x="5635322" y="36002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4"/>
          <p:cNvSpPr txBox="1"/>
          <p:nvPr>
            <p:ph idx="5" type="subTitle"/>
          </p:nvPr>
        </p:nvSpPr>
        <p:spPr>
          <a:xfrm>
            <a:off x="2242894" y="160412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5" name="Google Shape;305;p24"/>
          <p:cNvSpPr txBox="1"/>
          <p:nvPr>
            <p:ph idx="6" type="subTitle"/>
          </p:nvPr>
        </p:nvSpPr>
        <p:spPr>
          <a:xfrm>
            <a:off x="2242894" y="324710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6" name="Google Shape;306;p24"/>
          <p:cNvSpPr txBox="1"/>
          <p:nvPr>
            <p:ph idx="7" type="subTitle"/>
          </p:nvPr>
        </p:nvSpPr>
        <p:spPr>
          <a:xfrm>
            <a:off x="5635319" y="160412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7" name="Google Shape;307;p24"/>
          <p:cNvSpPr txBox="1"/>
          <p:nvPr>
            <p:ph idx="8" type="subTitle"/>
          </p:nvPr>
        </p:nvSpPr>
        <p:spPr>
          <a:xfrm>
            <a:off x="5635319" y="324710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6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25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779867" y="2285400"/>
            <a:ext cx="6416835" cy="55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5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25"/>
          <p:cNvSpPr txBox="1"/>
          <p:nvPr>
            <p:ph idx="1" type="subTitle"/>
          </p:nvPr>
        </p:nvSpPr>
        <p:spPr>
          <a:xfrm>
            <a:off x="4466125" y="1438125"/>
            <a:ext cx="37023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5"/>
          <p:cNvSpPr txBox="1"/>
          <p:nvPr>
            <p:ph idx="2" type="subTitle"/>
          </p:nvPr>
        </p:nvSpPr>
        <p:spPr>
          <a:xfrm>
            <a:off x="2594338" y="1438150"/>
            <a:ext cx="16191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313" name="Google Shape;313;p25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118558" y="-1099350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14;p25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315" name="Google Shape;315;p25"/>
            <p:cNvSpPr/>
            <p:nvPr/>
          </p:nvSpPr>
          <p:spPr>
            <a:xfrm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25"/>
          <p:cNvSpPr txBox="1"/>
          <p:nvPr>
            <p:ph idx="3" type="subTitle"/>
          </p:nvPr>
        </p:nvSpPr>
        <p:spPr>
          <a:xfrm>
            <a:off x="4466125" y="2086063"/>
            <a:ext cx="37023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25"/>
          <p:cNvSpPr txBox="1"/>
          <p:nvPr>
            <p:ph idx="4" type="subTitle"/>
          </p:nvPr>
        </p:nvSpPr>
        <p:spPr>
          <a:xfrm>
            <a:off x="2594338" y="2086088"/>
            <a:ext cx="16191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7" name="Google Shape;327;p25"/>
          <p:cNvSpPr txBox="1"/>
          <p:nvPr>
            <p:ph idx="5" type="subTitle"/>
          </p:nvPr>
        </p:nvSpPr>
        <p:spPr>
          <a:xfrm>
            <a:off x="4466125" y="2734000"/>
            <a:ext cx="37023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25"/>
          <p:cNvSpPr txBox="1"/>
          <p:nvPr>
            <p:ph idx="6" type="subTitle"/>
          </p:nvPr>
        </p:nvSpPr>
        <p:spPr>
          <a:xfrm>
            <a:off x="2594338" y="2734025"/>
            <a:ext cx="16191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9" name="Google Shape;329;p25"/>
          <p:cNvSpPr txBox="1"/>
          <p:nvPr>
            <p:ph idx="7" type="subTitle"/>
          </p:nvPr>
        </p:nvSpPr>
        <p:spPr>
          <a:xfrm>
            <a:off x="4466125" y="3381938"/>
            <a:ext cx="37023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5"/>
          <p:cNvSpPr txBox="1"/>
          <p:nvPr>
            <p:ph idx="8" type="subTitle"/>
          </p:nvPr>
        </p:nvSpPr>
        <p:spPr>
          <a:xfrm>
            <a:off x="2594338" y="3381963"/>
            <a:ext cx="16191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1" name="Google Shape;331;p25"/>
          <p:cNvSpPr txBox="1"/>
          <p:nvPr>
            <p:ph idx="9" type="subTitle"/>
          </p:nvPr>
        </p:nvSpPr>
        <p:spPr>
          <a:xfrm>
            <a:off x="4466125" y="4029875"/>
            <a:ext cx="37023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5"/>
          <p:cNvSpPr txBox="1"/>
          <p:nvPr>
            <p:ph idx="13" type="subTitle"/>
          </p:nvPr>
        </p:nvSpPr>
        <p:spPr>
          <a:xfrm>
            <a:off x="2594338" y="4029900"/>
            <a:ext cx="16191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6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240667" y="-264470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6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066358" y="-337400"/>
            <a:ext cx="6416835" cy="55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6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7" name="Google Shape;337;p26"/>
          <p:cNvSpPr txBox="1"/>
          <p:nvPr>
            <p:ph idx="1" type="subTitle"/>
          </p:nvPr>
        </p:nvSpPr>
        <p:spPr>
          <a:xfrm>
            <a:off x="1109152" y="214920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6"/>
          <p:cNvSpPr txBox="1"/>
          <p:nvPr>
            <p:ph idx="2" type="subTitle"/>
          </p:nvPr>
        </p:nvSpPr>
        <p:spPr>
          <a:xfrm>
            <a:off x="3579000" y="214920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6"/>
          <p:cNvSpPr txBox="1"/>
          <p:nvPr>
            <p:ph idx="3" type="subTitle"/>
          </p:nvPr>
        </p:nvSpPr>
        <p:spPr>
          <a:xfrm>
            <a:off x="1109152" y="3579425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26"/>
          <p:cNvSpPr txBox="1"/>
          <p:nvPr>
            <p:ph idx="4" type="subTitle"/>
          </p:nvPr>
        </p:nvSpPr>
        <p:spPr>
          <a:xfrm>
            <a:off x="3579000" y="3579425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6"/>
          <p:cNvSpPr txBox="1"/>
          <p:nvPr>
            <p:ph idx="5" type="subTitle"/>
          </p:nvPr>
        </p:nvSpPr>
        <p:spPr>
          <a:xfrm>
            <a:off x="6048848" y="214920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6"/>
          <p:cNvSpPr txBox="1"/>
          <p:nvPr>
            <p:ph idx="6" type="subTitle"/>
          </p:nvPr>
        </p:nvSpPr>
        <p:spPr>
          <a:xfrm>
            <a:off x="6048848" y="3579425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26"/>
          <p:cNvSpPr txBox="1"/>
          <p:nvPr>
            <p:ph idx="7" type="subTitle"/>
          </p:nvPr>
        </p:nvSpPr>
        <p:spPr>
          <a:xfrm>
            <a:off x="1113052" y="16565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4" name="Google Shape;344;p26"/>
          <p:cNvSpPr txBox="1"/>
          <p:nvPr>
            <p:ph idx="8" type="subTitle"/>
          </p:nvPr>
        </p:nvSpPr>
        <p:spPr>
          <a:xfrm>
            <a:off x="3582900" y="16565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5" name="Google Shape;345;p26"/>
          <p:cNvSpPr txBox="1"/>
          <p:nvPr>
            <p:ph idx="9" type="subTitle"/>
          </p:nvPr>
        </p:nvSpPr>
        <p:spPr>
          <a:xfrm>
            <a:off x="6052748" y="16565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6" name="Google Shape;346;p26"/>
          <p:cNvSpPr txBox="1"/>
          <p:nvPr>
            <p:ph idx="13" type="subTitle"/>
          </p:nvPr>
        </p:nvSpPr>
        <p:spPr>
          <a:xfrm>
            <a:off x="1113052" y="30868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7" name="Google Shape;347;p26"/>
          <p:cNvSpPr txBox="1"/>
          <p:nvPr>
            <p:ph idx="14" type="subTitle"/>
          </p:nvPr>
        </p:nvSpPr>
        <p:spPr>
          <a:xfrm>
            <a:off x="3582900" y="30868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8" name="Google Shape;348;p26"/>
          <p:cNvSpPr txBox="1"/>
          <p:nvPr>
            <p:ph idx="15" type="subTitle"/>
          </p:nvPr>
        </p:nvSpPr>
        <p:spPr>
          <a:xfrm>
            <a:off x="6052748" y="30868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ight columns">
  <p:cSld name="CUSTOM_7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7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 flipH="1" rot="10800000">
            <a:off x="-3240667" y="-3260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7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 flipH="1" rot="10800000">
            <a:off x="6066358" y="-2339900"/>
            <a:ext cx="6416835" cy="55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7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27"/>
          <p:cNvSpPr txBox="1"/>
          <p:nvPr>
            <p:ph idx="1" type="subTitle"/>
          </p:nvPr>
        </p:nvSpPr>
        <p:spPr>
          <a:xfrm>
            <a:off x="1035975" y="1840325"/>
            <a:ext cx="16845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7"/>
          <p:cNvSpPr txBox="1"/>
          <p:nvPr>
            <p:ph idx="2" type="subTitle"/>
          </p:nvPr>
        </p:nvSpPr>
        <p:spPr>
          <a:xfrm>
            <a:off x="2937132" y="1840325"/>
            <a:ext cx="16845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7"/>
          <p:cNvSpPr txBox="1"/>
          <p:nvPr>
            <p:ph idx="3" type="subTitle"/>
          </p:nvPr>
        </p:nvSpPr>
        <p:spPr>
          <a:xfrm>
            <a:off x="1035975" y="3270550"/>
            <a:ext cx="16845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7"/>
          <p:cNvSpPr txBox="1"/>
          <p:nvPr>
            <p:ph idx="4" type="subTitle"/>
          </p:nvPr>
        </p:nvSpPr>
        <p:spPr>
          <a:xfrm>
            <a:off x="2937132" y="3270550"/>
            <a:ext cx="16845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7"/>
          <p:cNvSpPr txBox="1"/>
          <p:nvPr>
            <p:ph idx="5" type="subTitle"/>
          </p:nvPr>
        </p:nvSpPr>
        <p:spPr>
          <a:xfrm>
            <a:off x="4838289" y="1840325"/>
            <a:ext cx="16845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7"/>
          <p:cNvSpPr txBox="1"/>
          <p:nvPr>
            <p:ph idx="6" type="subTitle"/>
          </p:nvPr>
        </p:nvSpPr>
        <p:spPr>
          <a:xfrm>
            <a:off x="4838289" y="3270550"/>
            <a:ext cx="16845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27"/>
          <p:cNvSpPr txBox="1"/>
          <p:nvPr>
            <p:ph idx="7" type="subTitle"/>
          </p:nvPr>
        </p:nvSpPr>
        <p:spPr>
          <a:xfrm>
            <a:off x="1039283" y="1500125"/>
            <a:ext cx="1677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0" name="Google Shape;360;p27"/>
          <p:cNvSpPr txBox="1"/>
          <p:nvPr>
            <p:ph idx="8" type="subTitle"/>
          </p:nvPr>
        </p:nvSpPr>
        <p:spPr>
          <a:xfrm>
            <a:off x="2940437" y="1500125"/>
            <a:ext cx="1677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1" name="Google Shape;361;p27"/>
          <p:cNvSpPr txBox="1"/>
          <p:nvPr>
            <p:ph idx="9" type="subTitle"/>
          </p:nvPr>
        </p:nvSpPr>
        <p:spPr>
          <a:xfrm>
            <a:off x="4841591" y="1500125"/>
            <a:ext cx="1677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2" name="Google Shape;362;p27"/>
          <p:cNvSpPr txBox="1"/>
          <p:nvPr>
            <p:ph idx="13" type="subTitle"/>
          </p:nvPr>
        </p:nvSpPr>
        <p:spPr>
          <a:xfrm>
            <a:off x="1039283" y="2930325"/>
            <a:ext cx="1677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3" name="Google Shape;363;p27"/>
          <p:cNvSpPr txBox="1"/>
          <p:nvPr>
            <p:ph idx="14" type="subTitle"/>
          </p:nvPr>
        </p:nvSpPr>
        <p:spPr>
          <a:xfrm>
            <a:off x="2940437" y="2930325"/>
            <a:ext cx="1677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4" name="Google Shape;364;p27"/>
          <p:cNvSpPr txBox="1"/>
          <p:nvPr>
            <p:ph idx="15" type="subTitle"/>
          </p:nvPr>
        </p:nvSpPr>
        <p:spPr>
          <a:xfrm>
            <a:off x="4841591" y="2930325"/>
            <a:ext cx="1677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5" name="Google Shape;365;p27"/>
          <p:cNvSpPr txBox="1"/>
          <p:nvPr>
            <p:ph idx="16" type="subTitle"/>
          </p:nvPr>
        </p:nvSpPr>
        <p:spPr>
          <a:xfrm>
            <a:off x="6739447" y="1840325"/>
            <a:ext cx="16845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27"/>
          <p:cNvSpPr txBox="1"/>
          <p:nvPr>
            <p:ph idx="17" type="subTitle"/>
          </p:nvPr>
        </p:nvSpPr>
        <p:spPr>
          <a:xfrm>
            <a:off x="6739447" y="3270550"/>
            <a:ext cx="16845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27"/>
          <p:cNvSpPr txBox="1"/>
          <p:nvPr>
            <p:ph idx="18" type="subTitle"/>
          </p:nvPr>
        </p:nvSpPr>
        <p:spPr>
          <a:xfrm>
            <a:off x="6742746" y="1500125"/>
            <a:ext cx="1677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8" name="Google Shape;368;p27"/>
          <p:cNvSpPr txBox="1"/>
          <p:nvPr>
            <p:ph idx="19" type="subTitle"/>
          </p:nvPr>
        </p:nvSpPr>
        <p:spPr>
          <a:xfrm>
            <a:off x="6742746" y="2930325"/>
            <a:ext cx="1677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8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240667" y="-264470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8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066358" y="-337400"/>
            <a:ext cx="6416835" cy="55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8"/>
          <p:cNvSpPr txBox="1"/>
          <p:nvPr>
            <p:ph hasCustomPrompt="1" type="title"/>
          </p:nvPr>
        </p:nvSpPr>
        <p:spPr>
          <a:xfrm>
            <a:off x="1035975" y="55211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28"/>
          <p:cNvSpPr txBox="1"/>
          <p:nvPr>
            <p:ph idx="1" type="subTitle"/>
          </p:nvPr>
        </p:nvSpPr>
        <p:spPr>
          <a:xfrm>
            <a:off x="1035975" y="1179150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74" name="Google Shape;374;p28"/>
          <p:cNvSpPr txBox="1"/>
          <p:nvPr>
            <p:ph hasCustomPrompt="1" idx="2" type="title"/>
          </p:nvPr>
        </p:nvSpPr>
        <p:spPr>
          <a:xfrm>
            <a:off x="1035975" y="190436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28"/>
          <p:cNvSpPr txBox="1"/>
          <p:nvPr>
            <p:ph idx="3" type="subTitle"/>
          </p:nvPr>
        </p:nvSpPr>
        <p:spPr>
          <a:xfrm>
            <a:off x="1035975" y="2531406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76" name="Google Shape;376;p28"/>
          <p:cNvSpPr txBox="1"/>
          <p:nvPr>
            <p:ph hasCustomPrompt="1" idx="4" type="title"/>
          </p:nvPr>
        </p:nvSpPr>
        <p:spPr>
          <a:xfrm>
            <a:off x="1035975" y="3256624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28"/>
          <p:cNvSpPr txBox="1"/>
          <p:nvPr>
            <p:ph idx="5" type="subTitle"/>
          </p:nvPr>
        </p:nvSpPr>
        <p:spPr>
          <a:xfrm>
            <a:off x="1035975" y="3883662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hasCustomPrompt="1" type="title"/>
          </p:nvPr>
        </p:nvSpPr>
        <p:spPr>
          <a:xfrm>
            <a:off x="1423125" y="1738500"/>
            <a:ext cx="1398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0" name="Google Shape;380;p29"/>
          <p:cNvSpPr txBox="1"/>
          <p:nvPr>
            <p:ph idx="1" type="subTitle"/>
          </p:nvPr>
        </p:nvSpPr>
        <p:spPr>
          <a:xfrm>
            <a:off x="1035975" y="3496250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81" name="Google Shape;381;p29"/>
          <p:cNvSpPr txBox="1"/>
          <p:nvPr>
            <p:ph idx="2" type="subTitle"/>
          </p:nvPr>
        </p:nvSpPr>
        <p:spPr>
          <a:xfrm>
            <a:off x="1035975" y="2654250"/>
            <a:ext cx="2173200" cy="9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2" name="Google Shape;382;p29"/>
          <p:cNvSpPr txBox="1"/>
          <p:nvPr>
            <p:ph hasCustomPrompt="1" idx="3" type="title"/>
          </p:nvPr>
        </p:nvSpPr>
        <p:spPr>
          <a:xfrm>
            <a:off x="3894375" y="173850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3" name="Google Shape;383;p29"/>
          <p:cNvSpPr txBox="1"/>
          <p:nvPr>
            <p:ph idx="4" type="subTitle"/>
          </p:nvPr>
        </p:nvSpPr>
        <p:spPr>
          <a:xfrm>
            <a:off x="3506675" y="3496250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84" name="Google Shape;384;p29"/>
          <p:cNvSpPr txBox="1"/>
          <p:nvPr>
            <p:ph idx="5" type="subTitle"/>
          </p:nvPr>
        </p:nvSpPr>
        <p:spPr>
          <a:xfrm>
            <a:off x="3506675" y="2654250"/>
            <a:ext cx="2173200" cy="9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5" name="Google Shape;385;p29"/>
          <p:cNvSpPr txBox="1"/>
          <p:nvPr>
            <p:ph hasCustomPrompt="1" idx="6" type="title"/>
          </p:nvPr>
        </p:nvSpPr>
        <p:spPr>
          <a:xfrm>
            <a:off x="6362750" y="173850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6" name="Google Shape;386;p29"/>
          <p:cNvSpPr txBox="1"/>
          <p:nvPr>
            <p:ph idx="7" type="subTitle"/>
          </p:nvPr>
        </p:nvSpPr>
        <p:spPr>
          <a:xfrm>
            <a:off x="5977375" y="3496250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87" name="Google Shape;387;p29"/>
          <p:cNvSpPr txBox="1"/>
          <p:nvPr>
            <p:ph idx="8" type="subTitle"/>
          </p:nvPr>
        </p:nvSpPr>
        <p:spPr>
          <a:xfrm>
            <a:off x="5977375" y="2654250"/>
            <a:ext cx="2173200" cy="9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8" name="Google Shape;388;p29"/>
          <p:cNvSpPr txBox="1"/>
          <p:nvPr>
            <p:ph idx="9"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389" name="Google Shape;389;p29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5668283" y="-2763975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9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4090992" y="-337400"/>
            <a:ext cx="6416835" cy="55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30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779867" y="2285400"/>
            <a:ext cx="6416835" cy="55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0"/>
          <p:cNvSpPr txBox="1"/>
          <p:nvPr>
            <p:ph type="title"/>
          </p:nvPr>
        </p:nvSpPr>
        <p:spPr>
          <a:xfrm>
            <a:off x="1035975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4" name="Google Shape;394;p30"/>
          <p:cNvSpPr txBox="1"/>
          <p:nvPr>
            <p:ph idx="1" type="subTitle"/>
          </p:nvPr>
        </p:nvSpPr>
        <p:spPr>
          <a:xfrm>
            <a:off x="1035975" y="1841450"/>
            <a:ext cx="44481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30"/>
          <p:cNvSpPr txBox="1"/>
          <p:nvPr/>
        </p:nvSpPr>
        <p:spPr>
          <a:xfrm>
            <a:off x="103597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3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</a:t>
            </a:r>
            <a:endParaRPr b="1" sz="1200" u="sng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pic>
        <p:nvPicPr>
          <p:cNvPr id="396" name="Google Shape;396;p30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118558" y="-1099350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7" name="Google Shape;397;p30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398" name="Google Shape;398;p30"/>
            <p:cNvSpPr/>
            <p:nvPr/>
          </p:nvSpPr>
          <p:spPr>
            <a:xfrm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30"/>
          <p:cNvSpPr txBox="1"/>
          <p:nvPr>
            <p:ph idx="2" type="subTitle"/>
          </p:nvPr>
        </p:nvSpPr>
        <p:spPr>
          <a:xfrm>
            <a:off x="6871825" y="541300"/>
            <a:ext cx="15591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4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240667" y="-264470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066358" y="-337400"/>
            <a:ext cx="6416835" cy="55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035975" y="1215751"/>
            <a:ext cx="738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47" name="Google Shape;47;p4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48" name="Google Shape;48;p4"/>
            <p:cNvSpPr/>
            <p:nvPr/>
          </p:nvSpPr>
          <p:spPr>
            <a:xfrm flipH="1" rot="10800000"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1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 flipH="1" rot="10800000">
            <a:off x="-3779867" y="-109935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1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 flipH="1" rot="10800000">
            <a:off x="6118558" y="2285400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2" name="Google Shape;412;p31"/>
          <p:cNvGrpSpPr/>
          <p:nvPr/>
        </p:nvGrpSpPr>
        <p:grpSpPr>
          <a:xfrm flipH="1">
            <a:off x="8430775" y="544425"/>
            <a:ext cx="400150" cy="4059600"/>
            <a:chOff x="486650" y="544425"/>
            <a:chExt cx="400150" cy="4059600"/>
          </a:xfrm>
        </p:grpSpPr>
        <p:sp>
          <p:nvSpPr>
            <p:cNvPr id="413" name="Google Shape;413;p31"/>
            <p:cNvSpPr/>
            <p:nvPr/>
          </p:nvSpPr>
          <p:spPr>
            <a:xfrm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32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545017" y="1955625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2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353408" y="-1429125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6" name="Google Shape;426;p32"/>
          <p:cNvGrpSpPr/>
          <p:nvPr/>
        </p:nvGrpSpPr>
        <p:grpSpPr>
          <a:xfrm>
            <a:off x="713225" y="139350"/>
            <a:ext cx="7721400" cy="400150"/>
            <a:chOff x="713225" y="139350"/>
            <a:chExt cx="7721400" cy="400150"/>
          </a:xfrm>
        </p:grpSpPr>
        <p:sp>
          <p:nvSpPr>
            <p:cNvPr id="427" name="Google Shape;427;p32"/>
            <p:cNvSpPr/>
            <p:nvPr/>
          </p:nvSpPr>
          <p:spPr>
            <a:xfrm flipH="1" rot="-5400000">
              <a:off x="4499525" y="-3646950"/>
              <a:ext cx="148800" cy="77214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 flipH="1" rot="-5400000">
              <a:off x="654425" y="44950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 flipH="1" rot="-5400000">
              <a:off x="4497600" y="44950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 flipH="1" rot="-5400000">
              <a:off x="8340775" y="44950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 flipH="1" rot="-5400000">
              <a:off x="2611563" y="41395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 flipH="1" rot="-5400000">
              <a:off x="6454738" y="41395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 flipH="1" rot="-5400000">
              <a:off x="1671469" y="393250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 flipH="1" rot="-5400000">
              <a:off x="3593056" y="393250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 flipH="1" rot="-5400000">
              <a:off x="5514644" y="393250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 flipH="1" rot="-5400000">
              <a:off x="7436231" y="393250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" type="subTitle"/>
          </p:nvPr>
        </p:nvSpPr>
        <p:spPr>
          <a:xfrm>
            <a:off x="5055284" y="36952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5"/>
          <p:cNvSpPr txBox="1"/>
          <p:nvPr>
            <p:ph idx="2" type="subTitle"/>
          </p:nvPr>
        </p:nvSpPr>
        <p:spPr>
          <a:xfrm>
            <a:off x="1583300" y="36952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5"/>
          <p:cNvSpPr txBox="1"/>
          <p:nvPr>
            <p:ph idx="3" type="subTitle"/>
          </p:nvPr>
        </p:nvSpPr>
        <p:spPr>
          <a:xfrm>
            <a:off x="5055275" y="31987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4" type="subTitle"/>
          </p:nvPr>
        </p:nvSpPr>
        <p:spPr>
          <a:xfrm>
            <a:off x="1583075" y="31987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64" name="Google Shape;64;p5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118558" y="80440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779867" y="-892075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5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67" name="Google Shape;67;p5"/>
            <p:cNvSpPr/>
            <p:nvPr/>
          </p:nvSpPr>
          <p:spPr>
            <a:xfrm flipH="1" rot="10800000"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79" name="Google Shape;79;p6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5668283" y="-2763975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6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4090992" y="-337400"/>
            <a:ext cx="6416835" cy="55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7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5668283" y="-2763975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4090992" y="-337400"/>
            <a:ext cx="6416835" cy="55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7"/>
          <p:cNvSpPr txBox="1"/>
          <p:nvPr>
            <p:ph type="title"/>
          </p:nvPr>
        </p:nvSpPr>
        <p:spPr>
          <a:xfrm>
            <a:off x="1035975" y="445025"/>
            <a:ext cx="739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1" type="subTitle"/>
          </p:nvPr>
        </p:nvSpPr>
        <p:spPr>
          <a:xfrm>
            <a:off x="4135975" y="170030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>
            <p:ph type="title"/>
          </p:nvPr>
        </p:nvSpPr>
        <p:spPr>
          <a:xfrm>
            <a:off x="1768550" y="1452750"/>
            <a:ext cx="5607000" cy="22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8" name="Google Shape;88;p8"/>
          <p:cNvSpPr txBox="1"/>
          <p:nvPr>
            <p:ph idx="1" type="subTitle"/>
          </p:nvPr>
        </p:nvSpPr>
        <p:spPr>
          <a:xfrm>
            <a:off x="6871825" y="541300"/>
            <a:ext cx="15591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9" name="Google Shape;89;p8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118558" y="-109935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8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779867" y="2285400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8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92" name="Google Shape;92;p8"/>
            <p:cNvSpPr/>
            <p:nvPr/>
          </p:nvSpPr>
          <p:spPr>
            <a:xfrm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type="title"/>
          </p:nvPr>
        </p:nvSpPr>
        <p:spPr>
          <a:xfrm>
            <a:off x="2135550" y="1418800"/>
            <a:ext cx="4872900" cy="17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2" type="subTitle"/>
          </p:nvPr>
        </p:nvSpPr>
        <p:spPr>
          <a:xfrm>
            <a:off x="6871825" y="541300"/>
            <a:ext cx="15591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6" name="Google Shape;106;p9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240667" y="-264470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066358" y="-337400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9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109" name="Google Shape;109;p9"/>
            <p:cNvSpPr/>
            <p:nvPr/>
          </p:nvSpPr>
          <p:spPr>
            <a:xfrm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title"/>
          </p:nvPr>
        </p:nvSpPr>
        <p:spPr>
          <a:xfrm>
            <a:off x="720000" y="3943550"/>
            <a:ext cx="7704000" cy="643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5975" y="445025"/>
            <a:ext cx="739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●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○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■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●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○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■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●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○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■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050" y="2114819"/>
            <a:ext cx="3790850" cy="2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3"/>
          <p:cNvSpPr txBox="1"/>
          <p:nvPr>
            <p:ph type="ctrTitle"/>
          </p:nvPr>
        </p:nvSpPr>
        <p:spPr>
          <a:xfrm>
            <a:off x="1480650" y="1094650"/>
            <a:ext cx="5226600" cy="22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Actividad integradora 1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Análisis y diseños de algoritmos avanzados </a:t>
            </a:r>
            <a:endParaRPr sz="2400"/>
          </a:p>
        </p:txBody>
      </p:sp>
      <p:sp>
        <p:nvSpPr>
          <p:cNvPr id="443" name="Google Shape;443;p33"/>
          <p:cNvSpPr txBox="1"/>
          <p:nvPr>
            <p:ph idx="1" type="subTitle"/>
          </p:nvPr>
        </p:nvSpPr>
        <p:spPr>
          <a:xfrm>
            <a:off x="1480650" y="3573073"/>
            <a:ext cx="52266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Gutiérrez Gómez A01068056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Julio César Pérez Rodríguez A01705763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 Manuel González Ascencio A00572003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3"/>
          <p:cNvSpPr/>
          <p:nvPr/>
        </p:nvSpPr>
        <p:spPr>
          <a:xfrm>
            <a:off x="7032575" y="1866025"/>
            <a:ext cx="1643700" cy="1643700"/>
          </a:xfrm>
          <a:prstGeom prst="star16">
            <a:avLst>
              <a:gd fmla="val 2697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33"/>
          <p:cNvGrpSpPr/>
          <p:nvPr/>
        </p:nvGrpSpPr>
        <p:grpSpPr>
          <a:xfrm>
            <a:off x="1441786" y="539499"/>
            <a:ext cx="488221" cy="420306"/>
            <a:chOff x="1561036" y="311849"/>
            <a:chExt cx="488221" cy="420306"/>
          </a:xfrm>
        </p:grpSpPr>
        <p:sp>
          <p:nvSpPr>
            <p:cNvPr id="446" name="Google Shape;446;p33"/>
            <p:cNvSpPr/>
            <p:nvPr/>
          </p:nvSpPr>
          <p:spPr>
            <a:xfrm rot="2700000">
              <a:off x="1602158" y="492477"/>
              <a:ext cx="198556" cy="19855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 rot="2700000">
              <a:off x="1930292" y="332172"/>
              <a:ext cx="98429" cy="9885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2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3: Programación dinámica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56" name="Google Shape;556;p42"/>
          <p:cNvGraphicFramePr/>
          <p:nvPr/>
        </p:nvGraphicFramePr>
        <p:xfrm>
          <a:off x="773725" y="169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{B7EDDB51-FD2E-42CB-BD29-7EC4EB573914}</a:tableStyleId>
              </a:tblPr>
              <a:tblGrid>
                <a:gridCol w="4627225"/>
              </a:tblGrid>
              <a:tr h="39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Pasos a seguir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Relación de pares de transmission.txt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Lectura de archivos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Creación de tabulación para aplicar programación dinámica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Aplicación de programación dinámica para cada par de transmission.txt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  <a:hlinkClick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</a:t>
                      </a: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mpresión de resultados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7" name="Google Shape;557;p42"/>
          <p:cNvSpPr txBox="1"/>
          <p:nvPr/>
        </p:nvSpPr>
        <p:spPr>
          <a:xfrm>
            <a:off x="1035900" y="1076425"/>
            <a:ext cx="7388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Objetivo: Encontrar subcadenas iguales en archivos de transmission.txt</a:t>
            </a:r>
            <a:endParaRPr b="1" sz="12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558" name="Google Shape;558;p42"/>
          <p:cNvSpPr txBox="1"/>
          <p:nvPr>
            <p:ph idx="4294967295" type="subTitle"/>
          </p:nvPr>
        </p:nvSpPr>
        <p:spPr>
          <a:xfrm>
            <a:off x="6545844" y="201705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O(n*m)</a:t>
            </a:r>
            <a:endParaRPr/>
          </a:p>
        </p:txBody>
      </p:sp>
      <p:sp>
        <p:nvSpPr>
          <p:cNvPr id="559" name="Google Shape;559;p42"/>
          <p:cNvSpPr txBox="1"/>
          <p:nvPr>
            <p:ph idx="4294967295" type="subTitle"/>
          </p:nvPr>
        </p:nvSpPr>
        <p:spPr>
          <a:xfrm>
            <a:off x="6545850" y="1372775"/>
            <a:ext cx="197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rPr>
              <a:t>Complejidad de tiempo</a:t>
            </a:r>
            <a:endParaRPr sz="1600">
              <a:solidFill>
                <a:schemeClr val="dk2"/>
              </a:solidFill>
              <a:latin typeface="Epilogue SemiBold"/>
              <a:ea typeface="Epilogue SemiBold"/>
              <a:cs typeface="Epilogue SemiBold"/>
              <a:sym typeface="Epilogue SemiBold"/>
            </a:endParaRPr>
          </a:p>
        </p:txBody>
      </p:sp>
      <p:grpSp>
        <p:nvGrpSpPr>
          <p:cNvPr id="560" name="Google Shape;560;p42"/>
          <p:cNvGrpSpPr/>
          <p:nvPr/>
        </p:nvGrpSpPr>
        <p:grpSpPr>
          <a:xfrm>
            <a:off x="5884875" y="1505079"/>
            <a:ext cx="506069" cy="505508"/>
            <a:chOff x="5823294" y="2309751"/>
            <a:chExt cx="315327" cy="314978"/>
          </a:xfrm>
        </p:grpSpPr>
        <p:sp>
          <p:nvSpPr>
            <p:cNvPr id="561" name="Google Shape;561;p42"/>
            <p:cNvSpPr/>
            <p:nvPr/>
          </p:nvSpPr>
          <p:spPr>
            <a:xfrm>
              <a:off x="5823294" y="2309751"/>
              <a:ext cx="315327" cy="314978"/>
            </a:xfrm>
            <a:custGeom>
              <a:rect b="b" l="l" r="r" t="t"/>
              <a:pathLst>
                <a:path extrusionOk="0" h="9919" w="993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62" name="Google Shape;562;p42"/>
            <p:cNvSpPr/>
            <p:nvPr/>
          </p:nvSpPr>
          <p:spPr>
            <a:xfrm>
              <a:off x="5846348" y="2332805"/>
              <a:ext cx="268457" cy="268489"/>
            </a:xfrm>
            <a:custGeom>
              <a:rect b="b" l="l" r="r" t="t"/>
              <a:pathLst>
                <a:path extrusionOk="0" h="8455" w="8454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5869402" y="2462111"/>
              <a:ext cx="15909" cy="9495"/>
            </a:xfrm>
            <a:custGeom>
              <a:rect b="b" l="l" r="r" t="t"/>
              <a:pathLst>
                <a:path extrusionOk="0" h="299" w="501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5976416" y="2354748"/>
              <a:ext cx="116858" cy="116858"/>
            </a:xfrm>
            <a:custGeom>
              <a:rect b="b" l="l" r="r" t="t"/>
              <a:pathLst>
                <a:path extrusionOk="0" h="3680" w="368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5976416" y="2562679"/>
              <a:ext cx="9463" cy="16290"/>
            </a:xfrm>
            <a:custGeom>
              <a:rect b="b" l="l" r="r" t="t"/>
              <a:pathLst>
                <a:path extrusionOk="0" h="513" w="298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66" name="Google Shape;566;p42"/>
            <p:cNvSpPr/>
            <p:nvPr/>
          </p:nvSpPr>
          <p:spPr>
            <a:xfrm>
              <a:off x="5900395" y="2386217"/>
              <a:ext cx="15179" cy="13909"/>
            </a:xfrm>
            <a:custGeom>
              <a:rect b="b" l="l" r="r" t="t"/>
              <a:pathLst>
                <a:path extrusionOk="0" h="438" w="478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6047484" y="2533655"/>
              <a:ext cx="15147" cy="13940"/>
            </a:xfrm>
            <a:custGeom>
              <a:rect b="b" l="l" r="r" t="t"/>
              <a:pathLst>
                <a:path extrusionOk="0" h="439" w="477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6047484" y="2386217"/>
              <a:ext cx="15147" cy="13909"/>
            </a:xfrm>
            <a:custGeom>
              <a:rect b="b" l="l" r="r" t="t"/>
              <a:pathLst>
                <a:path extrusionOk="0" h="438" w="477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69" name="Google Shape;569;p42"/>
            <p:cNvSpPr/>
            <p:nvPr/>
          </p:nvSpPr>
          <p:spPr>
            <a:xfrm>
              <a:off x="5900395" y="2533655"/>
              <a:ext cx="15179" cy="13940"/>
            </a:xfrm>
            <a:custGeom>
              <a:rect b="b" l="l" r="r" t="t"/>
              <a:pathLst>
                <a:path extrusionOk="0" h="439" w="478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70" name="Google Shape;570;p42"/>
            <p:cNvSpPr/>
            <p:nvPr/>
          </p:nvSpPr>
          <p:spPr>
            <a:xfrm>
              <a:off x="5877341" y="2420639"/>
              <a:ext cx="16671" cy="11654"/>
            </a:xfrm>
            <a:custGeom>
              <a:rect b="b" l="l" r="r" t="t"/>
              <a:pathLst>
                <a:path extrusionOk="0" h="367" w="525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6068665" y="2501519"/>
              <a:ext cx="16671" cy="11654"/>
            </a:xfrm>
            <a:custGeom>
              <a:rect b="b" l="l" r="r" t="t"/>
              <a:pathLst>
                <a:path extrusionOk="0" h="367" w="525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6015729" y="2363353"/>
              <a:ext cx="12893" cy="15623"/>
            </a:xfrm>
            <a:custGeom>
              <a:rect b="b" l="l" r="r" t="t"/>
              <a:pathLst>
                <a:path extrusionOk="0" h="492" w="406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73" name="Google Shape;573;p42"/>
            <p:cNvSpPr/>
            <p:nvPr/>
          </p:nvSpPr>
          <p:spPr>
            <a:xfrm>
              <a:off x="5934055" y="2554836"/>
              <a:ext cx="13274" cy="15433"/>
            </a:xfrm>
            <a:custGeom>
              <a:rect b="b" l="l" r="r" t="t"/>
              <a:pathLst>
                <a:path extrusionOk="0" h="486" w="418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74" name="Google Shape;574;p42"/>
            <p:cNvSpPr/>
            <p:nvPr/>
          </p:nvSpPr>
          <p:spPr>
            <a:xfrm>
              <a:off x="5935960" y="2362401"/>
              <a:ext cx="12861" cy="15814"/>
            </a:xfrm>
            <a:custGeom>
              <a:rect b="b" l="l" r="r" t="t"/>
              <a:pathLst>
                <a:path extrusionOk="0" h="498" w="405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75" name="Google Shape;575;p42"/>
            <p:cNvSpPr/>
            <p:nvPr/>
          </p:nvSpPr>
          <p:spPr>
            <a:xfrm>
              <a:off x="6013824" y="2555820"/>
              <a:ext cx="12893" cy="15592"/>
            </a:xfrm>
            <a:custGeom>
              <a:rect b="b" l="l" r="r" t="t"/>
              <a:pathLst>
                <a:path extrusionOk="0" h="491" w="406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76" name="Google Shape;576;p42"/>
            <p:cNvSpPr/>
            <p:nvPr/>
          </p:nvSpPr>
          <p:spPr>
            <a:xfrm>
              <a:off x="6069776" y="2422132"/>
              <a:ext cx="16290" cy="11654"/>
            </a:xfrm>
            <a:custGeom>
              <a:rect b="b" l="l" r="r" t="t"/>
              <a:pathLst>
                <a:path extrusionOk="0" h="367" w="513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77" name="Google Shape;577;p42"/>
            <p:cNvSpPr/>
            <p:nvPr/>
          </p:nvSpPr>
          <p:spPr>
            <a:xfrm>
              <a:off x="5876960" y="2500027"/>
              <a:ext cx="16290" cy="11654"/>
            </a:xfrm>
            <a:custGeom>
              <a:rect b="b" l="l" r="r" t="t"/>
              <a:pathLst>
                <a:path extrusionOk="0" h="367" w="513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3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dinámica</a:t>
            </a:r>
            <a:endParaRPr/>
          </a:p>
        </p:txBody>
      </p:sp>
      <p:pic>
        <p:nvPicPr>
          <p:cNvPr id="583" name="Google Shape;5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75" y="1130425"/>
            <a:ext cx="3854059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pic>
        <p:nvPicPr>
          <p:cNvPr id="589" name="Google Shape;5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163" y="1116275"/>
            <a:ext cx="210567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34"/>
          <p:cNvGrpSpPr/>
          <p:nvPr/>
        </p:nvGrpSpPr>
        <p:grpSpPr>
          <a:xfrm>
            <a:off x="7935836" y="597424"/>
            <a:ext cx="488221" cy="420306"/>
            <a:chOff x="1561036" y="311849"/>
            <a:chExt cx="488221" cy="420306"/>
          </a:xfrm>
        </p:grpSpPr>
        <p:sp>
          <p:nvSpPr>
            <p:cNvPr id="453" name="Google Shape;453;p34"/>
            <p:cNvSpPr/>
            <p:nvPr/>
          </p:nvSpPr>
          <p:spPr>
            <a:xfrm rot="2700000">
              <a:off x="1602158" y="492477"/>
              <a:ext cx="198556" cy="19855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 rot="2700000">
              <a:off x="1930292" y="332172"/>
              <a:ext cx="98429" cy="9885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34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 usados </a:t>
            </a:r>
            <a:endParaRPr/>
          </a:p>
        </p:txBody>
      </p:sp>
      <p:sp>
        <p:nvSpPr>
          <p:cNvPr id="456" name="Google Shape;456;p34"/>
          <p:cNvSpPr txBox="1"/>
          <p:nvPr>
            <p:ph idx="7" type="title"/>
          </p:nvPr>
        </p:nvSpPr>
        <p:spPr>
          <a:xfrm>
            <a:off x="1254225" y="1865420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7" name="Google Shape;457;p34"/>
          <p:cNvSpPr txBox="1"/>
          <p:nvPr>
            <p:ph idx="9" type="title"/>
          </p:nvPr>
        </p:nvSpPr>
        <p:spPr>
          <a:xfrm>
            <a:off x="3532762" y="1865420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8" name="Google Shape;458;p34"/>
          <p:cNvSpPr txBox="1"/>
          <p:nvPr>
            <p:ph idx="14" type="title"/>
          </p:nvPr>
        </p:nvSpPr>
        <p:spPr>
          <a:xfrm>
            <a:off x="6025752" y="1865420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9" name="Google Shape;459;p34"/>
          <p:cNvSpPr txBox="1"/>
          <p:nvPr>
            <p:ph idx="16" type="subTitle"/>
          </p:nvPr>
        </p:nvSpPr>
        <p:spPr>
          <a:xfrm>
            <a:off x="1181500" y="2464137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LPS y KMP </a:t>
            </a:r>
            <a:endParaRPr/>
          </a:p>
        </p:txBody>
      </p:sp>
      <p:sp>
        <p:nvSpPr>
          <p:cNvPr id="460" name="Google Shape;460;p34"/>
          <p:cNvSpPr txBox="1"/>
          <p:nvPr>
            <p:ph idx="17" type="subTitle"/>
          </p:nvPr>
        </p:nvSpPr>
        <p:spPr>
          <a:xfrm>
            <a:off x="3532762" y="2464137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Manacher’s</a:t>
            </a:r>
            <a:endParaRPr/>
          </a:p>
        </p:txBody>
      </p:sp>
      <p:sp>
        <p:nvSpPr>
          <p:cNvPr id="461" name="Google Shape;461;p34"/>
          <p:cNvSpPr txBox="1"/>
          <p:nvPr>
            <p:ph idx="18" type="subTitle"/>
          </p:nvPr>
        </p:nvSpPr>
        <p:spPr>
          <a:xfrm>
            <a:off x="6029525" y="2895000"/>
            <a:ext cx="2958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dinámica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1: KMP y LPS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67" name="Google Shape;467;p35"/>
          <p:cNvGraphicFramePr/>
          <p:nvPr/>
        </p:nvGraphicFramePr>
        <p:xfrm>
          <a:off x="911750" y="150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{B7EDDB51-FD2E-42CB-BD29-7EC4EB573914}</a:tableStyleId>
              </a:tblPr>
              <a:tblGrid>
                <a:gridCol w="4627225"/>
              </a:tblGrid>
              <a:tr h="39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Pasos a seguir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Relación de transmission.txt con mcode.txt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Lectura de archivos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Aplicación de LPS para cada mcode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Aplicación de KMP para cada transmisión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  <a:hlinkClick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</a:t>
                      </a: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mpresión de resultados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8" name="Google Shape;468;p35"/>
          <p:cNvSpPr txBox="1"/>
          <p:nvPr/>
        </p:nvSpPr>
        <p:spPr>
          <a:xfrm>
            <a:off x="1035900" y="1076425"/>
            <a:ext cx="7388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Objetivo: Encontrar un patrón (mcode.txt) dentro de un string (transmission.txt)</a:t>
            </a:r>
            <a:endParaRPr b="1" sz="12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469" name="Google Shape;469;p35"/>
          <p:cNvSpPr txBox="1"/>
          <p:nvPr>
            <p:ph idx="4294967295" type="subTitle"/>
          </p:nvPr>
        </p:nvSpPr>
        <p:spPr>
          <a:xfrm>
            <a:off x="6545844" y="201705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O(n+m)</a:t>
            </a:r>
            <a:endParaRPr/>
          </a:p>
        </p:txBody>
      </p:sp>
      <p:sp>
        <p:nvSpPr>
          <p:cNvPr id="470" name="Google Shape;470;p35"/>
          <p:cNvSpPr txBox="1"/>
          <p:nvPr>
            <p:ph idx="4294967295" type="subTitle"/>
          </p:nvPr>
        </p:nvSpPr>
        <p:spPr>
          <a:xfrm>
            <a:off x="6545850" y="1372775"/>
            <a:ext cx="197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rPr>
              <a:t>Complejidad de tiempo</a:t>
            </a:r>
            <a:endParaRPr sz="1600">
              <a:solidFill>
                <a:schemeClr val="dk2"/>
              </a:solidFill>
              <a:latin typeface="Epilogue SemiBold"/>
              <a:ea typeface="Epilogue SemiBold"/>
              <a:cs typeface="Epilogue SemiBold"/>
              <a:sym typeface="Epilogue SemiBold"/>
            </a:endParaRPr>
          </a:p>
        </p:txBody>
      </p:sp>
      <p:grpSp>
        <p:nvGrpSpPr>
          <p:cNvPr id="471" name="Google Shape;471;p35"/>
          <p:cNvGrpSpPr/>
          <p:nvPr/>
        </p:nvGrpSpPr>
        <p:grpSpPr>
          <a:xfrm>
            <a:off x="5884875" y="1505079"/>
            <a:ext cx="506069" cy="505508"/>
            <a:chOff x="5823294" y="2309751"/>
            <a:chExt cx="315327" cy="314978"/>
          </a:xfrm>
        </p:grpSpPr>
        <p:sp>
          <p:nvSpPr>
            <p:cNvPr id="472" name="Google Shape;472;p35"/>
            <p:cNvSpPr/>
            <p:nvPr/>
          </p:nvSpPr>
          <p:spPr>
            <a:xfrm>
              <a:off x="5823294" y="2309751"/>
              <a:ext cx="315327" cy="314978"/>
            </a:xfrm>
            <a:custGeom>
              <a:rect b="b" l="l" r="r" t="t"/>
              <a:pathLst>
                <a:path extrusionOk="0" h="9919" w="993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5846348" y="2332805"/>
              <a:ext cx="268457" cy="268489"/>
            </a:xfrm>
            <a:custGeom>
              <a:rect b="b" l="l" r="r" t="t"/>
              <a:pathLst>
                <a:path extrusionOk="0" h="8455" w="8454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5869402" y="2462111"/>
              <a:ext cx="15909" cy="9495"/>
            </a:xfrm>
            <a:custGeom>
              <a:rect b="b" l="l" r="r" t="t"/>
              <a:pathLst>
                <a:path extrusionOk="0" h="299" w="501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5976416" y="2354748"/>
              <a:ext cx="116858" cy="116858"/>
            </a:xfrm>
            <a:custGeom>
              <a:rect b="b" l="l" r="r" t="t"/>
              <a:pathLst>
                <a:path extrusionOk="0" h="3680" w="368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5976416" y="2562679"/>
              <a:ext cx="9463" cy="16290"/>
            </a:xfrm>
            <a:custGeom>
              <a:rect b="b" l="l" r="r" t="t"/>
              <a:pathLst>
                <a:path extrusionOk="0" h="513" w="298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5900395" y="2386217"/>
              <a:ext cx="15179" cy="13909"/>
            </a:xfrm>
            <a:custGeom>
              <a:rect b="b" l="l" r="r" t="t"/>
              <a:pathLst>
                <a:path extrusionOk="0" h="438" w="478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6047484" y="2533655"/>
              <a:ext cx="15147" cy="13940"/>
            </a:xfrm>
            <a:custGeom>
              <a:rect b="b" l="l" r="r" t="t"/>
              <a:pathLst>
                <a:path extrusionOk="0" h="439" w="477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6047484" y="2386217"/>
              <a:ext cx="15147" cy="13909"/>
            </a:xfrm>
            <a:custGeom>
              <a:rect b="b" l="l" r="r" t="t"/>
              <a:pathLst>
                <a:path extrusionOk="0" h="438" w="477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5900395" y="2533655"/>
              <a:ext cx="15179" cy="13940"/>
            </a:xfrm>
            <a:custGeom>
              <a:rect b="b" l="l" r="r" t="t"/>
              <a:pathLst>
                <a:path extrusionOk="0" h="439" w="478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5877341" y="2420639"/>
              <a:ext cx="16671" cy="11654"/>
            </a:xfrm>
            <a:custGeom>
              <a:rect b="b" l="l" r="r" t="t"/>
              <a:pathLst>
                <a:path extrusionOk="0" h="367" w="525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6068665" y="2501519"/>
              <a:ext cx="16671" cy="11654"/>
            </a:xfrm>
            <a:custGeom>
              <a:rect b="b" l="l" r="r" t="t"/>
              <a:pathLst>
                <a:path extrusionOk="0" h="367" w="525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6015729" y="2363353"/>
              <a:ext cx="12893" cy="15623"/>
            </a:xfrm>
            <a:custGeom>
              <a:rect b="b" l="l" r="r" t="t"/>
              <a:pathLst>
                <a:path extrusionOk="0" h="492" w="406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5934055" y="2554836"/>
              <a:ext cx="13274" cy="15433"/>
            </a:xfrm>
            <a:custGeom>
              <a:rect b="b" l="l" r="r" t="t"/>
              <a:pathLst>
                <a:path extrusionOk="0" h="486" w="418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5935960" y="2362401"/>
              <a:ext cx="12861" cy="15814"/>
            </a:xfrm>
            <a:custGeom>
              <a:rect b="b" l="l" r="r" t="t"/>
              <a:pathLst>
                <a:path extrusionOk="0" h="498" w="405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6013824" y="2555820"/>
              <a:ext cx="12893" cy="15592"/>
            </a:xfrm>
            <a:custGeom>
              <a:rect b="b" l="l" r="r" t="t"/>
              <a:pathLst>
                <a:path extrusionOk="0" h="491" w="406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6069776" y="2422132"/>
              <a:ext cx="16290" cy="11654"/>
            </a:xfrm>
            <a:custGeom>
              <a:rect b="b" l="l" r="r" t="t"/>
              <a:pathLst>
                <a:path extrusionOk="0" h="367" w="513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5876960" y="2500027"/>
              <a:ext cx="16290" cy="11654"/>
            </a:xfrm>
            <a:custGeom>
              <a:rect b="b" l="l" r="r" t="t"/>
              <a:pathLst>
                <a:path extrusionOk="0" h="367" w="513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6"/>
          <p:cNvSpPr txBox="1"/>
          <p:nvPr>
            <p:ph type="title"/>
          </p:nvPr>
        </p:nvSpPr>
        <p:spPr>
          <a:xfrm>
            <a:off x="1098100" y="30007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Aplicación LPS  a mcode</a:t>
            </a:r>
            <a:endParaRPr/>
          </a:p>
        </p:txBody>
      </p:sp>
      <p:pic>
        <p:nvPicPr>
          <p:cNvPr id="494" name="Google Shape;4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150" y="1052800"/>
            <a:ext cx="385941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Aplicación KMP</a:t>
            </a:r>
            <a:endParaRPr/>
          </a:p>
        </p:txBody>
      </p:sp>
      <p:pic>
        <p:nvPicPr>
          <p:cNvPr id="500" name="Google Shape;5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850" y="1087300"/>
            <a:ext cx="4020576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</a:t>
            </a:r>
            <a:endParaRPr/>
          </a:p>
        </p:txBody>
      </p:sp>
      <p:pic>
        <p:nvPicPr>
          <p:cNvPr id="506" name="Google Shape;5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400" y="1134225"/>
            <a:ext cx="487320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9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2: Manacher’s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12" name="Google Shape;512;p39"/>
          <p:cNvGraphicFramePr/>
          <p:nvPr/>
        </p:nvGraphicFramePr>
        <p:xfrm>
          <a:off x="911750" y="150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{B7EDDB51-FD2E-42CB-BD29-7EC4EB573914}</a:tableStyleId>
              </a:tblPr>
              <a:tblGrid>
                <a:gridCol w="4627225"/>
              </a:tblGrid>
              <a:tr h="39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Pasos a seguir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Lectura de archivos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Buscamos el palíndromo más largo por cada transmisión 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Imprime los resultados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3" name="Google Shape;513;p39"/>
          <p:cNvSpPr txBox="1"/>
          <p:nvPr/>
        </p:nvSpPr>
        <p:spPr>
          <a:xfrm>
            <a:off x="1035900" y="1076425"/>
            <a:ext cx="7388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Objetivo: Encontrar el </a:t>
            </a:r>
            <a:r>
              <a:rPr b="1" lang="en"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palíndromo</a:t>
            </a:r>
            <a:r>
              <a:rPr b="1" lang="en"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</a:t>
            </a:r>
            <a:r>
              <a:rPr b="1" lang="en"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más</a:t>
            </a:r>
            <a:r>
              <a:rPr b="1" lang="en"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grande en un string.</a:t>
            </a:r>
            <a:endParaRPr b="1" sz="12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514" name="Google Shape;514;p39"/>
          <p:cNvSpPr txBox="1"/>
          <p:nvPr>
            <p:ph idx="4294967295" type="subTitle"/>
          </p:nvPr>
        </p:nvSpPr>
        <p:spPr>
          <a:xfrm>
            <a:off x="6545844" y="201705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O(n)</a:t>
            </a:r>
            <a:endParaRPr/>
          </a:p>
        </p:txBody>
      </p:sp>
      <p:sp>
        <p:nvSpPr>
          <p:cNvPr id="515" name="Google Shape;515;p39"/>
          <p:cNvSpPr txBox="1"/>
          <p:nvPr>
            <p:ph idx="4294967295" type="subTitle"/>
          </p:nvPr>
        </p:nvSpPr>
        <p:spPr>
          <a:xfrm>
            <a:off x="6545850" y="1372775"/>
            <a:ext cx="197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rPr>
              <a:t>Complejidad de tiempo</a:t>
            </a:r>
            <a:endParaRPr sz="1600">
              <a:solidFill>
                <a:schemeClr val="dk2"/>
              </a:solidFill>
              <a:latin typeface="Epilogue SemiBold"/>
              <a:ea typeface="Epilogue SemiBold"/>
              <a:cs typeface="Epilogue SemiBold"/>
              <a:sym typeface="Epilogue SemiBold"/>
            </a:endParaRPr>
          </a:p>
        </p:txBody>
      </p:sp>
      <p:grpSp>
        <p:nvGrpSpPr>
          <p:cNvPr id="516" name="Google Shape;516;p39"/>
          <p:cNvGrpSpPr/>
          <p:nvPr/>
        </p:nvGrpSpPr>
        <p:grpSpPr>
          <a:xfrm>
            <a:off x="5884875" y="1505079"/>
            <a:ext cx="506069" cy="505508"/>
            <a:chOff x="5823294" y="2309751"/>
            <a:chExt cx="315327" cy="314978"/>
          </a:xfrm>
        </p:grpSpPr>
        <p:sp>
          <p:nvSpPr>
            <p:cNvPr id="517" name="Google Shape;517;p39"/>
            <p:cNvSpPr/>
            <p:nvPr/>
          </p:nvSpPr>
          <p:spPr>
            <a:xfrm>
              <a:off x="5823294" y="2309751"/>
              <a:ext cx="315327" cy="314978"/>
            </a:xfrm>
            <a:custGeom>
              <a:rect b="b" l="l" r="r" t="t"/>
              <a:pathLst>
                <a:path extrusionOk="0" h="9919" w="993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5846348" y="2332805"/>
              <a:ext cx="268457" cy="268489"/>
            </a:xfrm>
            <a:custGeom>
              <a:rect b="b" l="l" r="r" t="t"/>
              <a:pathLst>
                <a:path extrusionOk="0" h="8455" w="8454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5869402" y="2462111"/>
              <a:ext cx="15909" cy="9495"/>
            </a:xfrm>
            <a:custGeom>
              <a:rect b="b" l="l" r="r" t="t"/>
              <a:pathLst>
                <a:path extrusionOk="0" h="299" w="501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5976416" y="2354748"/>
              <a:ext cx="116858" cy="116858"/>
            </a:xfrm>
            <a:custGeom>
              <a:rect b="b" l="l" r="r" t="t"/>
              <a:pathLst>
                <a:path extrusionOk="0" h="3680" w="368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5976416" y="2562679"/>
              <a:ext cx="9463" cy="16290"/>
            </a:xfrm>
            <a:custGeom>
              <a:rect b="b" l="l" r="r" t="t"/>
              <a:pathLst>
                <a:path extrusionOk="0" h="513" w="298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900395" y="2386217"/>
              <a:ext cx="15179" cy="13909"/>
            </a:xfrm>
            <a:custGeom>
              <a:rect b="b" l="l" r="r" t="t"/>
              <a:pathLst>
                <a:path extrusionOk="0" h="438" w="478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6047484" y="2533655"/>
              <a:ext cx="15147" cy="13940"/>
            </a:xfrm>
            <a:custGeom>
              <a:rect b="b" l="l" r="r" t="t"/>
              <a:pathLst>
                <a:path extrusionOk="0" h="439" w="477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6047484" y="2386217"/>
              <a:ext cx="15147" cy="13909"/>
            </a:xfrm>
            <a:custGeom>
              <a:rect b="b" l="l" r="r" t="t"/>
              <a:pathLst>
                <a:path extrusionOk="0" h="438" w="477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5900395" y="2533655"/>
              <a:ext cx="15179" cy="13940"/>
            </a:xfrm>
            <a:custGeom>
              <a:rect b="b" l="l" r="r" t="t"/>
              <a:pathLst>
                <a:path extrusionOk="0" h="439" w="478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5877341" y="2420639"/>
              <a:ext cx="16671" cy="11654"/>
            </a:xfrm>
            <a:custGeom>
              <a:rect b="b" l="l" r="r" t="t"/>
              <a:pathLst>
                <a:path extrusionOk="0" h="367" w="525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6068665" y="2501519"/>
              <a:ext cx="16671" cy="11654"/>
            </a:xfrm>
            <a:custGeom>
              <a:rect b="b" l="l" r="r" t="t"/>
              <a:pathLst>
                <a:path extrusionOk="0" h="367" w="525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6015729" y="2363353"/>
              <a:ext cx="12893" cy="15623"/>
            </a:xfrm>
            <a:custGeom>
              <a:rect b="b" l="l" r="r" t="t"/>
              <a:pathLst>
                <a:path extrusionOk="0" h="492" w="406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5934055" y="2554836"/>
              <a:ext cx="13274" cy="15433"/>
            </a:xfrm>
            <a:custGeom>
              <a:rect b="b" l="l" r="r" t="t"/>
              <a:pathLst>
                <a:path extrusionOk="0" h="486" w="418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5935960" y="2362401"/>
              <a:ext cx="12861" cy="15814"/>
            </a:xfrm>
            <a:custGeom>
              <a:rect b="b" l="l" r="r" t="t"/>
              <a:pathLst>
                <a:path extrusionOk="0" h="498" w="405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013824" y="2555820"/>
              <a:ext cx="12893" cy="15592"/>
            </a:xfrm>
            <a:custGeom>
              <a:rect b="b" l="l" r="r" t="t"/>
              <a:pathLst>
                <a:path extrusionOk="0" h="491" w="406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6069776" y="2422132"/>
              <a:ext cx="16290" cy="11654"/>
            </a:xfrm>
            <a:custGeom>
              <a:rect b="b" l="l" r="r" t="t"/>
              <a:pathLst>
                <a:path extrusionOk="0" h="367" w="513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5876960" y="2500027"/>
              <a:ext cx="16290" cy="11654"/>
            </a:xfrm>
            <a:custGeom>
              <a:rect b="b" l="l" r="r" t="t"/>
              <a:pathLst>
                <a:path extrusionOk="0" h="367" w="513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40"/>
          <p:cNvGrpSpPr/>
          <p:nvPr/>
        </p:nvGrpSpPr>
        <p:grpSpPr>
          <a:xfrm>
            <a:off x="1715586" y="479674"/>
            <a:ext cx="488221" cy="420306"/>
            <a:chOff x="1561036" y="311849"/>
            <a:chExt cx="488221" cy="420306"/>
          </a:xfrm>
        </p:grpSpPr>
        <p:sp>
          <p:nvSpPr>
            <p:cNvPr id="539" name="Google Shape;539;p40"/>
            <p:cNvSpPr/>
            <p:nvPr/>
          </p:nvSpPr>
          <p:spPr>
            <a:xfrm rot="2700000">
              <a:off x="1602158" y="492477"/>
              <a:ext cx="198556" cy="19855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 rot="2700000">
              <a:off x="1930292" y="332172"/>
              <a:ext cx="98429" cy="9885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1" name="Google Shape;541;p40"/>
          <p:cNvSpPr txBox="1"/>
          <p:nvPr>
            <p:ph type="title"/>
          </p:nvPr>
        </p:nvSpPr>
        <p:spPr>
          <a:xfrm>
            <a:off x="2716650" y="200225"/>
            <a:ext cx="3710700" cy="9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abaabc</a:t>
            </a:r>
            <a:endParaRPr sz="3000"/>
          </a:p>
        </p:txBody>
      </p:sp>
      <p:sp>
        <p:nvSpPr>
          <p:cNvPr id="542" name="Google Shape;542;p40"/>
          <p:cNvSpPr txBox="1"/>
          <p:nvPr>
            <p:ph idx="2" type="subTitle"/>
          </p:nvPr>
        </p:nvSpPr>
        <p:spPr>
          <a:xfrm>
            <a:off x="2019900" y="1621300"/>
            <a:ext cx="5104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^#a#b#a#a#b#c#$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543" name="Google Shape;543;p40"/>
          <p:cNvSpPr txBox="1"/>
          <p:nvPr>
            <p:ph idx="2" type="subTitle"/>
          </p:nvPr>
        </p:nvSpPr>
        <p:spPr>
          <a:xfrm>
            <a:off x="2019900" y="2425825"/>
            <a:ext cx="50442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P=[0000000000000]</a:t>
            </a:r>
            <a:endParaRPr sz="3600"/>
          </a:p>
        </p:txBody>
      </p:sp>
      <p:sp>
        <p:nvSpPr>
          <p:cNvPr id="544" name="Google Shape;544;p40"/>
          <p:cNvSpPr txBox="1"/>
          <p:nvPr>
            <p:ph idx="2" type="subTitle"/>
          </p:nvPr>
        </p:nvSpPr>
        <p:spPr>
          <a:xfrm>
            <a:off x="3080550" y="3785375"/>
            <a:ext cx="29229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i=0 C=0 R=0</a:t>
            </a:r>
            <a:endParaRPr sz="3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1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pic>
        <p:nvPicPr>
          <p:cNvPr id="550" name="Google Shape;5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200" y="1109325"/>
            <a:ext cx="33458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ltipurpose Education Template">
  <a:themeElements>
    <a:clrScheme name="Simple Light">
      <a:dk1>
        <a:srgbClr val="FFFFFF"/>
      </a:dk1>
      <a:lt1>
        <a:srgbClr val="0E2727"/>
      </a:lt1>
      <a:dk2>
        <a:srgbClr val="27D19F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