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Epilogue SemiBold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Atkinson Hyperlegible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39FCA4-75C5-4FAF-A4E7-079A12ED9A77}">
  <a:tblStyle styleId="{D039FCA4-75C5-4FAF-A4E7-079A12ED9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EpilogueSemiBold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EpilogueSemiBold-italic.fntdata"/><Relationship Id="rId23" Type="http://schemas.openxmlformats.org/officeDocument/2006/relationships/font" Target="fonts/Epilogue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EpilogueSemiBold-boldItalic.fntdata"/><Relationship Id="rId28" Type="http://schemas.openxmlformats.org/officeDocument/2006/relationships/font" Target="fonts/AtkinsonHyperlegible-bold.fntdata"/><Relationship Id="rId27" Type="http://schemas.openxmlformats.org/officeDocument/2006/relationships/font" Target="fonts/AtkinsonHyperlegib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tkinsonHyperlegibl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AtkinsonHyperlegible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dc8cd59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dc8cd59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dc8cd59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dc8cd59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8dc8cd59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8dc8cd59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dc8cd5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8dc8cd5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dc8cd59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8dc8cd59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dc8cd59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8dc8cd59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8dc8cd59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8dc8cd59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dc8cd59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dc8cd59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2" name="Google Shape;12;p2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480650" y="1094650"/>
            <a:ext cx="52266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80650" y="3573077"/>
            <a:ext cx="5226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1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25" name="Google Shape;125;p11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1"/>
          <p:cNvSpPr txBox="1"/>
          <p:nvPr>
            <p:ph hasCustomPrompt="1" type="title"/>
          </p:nvPr>
        </p:nvSpPr>
        <p:spPr>
          <a:xfrm>
            <a:off x="1035975" y="1464925"/>
            <a:ext cx="6576000" cy="17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/>
          <p:nvPr>
            <p:ph idx="1" type="subTitle"/>
          </p:nvPr>
        </p:nvSpPr>
        <p:spPr>
          <a:xfrm>
            <a:off x="1035975" y="31814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11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035975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2" type="subTitle"/>
          </p:nvPr>
        </p:nvSpPr>
        <p:spPr>
          <a:xfrm>
            <a:off x="3532762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3" type="subTitle"/>
          </p:nvPr>
        </p:nvSpPr>
        <p:spPr>
          <a:xfrm>
            <a:off x="1035975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4" type="subTitle"/>
          </p:nvPr>
        </p:nvSpPr>
        <p:spPr>
          <a:xfrm>
            <a:off x="3532762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5" type="subTitle"/>
          </p:nvPr>
        </p:nvSpPr>
        <p:spPr>
          <a:xfrm>
            <a:off x="6025752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6" type="subTitle"/>
          </p:nvPr>
        </p:nvSpPr>
        <p:spPr>
          <a:xfrm>
            <a:off x="6025752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7" type="title"/>
          </p:nvPr>
        </p:nvSpPr>
        <p:spPr>
          <a:xfrm>
            <a:off x="1035975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8" type="title"/>
          </p:nvPr>
        </p:nvSpPr>
        <p:spPr>
          <a:xfrm>
            <a:off x="1035975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hasCustomPrompt="1" idx="9" type="title"/>
          </p:nvPr>
        </p:nvSpPr>
        <p:spPr>
          <a:xfrm>
            <a:off x="3532762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hasCustomPrompt="1" idx="13" type="title"/>
          </p:nvPr>
        </p:nvSpPr>
        <p:spPr>
          <a:xfrm>
            <a:off x="3532762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hasCustomPrompt="1" idx="14" type="title"/>
          </p:nvPr>
        </p:nvSpPr>
        <p:spPr>
          <a:xfrm>
            <a:off x="6025752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hasCustomPrompt="1" idx="15" type="title"/>
          </p:nvPr>
        </p:nvSpPr>
        <p:spPr>
          <a:xfrm>
            <a:off x="6025752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16" type="subTitle"/>
          </p:nvPr>
        </p:nvSpPr>
        <p:spPr>
          <a:xfrm>
            <a:off x="1035975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7" type="subTitle"/>
          </p:nvPr>
        </p:nvSpPr>
        <p:spPr>
          <a:xfrm>
            <a:off x="3532762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18" type="subTitle"/>
          </p:nvPr>
        </p:nvSpPr>
        <p:spPr>
          <a:xfrm>
            <a:off x="6025752" y="1930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19" type="subTitle"/>
          </p:nvPr>
        </p:nvSpPr>
        <p:spPr>
          <a:xfrm>
            <a:off x="1035975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20" type="subTitle"/>
          </p:nvPr>
        </p:nvSpPr>
        <p:spPr>
          <a:xfrm>
            <a:off x="3532762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21" type="subTitle"/>
          </p:nvPr>
        </p:nvSpPr>
        <p:spPr>
          <a:xfrm>
            <a:off x="6025752" y="36634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62" name="Google Shape;162;p13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4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76" name="Google Shape;176;p14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226425" y="3230275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14"/>
          <p:cNvSpPr txBox="1"/>
          <p:nvPr>
            <p:ph idx="1" type="subTitle"/>
          </p:nvPr>
        </p:nvSpPr>
        <p:spPr>
          <a:xfrm>
            <a:off x="1226400" y="1256388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93" name="Google Shape;193;p15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7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11" name="Google Shape;211;p17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7"/>
          <p:cNvSpPr txBox="1"/>
          <p:nvPr>
            <p:ph type="title"/>
          </p:nvPr>
        </p:nvSpPr>
        <p:spPr>
          <a:xfrm>
            <a:off x="1035975" y="2400375"/>
            <a:ext cx="3519600" cy="12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subTitle"/>
          </p:nvPr>
        </p:nvSpPr>
        <p:spPr>
          <a:xfrm>
            <a:off x="1035975" y="3679125"/>
            <a:ext cx="3519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/>
          <p:nvPr>
            <p:ph idx="2" type="pic"/>
          </p:nvPr>
        </p:nvSpPr>
        <p:spPr>
          <a:xfrm>
            <a:off x="4975825" y="539500"/>
            <a:ext cx="3305700" cy="330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1166900" y="1820799"/>
            <a:ext cx="3597900" cy="6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1166900" y="2517496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4673575" y="1829204"/>
            <a:ext cx="35934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" type="subTitle"/>
          </p:nvPr>
        </p:nvSpPr>
        <p:spPr>
          <a:xfrm>
            <a:off x="4673750" y="2525904"/>
            <a:ext cx="359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359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65647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9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35" name="Google Shape;235;p19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0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50" name="Google Shape;250;p20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045975" y="1095076"/>
            <a:ext cx="73881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291500" y="1968550"/>
            <a:ext cx="4017900" cy="16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1291500" y="3741725"/>
            <a:ext cx="4017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1" type="subTitle"/>
          </p:nvPr>
        </p:nvSpPr>
        <p:spPr>
          <a:xfrm>
            <a:off x="4923075" y="2839075"/>
            <a:ext cx="2640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2" type="subTitle"/>
          </p:nvPr>
        </p:nvSpPr>
        <p:spPr>
          <a:xfrm>
            <a:off x="1580900" y="2839075"/>
            <a:ext cx="2640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3" type="subTitle"/>
          </p:nvPr>
        </p:nvSpPr>
        <p:spPr>
          <a:xfrm>
            <a:off x="1580911" y="22801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21"/>
          <p:cNvSpPr txBox="1"/>
          <p:nvPr>
            <p:ph idx="4" type="subTitle"/>
          </p:nvPr>
        </p:nvSpPr>
        <p:spPr>
          <a:xfrm>
            <a:off x="4923089" y="22801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22"/>
          <p:cNvSpPr txBox="1"/>
          <p:nvPr>
            <p:ph idx="1" type="subTitle"/>
          </p:nvPr>
        </p:nvSpPr>
        <p:spPr>
          <a:xfrm>
            <a:off x="4614830" y="1667625"/>
            <a:ext cx="3420300" cy="21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2" type="subTitle"/>
          </p:nvPr>
        </p:nvSpPr>
        <p:spPr>
          <a:xfrm>
            <a:off x="1057900" y="1667625"/>
            <a:ext cx="3420300" cy="21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3060630" y="1660951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3"/>
          <p:cNvSpPr txBox="1"/>
          <p:nvPr>
            <p:ph idx="2" type="subTitle"/>
          </p:nvPr>
        </p:nvSpPr>
        <p:spPr>
          <a:xfrm>
            <a:off x="3060630" y="2812675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3060630" y="3964400"/>
            <a:ext cx="3715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4" type="subTitle"/>
          </p:nvPr>
        </p:nvSpPr>
        <p:spPr>
          <a:xfrm>
            <a:off x="3060638" y="1306425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3060638" y="2458149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6" type="subTitle"/>
          </p:nvPr>
        </p:nvSpPr>
        <p:spPr>
          <a:xfrm>
            <a:off x="3060638" y="3609874"/>
            <a:ext cx="37152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3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286" name="Google Shape;286;p23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2242894" y="19573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2" type="subTitle"/>
          </p:nvPr>
        </p:nvSpPr>
        <p:spPr>
          <a:xfrm>
            <a:off x="5635322" y="19573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3" type="subTitle"/>
          </p:nvPr>
        </p:nvSpPr>
        <p:spPr>
          <a:xfrm>
            <a:off x="2242894" y="3600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4" type="subTitle"/>
          </p:nvPr>
        </p:nvSpPr>
        <p:spPr>
          <a:xfrm>
            <a:off x="5635322" y="3600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5" type="subTitle"/>
          </p:nvPr>
        </p:nvSpPr>
        <p:spPr>
          <a:xfrm>
            <a:off x="2242894" y="16041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6" type="subTitle"/>
          </p:nvPr>
        </p:nvSpPr>
        <p:spPr>
          <a:xfrm>
            <a:off x="2242894" y="3247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7" type="subTitle"/>
          </p:nvPr>
        </p:nvSpPr>
        <p:spPr>
          <a:xfrm>
            <a:off x="5635319" y="16041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8" type="subTitle"/>
          </p:nvPr>
        </p:nvSpPr>
        <p:spPr>
          <a:xfrm>
            <a:off x="5635319" y="3247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1" type="subTitle"/>
          </p:nvPr>
        </p:nvSpPr>
        <p:spPr>
          <a:xfrm>
            <a:off x="4466125" y="1438125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5"/>
          <p:cNvSpPr txBox="1"/>
          <p:nvPr>
            <p:ph idx="2" type="subTitle"/>
          </p:nvPr>
        </p:nvSpPr>
        <p:spPr>
          <a:xfrm>
            <a:off x="2594338" y="1438150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2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315" name="Google Shape;315;p25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5"/>
          <p:cNvSpPr txBox="1"/>
          <p:nvPr>
            <p:ph idx="3" type="subTitle"/>
          </p:nvPr>
        </p:nvSpPr>
        <p:spPr>
          <a:xfrm>
            <a:off x="4466125" y="2086063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4" type="subTitle"/>
          </p:nvPr>
        </p:nvSpPr>
        <p:spPr>
          <a:xfrm>
            <a:off x="2594338" y="2086088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idx="5" type="subTitle"/>
          </p:nvPr>
        </p:nvSpPr>
        <p:spPr>
          <a:xfrm>
            <a:off x="4466125" y="2734000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6" type="subTitle"/>
          </p:nvPr>
        </p:nvSpPr>
        <p:spPr>
          <a:xfrm>
            <a:off x="2594338" y="2734025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idx="7" type="subTitle"/>
          </p:nvPr>
        </p:nvSpPr>
        <p:spPr>
          <a:xfrm>
            <a:off x="4466125" y="3381938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8" type="subTitle"/>
          </p:nvPr>
        </p:nvSpPr>
        <p:spPr>
          <a:xfrm>
            <a:off x="2594338" y="3381963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5"/>
          <p:cNvSpPr txBox="1"/>
          <p:nvPr>
            <p:ph idx="9" type="subTitle"/>
          </p:nvPr>
        </p:nvSpPr>
        <p:spPr>
          <a:xfrm>
            <a:off x="4466125" y="4029875"/>
            <a:ext cx="370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5"/>
          <p:cNvSpPr txBox="1"/>
          <p:nvPr>
            <p:ph idx="13" type="subTitle"/>
          </p:nvPr>
        </p:nvSpPr>
        <p:spPr>
          <a:xfrm>
            <a:off x="2594338" y="4029900"/>
            <a:ext cx="16191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>
            <a:off x="1109152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6"/>
          <p:cNvSpPr txBox="1"/>
          <p:nvPr>
            <p:ph idx="2" type="subTitle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3" type="subTitle"/>
          </p:nvPr>
        </p:nvSpPr>
        <p:spPr>
          <a:xfrm>
            <a:off x="1109152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4" type="subTitle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6"/>
          <p:cNvSpPr txBox="1"/>
          <p:nvPr>
            <p:ph idx="5" type="subTitle"/>
          </p:nvPr>
        </p:nvSpPr>
        <p:spPr>
          <a:xfrm>
            <a:off x="6048848" y="21492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6" type="subTitle"/>
          </p:nvPr>
        </p:nvSpPr>
        <p:spPr>
          <a:xfrm>
            <a:off x="6048848" y="35794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6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26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7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-3240667" y="-326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6066358" y="-23399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1035975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2937132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3" type="subTitle"/>
          </p:nvPr>
        </p:nvSpPr>
        <p:spPr>
          <a:xfrm>
            <a:off x="1035975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7"/>
          <p:cNvSpPr txBox="1"/>
          <p:nvPr>
            <p:ph idx="4" type="subTitle"/>
          </p:nvPr>
        </p:nvSpPr>
        <p:spPr>
          <a:xfrm>
            <a:off x="2937132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5" type="subTitle"/>
          </p:nvPr>
        </p:nvSpPr>
        <p:spPr>
          <a:xfrm>
            <a:off x="4838289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6" type="subTitle"/>
          </p:nvPr>
        </p:nvSpPr>
        <p:spPr>
          <a:xfrm>
            <a:off x="4838289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7" type="subTitle"/>
          </p:nvPr>
        </p:nvSpPr>
        <p:spPr>
          <a:xfrm>
            <a:off x="1039283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7"/>
          <p:cNvSpPr txBox="1"/>
          <p:nvPr>
            <p:ph idx="8" type="subTitle"/>
          </p:nvPr>
        </p:nvSpPr>
        <p:spPr>
          <a:xfrm>
            <a:off x="2940437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9" type="subTitle"/>
          </p:nvPr>
        </p:nvSpPr>
        <p:spPr>
          <a:xfrm>
            <a:off x="4841591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7"/>
          <p:cNvSpPr txBox="1"/>
          <p:nvPr>
            <p:ph idx="13" type="subTitle"/>
          </p:nvPr>
        </p:nvSpPr>
        <p:spPr>
          <a:xfrm>
            <a:off x="1039283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7"/>
          <p:cNvSpPr txBox="1"/>
          <p:nvPr>
            <p:ph idx="14" type="subTitle"/>
          </p:nvPr>
        </p:nvSpPr>
        <p:spPr>
          <a:xfrm>
            <a:off x="2940437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15" type="subTitle"/>
          </p:nvPr>
        </p:nvSpPr>
        <p:spPr>
          <a:xfrm>
            <a:off x="4841591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" name="Google Shape;365;p27"/>
          <p:cNvSpPr txBox="1"/>
          <p:nvPr>
            <p:ph idx="16" type="subTitle"/>
          </p:nvPr>
        </p:nvSpPr>
        <p:spPr>
          <a:xfrm>
            <a:off x="6739447" y="1840325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17" type="subTitle"/>
          </p:nvPr>
        </p:nvSpPr>
        <p:spPr>
          <a:xfrm>
            <a:off x="6739447" y="3270550"/>
            <a:ext cx="16845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7"/>
          <p:cNvSpPr txBox="1"/>
          <p:nvPr>
            <p:ph idx="18" type="subTitle"/>
          </p:nvPr>
        </p:nvSpPr>
        <p:spPr>
          <a:xfrm>
            <a:off x="6742746" y="15001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27"/>
          <p:cNvSpPr txBox="1"/>
          <p:nvPr>
            <p:ph idx="19" type="subTitle"/>
          </p:nvPr>
        </p:nvSpPr>
        <p:spPr>
          <a:xfrm>
            <a:off x="6742746" y="2930325"/>
            <a:ext cx="1677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hasCustomPrompt="1" type="title"/>
          </p:nvPr>
        </p:nvSpPr>
        <p:spPr>
          <a:xfrm>
            <a:off x="1035975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28"/>
          <p:cNvSpPr txBox="1"/>
          <p:nvPr>
            <p:ph idx="1" type="subTitle"/>
          </p:nvPr>
        </p:nvSpPr>
        <p:spPr>
          <a:xfrm>
            <a:off x="1035975" y="1179150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hasCustomPrompt="1" idx="2" type="title"/>
          </p:nvPr>
        </p:nvSpPr>
        <p:spPr>
          <a:xfrm>
            <a:off x="1035975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28"/>
          <p:cNvSpPr txBox="1"/>
          <p:nvPr>
            <p:ph idx="3" type="subTitle"/>
          </p:nvPr>
        </p:nvSpPr>
        <p:spPr>
          <a:xfrm>
            <a:off x="1035975" y="253140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hasCustomPrompt="1" idx="4" type="title"/>
          </p:nvPr>
        </p:nvSpPr>
        <p:spPr>
          <a:xfrm>
            <a:off x="1035975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28"/>
          <p:cNvSpPr txBox="1"/>
          <p:nvPr>
            <p:ph idx="5" type="subTitle"/>
          </p:nvPr>
        </p:nvSpPr>
        <p:spPr>
          <a:xfrm>
            <a:off x="1035975" y="3883662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hasCustomPrompt="1" type="title"/>
          </p:nvPr>
        </p:nvSpPr>
        <p:spPr>
          <a:xfrm>
            <a:off x="1423125" y="173850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0359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subTitle"/>
          </p:nvPr>
        </p:nvSpPr>
        <p:spPr>
          <a:xfrm>
            <a:off x="10359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hasCustomPrompt="1" idx="3" type="title"/>
          </p:nvPr>
        </p:nvSpPr>
        <p:spPr>
          <a:xfrm>
            <a:off x="3894375" y="17385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9"/>
          <p:cNvSpPr txBox="1"/>
          <p:nvPr>
            <p:ph idx="4" type="subTitle"/>
          </p:nvPr>
        </p:nvSpPr>
        <p:spPr>
          <a:xfrm>
            <a:off x="35066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35066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hasCustomPrompt="1" idx="6" type="title"/>
          </p:nvPr>
        </p:nvSpPr>
        <p:spPr>
          <a:xfrm>
            <a:off x="6362750" y="173850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5977375" y="34962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subTitle"/>
          </p:nvPr>
        </p:nvSpPr>
        <p:spPr>
          <a:xfrm>
            <a:off x="5977375" y="2654250"/>
            <a:ext cx="2173200" cy="9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9"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 txBox="1"/>
          <p:nvPr>
            <p:ph type="title"/>
          </p:nvPr>
        </p:nvSpPr>
        <p:spPr>
          <a:xfrm>
            <a:off x="1035975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4" name="Google Shape;394;p30"/>
          <p:cNvSpPr txBox="1"/>
          <p:nvPr>
            <p:ph idx="1" type="subTitle"/>
          </p:nvPr>
        </p:nvSpPr>
        <p:spPr>
          <a:xfrm>
            <a:off x="1035975" y="1841450"/>
            <a:ext cx="44481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/>
        </p:nvSpPr>
        <p:spPr>
          <a:xfrm>
            <a:off x="10359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b="1" sz="1200" u="sng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30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398" name="Google Shape;398;p30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0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35975" y="1215751"/>
            <a:ext cx="73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48" name="Google Shape;48;p4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-3779867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 flipH="1" rot="10800000">
            <a:off x="6118558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1"/>
          <p:cNvGrpSpPr/>
          <p:nvPr/>
        </p:nvGrpSpPr>
        <p:grpSpPr>
          <a:xfrm flipH="1">
            <a:off x="8430775" y="544425"/>
            <a:ext cx="400150" cy="4059600"/>
            <a:chOff x="486650" y="544425"/>
            <a:chExt cx="400150" cy="4059600"/>
          </a:xfrm>
        </p:grpSpPr>
        <p:sp>
          <p:nvSpPr>
            <p:cNvPr id="413" name="Google Shape;413;p31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545017" y="195562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2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353408" y="-142912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32"/>
          <p:cNvGrpSpPr/>
          <p:nvPr/>
        </p:nvGrpSpPr>
        <p:grpSpPr>
          <a:xfrm>
            <a:off x="713225" y="139350"/>
            <a:ext cx="7721400" cy="400150"/>
            <a:chOff x="713225" y="139350"/>
            <a:chExt cx="7721400" cy="400150"/>
          </a:xfrm>
        </p:grpSpPr>
        <p:sp>
          <p:nvSpPr>
            <p:cNvPr id="427" name="Google Shape;427;p32"/>
            <p:cNvSpPr/>
            <p:nvPr/>
          </p:nvSpPr>
          <p:spPr>
            <a:xfrm flipH="1" rot="-5400000">
              <a:off x="4499525" y="-3646950"/>
              <a:ext cx="148800" cy="77214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flipH="1" rot="-5400000">
              <a:off x="654425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flipH="1" rot="-5400000">
              <a:off x="4497600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 flipH="1" rot="-5400000">
              <a:off x="8340775" y="44950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 flipH="1" rot="-5400000">
              <a:off x="2611563" y="41395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 flipH="1" rot="-5400000">
              <a:off x="6454738" y="41395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 flipH="1" rot="-5400000">
              <a:off x="1671469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 flipH="1" rot="-5400000">
              <a:off x="3593056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 flipH="1" rot="-5400000">
              <a:off x="5514644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 flipH="1" rot="-5400000">
              <a:off x="7436231" y="393250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5055275" y="31987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1583075" y="31987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8044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-892075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5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67" name="Google Shape;67;p5"/>
            <p:cNvSpPr/>
            <p:nvPr/>
          </p:nvSpPr>
          <p:spPr>
            <a:xfrm flipH="1" rot="10800000"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5668283" y="-2763975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4090992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/>
          <p:nvPr>
            <p:ph type="title"/>
          </p:nvPr>
        </p:nvSpPr>
        <p:spPr>
          <a:xfrm>
            <a:off x="1035975" y="445025"/>
            <a:ext cx="73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4135975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1768550" y="1452750"/>
            <a:ext cx="5607000" cy="22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118558" y="-109935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779867" y="2285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8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92" name="Google Shape;92;p8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2135550" y="1418800"/>
            <a:ext cx="4872900" cy="1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2" type="subTitle"/>
          </p:nvPr>
        </p:nvSpPr>
        <p:spPr>
          <a:xfrm>
            <a:off x="6871825" y="541300"/>
            <a:ext cx="1559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-3240667" y="-2644700"/>
            <a:ext cx="6416835" cy="5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 b="2597" l="21333" r="21333" t="2588"/>
          <a:stretch/>
        </p:blipFill>
        <p:spPr>
          <a:xfrm>
            <a:off x="6066358" y="-337400"/>
            <a:ext cx="6416835" cy="55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86650" y="544425"/>
            <a:ext cx="400150" cy="4059600"/>
            <a:chOff x="486650" y="544425"/>
            <a:chExt cx="400150" cy="4059600"/>
          </a:xfrm>
        </p:grpSpPr>
        <p:sp>
          <p:nvSpPr>
            <p:cNvPr id="109" name="Google Shape;109;p9"/>
            <p:cNvSpPr/>
            <p:nvPr/>
          </p:nvSpPr>
          <p:spPr>
            <a:xfrm>
              <a:off x="486650" y="544425"/>
              <a:ext cx="148800" cy="40596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38000" y="54442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38000" y="2556150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38000" y="4567875"/>
              <a:ext cx="1488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38000" y="15503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738000" y="3562000"/>
              <a:ext cx="777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38000" y="104737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38000" y="2053221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38000" y="3059067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8000" y="4064925"/>
              <a:ext cx="36300" cy="3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720000" y="3943550"/>
            <a:ext cx="7704000" cy="643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5975" y="445025"/>
            <a:ext cx="73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50" y="2114819"/>
            <a:ext cx="3790850" cy="2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/>
          <p:nvPr>
            <p:ph type="ctrTitle"/>
          </p:nvPr>
        </p:nvSpPr>
        <p:spPr>
          <a:xfrm>
            <a:off x="1480650" y="1094650"/>
            <a:ext cx="52266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Actividad integradora 1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Análisis y diseños de algoritmos avanzados </a:t>
            </a:r>
            <a:endParaRPr sz="2400"/>
          </a:p>
        </p:txBody>
      </p:sp>
      <p:sp>
        <p:nvSpPr>
          <p:cNvPr id="443" name="Google Shape;443;p33"/>
          <p:cNvSpPr txBox="1"/>
          <p:nvPr>
            <p:ph idx="1" type="subTitle"/>
          </p:nvPr>
        </p:nvSpPr>
        <p:spPr>
          <a:xfrm>
            <a:off x="1480650" y="3573073"/>
            <a:ext cx="5226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Gutiérrez Gómez A01068056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 César Pérez Rodríguez A01705763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Manuel González Ascencio A00572003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7032575" y="1866025"/>
            <a:ext cx="1643700" cy="1643700"/>
          </a:xfrm>
          <a:prstGeom prst="star16">
            <a:avLst>
              <a:gd fmla="val 269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441786" y="539499"/>
            <a:ext cx="488221" cy="420306"/>
            <a:chOff x="1561036" y="311849"/>
            <a:chExt cx="488221" cy="420306"/>
          </a:xfrm>
        </p:grpSpPr>
        <p:sp>
          <p:nvSpPr>
            <p:cNvPr id="446" name="Google Shape;446;p33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3: Programación dinámica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6" name="Google Shape;556;p42"/>
          <p:cNvGraphicFramePr/>
          <p:nvPr/>
        </p:nvGraphicFramePr>
        <p:xfrm>
          <a:off x="773725" y="16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{D039FCA4-75C5-4FAF-A4E7-079A12ED9A77}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Relación de pares de transmission.txt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Creación de tabulación para aplicar programación dinámica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programación dinámica para cada par de transmission.txt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mpresión de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42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subcadenas iguales en archivos de transmission.txt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8" name="Google Shape;558;p42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O(n*m)</a:t>
            </a:r>
            <a:endParaRPr/>
          </a:p>
        </p:txBody>
      </p:sp>
      <p:sp>
        <p:nvSpPr>
          <p:cNvPr id="559" name="Google Shape;559;p42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560" name="Google Shape;560;p42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561" name="Google Shape;561;p42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dinámica</a:t>
            </a:r>
            <a:endParaRPr/>
          </a:p>
        </p:txBody>
      </p:sp>
      <p:pic>
        <p:nvPicPr>
          <p:cNvPr id="583" name="Google Shape;5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1130425"/>
            <a:ext cx="385405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589" name="Google Shape;5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163" y="1116275"/>
            <a:ext cx="21056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4"/>
          <p:cNvGrpSpPr/>
          <p:nvPr/>
        </p:nvGrpSpPr>
        <p:grpSpPr>
          <a:xfrm>
            <a:off x="7935836" y="597424"/>
            <a:ext cx="488221" cy="420306"/>
            <a:chOff x="1561036" y="311849"/>
            <a:chExt cx="488221" cy="420306"/>
          </a:xfrm>
        </p:grpSpPr>
        <p:sp>
          <p:nvSpPr>
            <p:cNvPr id="453" name="Google Shape;453;p34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4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usados </a:t>
            </a:r>
            <a:endParaRPr/>
          </a:p>
        </p:txBody>
      </p:sp>
      <p:sp>
        <p:nvSpPr>
          <p:cNvPr id="456" name="Google Shape;456;p34"/>
          <p:cNvSpPr txBox="1"/>
          <p:nvPr>
            <p:ph idx="7" type="title"/>
          </p:nvPr>
        </p:nvSpPr>
        <p:spPr>
          <a:xfrm>
            <a:off x="1254225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7" name="Google Shape;457;p34"/>
          <p:cNvSpPr txBox="1"/>
          <p:nvPr>
            <p:ph idx="9" type="title"/>
          </p:nvPr>
        </p:nvSpPr>
        <p:spPr>
          <a:xfrm>
            <a:off x="3532762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8" name="Google Shape;458;p34"/>
          <p:cNvSpPr txBox="1"/>
          <p:nvPr>
            <p:ph idx="14" type="title"/>
          </p:nvPr>
        </p:nvSpPr>
        <p:spPr>
          <a:xfrm>
            <a:off x="6025752" y="186542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4"/>
          <p:cNvSpPr txBox="1"/>
          <p:nvPr>
            <p:ph idx="16" type="subTitle"/>
          </p:nvPr>
        </p:nvSpPr>
        <p:spPr>
          <a:xfrm>
            <a:off x="1181500" y="24641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LPS y KMP </a:t>
            </a:r>
            <a:endParaRPr/>
          </a:p>
        </p:txBody>
      </p:sp>
      <p:sp>
        <p:nvSpPr>
          <p:cNvPr id="460" name="Google Shape;460;p34"/>
          <p:cNvSpPr txBox="1"/>
          <p:nvPr>
            <p:ph idx="17" type="subTitle"/>
          </p:nvPr>
        </p:nvSpPr>
        <p:spPr>
          <a:xfrm>
            <a:off x="3532762" y="24641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</a:t>
            </a:r>
            <a:endParaRPr/>
          </a:p>
        </p:txBody>
      </p:sp>
      <p:sp>
        <p:nvSpPr>
          <p:cNvPr id="461" name="Google Shape;461;p34"/>
          <p:cNvSpPr txBox="1"/>
          <p:nvPr>
            <p:ph idx="18" type="subTitle"/>
          </p:nvPr>
        </p:nvSpPr>
        <p:spPr>
          <a:xfrm>
            <a:off x="6029525" y="2895000"/>
            <a:ext cx="2958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dinámica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1: KMP y LPS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7" name="Google Shape;467;p35"/>
          <p:cNvGraphicFramePr/>
          <p:nvPr/>
        </p:nvGraphicFramePr>
        <p:xfrm>
          <a:off x="911750" y="15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{D039FCA4-75C5-4FAF-A4E7-079A12ED9A77}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Relación de transmission.txt con mcode.txt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LPS para cada mcode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Aplicación de KMP para cada transmisión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  <a:hlinkClick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mpresión de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35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un patrón (mcode.txt) dentro de un string (transmission.txt)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469" name="Google Shape;469;p35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O(n+m)</a:t>
            </a:r>
            <a:endParaRPr/>
          </a:p>
        </p:txBody>
      </p:sp>
      <p:sp>
        <p:nvSpPr>
          <p:cNvPr id="470" name="Google Shape;470;p35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472" name="Google Shape;472;p35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/>
          <p:nvPr>
            <p:ph type="title"/>
          </p:nvPr>
        </p:nvSpPr>
        <p:spPr>
          <a:xfrm>
            <a:off x="1098100" y="30007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LPS  a mcode</a:t>
            </a:r>
            <a:endParaRPr/>
          </a:p>
        </p:txBody>
      </p:sp>
      <p:pic>
        <p:nvPicPr>
          <p:cNvPr id="494" name="Google Shape;4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50" y="1052800"/>
            <a:ext cx="38594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KMP</a:t>
            </a:r>
            <a:endParaRPr/>
          </a:p>
        </p:txBody>
      </p:sp>
      <p:pic>
        <p:nvPicPr>
          <p:cNvPr id="500" name="Google Shape;5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850" y="1087300"/>
            <a:ext cx="402057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506" name="Google Shape;5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00" y="1134225"/>
            <a:ext cx="4873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2: Manacher’s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2" name="Google Shape;512;p39"/>
          <p:cNvGraphicFramePr/>
          <p:nvPr/>
        </p:nvGraphicFramePr>
        <p:xfrm>
          <a:off x="911750" y="15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{D039FCA4-75C5-4FAF-A4E7-079A12ED9A77}</a:tableStyleId>
              </a:tblPr>
              <a:tblGrid>
                <a:gridCol w="4627225"/>
              </a:tblGrid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Pasos a seguir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Lectura de archivos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Buscamos el palíndromo más largo por cada transmisión 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Imprime los resultados</a:t>
                      </a:r>
                      <a:endParaRPr b="1" sz="1100">
                        <a:solidFill>
                          <a:schemeClr val="dk2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p39"/>
          <p:cNvSpPr txBox="1"/>
          <p:nvPr/>
        </p:nvSpPr>
        <p:spPr>
          <a:xfrm>
            <a:off x="1035900" y="1076425"/>
            <a:ext cx="738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Objetivo: Encontrar el 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palíndromo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más</a:t>
            </a:r>
            <a:r>
              <a:rPr b="1" lang="en"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grande en un string.</a:t>
            </a:r>
            <a:endParaRPr b="1" sz="12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14" name="Google Shape;514;p39"/>
          <p:cNvSpPr txBox="1"/>
          <p:nvPr>
            <p:ph idx="4294967295" type="subTitle"/>
          </p:nvPr>
        </p:nvSpPr>
        <p:spPr>
          <a:xfrm>
            <a:off x="6545844" y="20170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</a:t>
            </a:r>
            <a:endParaRPr/>
          </a:p>
        </p:txBody>
      </p:sp>
      <p:sp>
        <p:nvSpPr>
          <p:cNvPr id="515" name="Google Shape;515;p39"/>
          <p:cNvSpPr txBox="1"/>
          <p:nvPr>
            <p:ph idx="4294967295" type="subTitle"/>
          </p:nvPr>
        </p:nvSpPr>
        <p:spPr>
          <a:xfrm>
            <a:off x="6545850" y="1372775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Complejidad de tiempo</a:t>
            </a:r>
            <a:endParaRPr sz="1600">
              <a:solidFill>
                <a:schemeClr val="dk2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grpSp>
        <p:nvGrpSpPr>
          <p:cNvPr id="516" name="Google Shape;516;p39"/>
          <p:cNvGrpSpPr/>
          <p:nvPr/>
        </p:nvGrpSpPr>
        <p:grpSpPr>
          <a:xfrm>
            <a:off x="5884875" y="1505079"/>
            <a:ext cx="506069" cy="505508"/>
            <a:chOff x="5823294" y="2309751"/>
            <a:chExt cx="315327" cy="314978"/>
          </a:xfrm>
        </p:grpSpPr>
        <p:sp>
          <p:nvSpPr>
            <p:cNvPr id="517" name="Google Shape;517;p39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40"/>
          <p:cNvGrpSpPr/>
          <p:nvPr/>
        </p:nvGrpSpPr>
        <p:grpSpPr>
          <a:xfrm>
            <a:off x="1715586" y="479674"/>
            <a:ext cx="488221" cy="420306"/>
            <a:chOff x="1561036" y="311849"/>
            <a:chExt cx="488221" cy="420306"/>
          </a:xfrm>
        </p:grpSpPr>
        <p:sp>
          <p:nvSpPr>
            <p:cNvPr id="539" name="Google Shape;539;p40"/>
            <p:cNvSpPr/>
            <p:nvPr/>
          </p:nvSpPr>
          <p:spPr>
            <a:xfrm rot="2700000">
              <a:off x="1602158" y="492477"/>
              <a:ext cx="198556" cy="1985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2700000">
              <a:off x="1930292" y="332172"/>
              <a:ext cx="98429" cy="988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40"/>
          <p:cNvSpPr txBox="1"/>
          <p:nvPr>
            <p:ph type="title"/>
          </p:nvPr>
        </p:nvSpPr>
        <p:spPr>
          <a:xfrm>
            <a:off x="2716650" y="200225"/>
            <a:ext cx="37107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abaabc</a:t>
            </a:r>
            <a:endParaRPr sz="3000"/>
          </a:p>
        </p:txBody>
      </p:sp>
      <p:sp>
        <p:nvSpPr>
          <p:cNvPr id="542" name="Google Shape;542;p40"/>
          <p:cNvSpPr txBox="1"/>
          <p:nvPr>
            <p:ph idx="2" type="subTitle"/>
          </p:nvPr>
        </p:nvSpPr>
        <p:spPr>
          <a:xfrm>
            <a:off x="2019900" y="1621300"/>
            <a:ext cx="5104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^#a#b#a#a#b#c#$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43" name="Google Shape;543;p40"/>
          <p:cNvSpPr txBox="1"/>
          <p:nvPr>
            <p:ph idx="2" type="subTitle"/>
          </p:nvPr>
        </p:nvSpPr>
        <p:spPr>
          <a:xfrm>
            <a:off x="2019900" y="2425825"/>
            <a:ext cx="50442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P=[0000000000000]</a:t>
            </a:r>
            <a:endParaRPr sz="3600"/>
          </a:p>
        </p:txBody>
      </p:sp>
      <p:sp>
        <p:nvSpPr>
          <p:cNvPr id="544" name="Google Shape;544;p40"/>
          <p:cNvSpPr txBox="1"/>
          <p:nvPr>
            <p:ph idx="2" type="subTitle"/>
          </p:nvPr>
        </p:nvSpPr>
        <p:spPr>
          <a:xfrm>
            <a:off x="3080550" y="3785375"/>
            <a:ext cx="2922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i=0 C=0 R=0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/>
          <p:nvPr>
            <p:ph type="title"/>
          </p:nvPr>
        </p:nvSpPr>
        <p:spPr>
          <a:xfrm>
            <a:off x="10359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550" name="Google Shape;5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50" y="1152175"/>
            <a:ext cx="25799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FFFFFF"/>
      </a:dk1>
      <a:lt1>
        <a:srgbClr val="0E2727"/>
      </a:lt1>
      <a:dk2>
        <a:srgbClr val="27D19F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