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3ECD-AB5F-B875-B073-8267C469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5292C-F12F-7C02-428B-2404D9D37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DA93-39A9-C948-E259-2666610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CF01-F124-3C36-1C6D-B8AC6CC9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B8AD-2A68-F71F-4370-DEAB8217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810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CB26-7947-C4FD-FA15-088CFF2E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D1A2C-399D-6E36-96E4-2ABFBFB66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D4FD-8A0C-E625-8D93-B152C17F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63AE-F5C0-BE1E-2C96-68EC19F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8C92-91A2-D2F5-1269-6EB8BF63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809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B6416-9032-A761-7843-B7435424A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D84B2-023E-6B40-B051-F37FADC20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0788-B8DA-5BC1-6569-5CF8733A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0A8BD-232F-A24B-5BBF-D6EDB70E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63F0-C67B-6435-2A99-009BB6CE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26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7C92-1FAE-BD37-4461-6C9289AC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EC7B9-B27B-601C-E49D-38C07570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C0D7-9AA9-642D-6172-790A7172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9230-BC6E-62D9-D554-59BC76D1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F3D2-43D5-7F1B-EBD3-360BCEC9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5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7BEB-8E0B-F699-4969-A1DAFBF2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2CFC5-E98E-9235-ED6C-19BDFA66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038F-855D-7998-973D-A4178B76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7A47-84B6-B339-1123-0EA69FF0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28E9-4434-3541-4C83-FF27145B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679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9DAD-D486-0C16-7CE8-38DE4C20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CD6F-C566-1724-E19F-0F4DAB3CC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854F-E89D-7899-3470-493D2DAEF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54993-F5B4-F6F8-DA68-CF246AD9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D3251-1B43-8888-AE13-CCFC1B3D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F17B-054E-20C9-7818-D861BFC1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07AB-81DA-BE18-780F-13E82BAC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C40E6-9ACD-110E-1AC7-DF10EB8F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2D122-C0FF-AF3D-D608-EB1FC4984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99A1F-9C29-D336-62B3-4FCDD4F8C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F5A65-CE68-5501-157D-503D855EB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A8FB5-7C75-CAF0-2C02-F1F95937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9D9D1-3E64-CB68-9DD2-794BA153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A76C7-AED5-E81F-AAF6-10A91063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1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F4E-C267-1F12-FA84-B0981E37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66B9D-E737-BF78-5477-0ACBFA4E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C5828-4487-7502-D0EE-04D2A012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4760A-C9B0-898D-C85B-E43162B8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170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1E9C4-C7AA-2395-7E4B-FB3D40FC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4B6C2-BA15-55AF-012A-2B27CFC2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FC0B5-B328-C309-4E33-4DFE3913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60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B342-247A-99C4-FD37-5FA52C98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0EE1-8236-8C0E-812E-B3271A48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CE9EE-96AB-3FF6-72FB-0C4DB4A74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199E8-F602-FE08-B3C4-EC8DF1F4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4462E-66ED-419C-92C3-977DD57E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C174-CFC2-8E38-480D-B9A96884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5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1921-E7E4-8A21-F0E4-3B966C63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7A34B-9265-B1C1-A910-8FEB7990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637B-E82A-DA66-4F83-19D670AE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140F-B067-7B2B-FCB5-93717BAB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93F79-7602-2F58-B157-35C9D4C8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1D85A-D012-F78D-215C-8FC1E3AE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DBAC9-88F1-5BC0-D837-327CEF8F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3E932-5D49-FC94-702E-62973E830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F235-1190-9F76-A8A0-B2DAA9C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057B-7D89-48E1-928F-37274214D8F7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6594-3940-53EB-5A51-7743E9D43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7046-2819-779A-3B09-65F7C2B15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29CF-85FB-445B-9FB5-42C208C758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606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D0D342-2512-1865-E2E5-D1EDA0F09902}"/>
              </a:ext>
            </a:extLst>
          </p:cNvPr>
          <p:cNvSpPr/>
          <p:nvPr/>
        </p:nvSpPr>
        <p:spPr>
          <a:xfrm>
            <a:off x="4714875" y="407631"/>
            <a:ext cx="2762250" cy="82867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66798-0DF1-8A83-FBF7-D0DA013BD08E}"/>
              </a:ext>
            </a:extLst>
          </p:cNvPr>
          <p:cNvSpPr txBox="1"/>
          <p:nvPr/>
        </p:nvSpPr>
        <p:spPr>
          <a:xfrm>
            <a:off x="4841033" y="468025"/>
            <a:ext cx="2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¿Gana más de COP$30 millones mensuales?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639FC7-4ECE-0EEF-0EB2-1756C99D10E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4002883" y="1236306"/>
            <a:ext cx="2093117" cy="82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95F60B-0AC8-BB7F-9B99-F4B26464C7C0}"/>
              </a:ext>
            </a:extLst>
          </p:cNvPr>
          <p:cNvSpPr/>
          <p:nvPr/>
        </p:nvSpPr>
        <p:spPr>
          <a:xfrm>
            <a:off x="2621758" y="2061459"/>
            <a:ext cx="2762250" cy="82867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8B197-43EE-806B-68BE-0578D32E8533}"/>
              </a:ext>
            </a:extLst>
          </p:cNvPr>
          <p:cNvSpPr txBox="1"/>
          <p:nvPr/>
        </p:nvSpPr>
        <p:spPr>
          <a:xfrm>
            <a:off x="2747916" y="2121853"/>
            <a:ext cx="2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Pedirle formalizar una relación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B90B43-7EE4-E636-6170-534A6CF99E2B}"/>
              </a:ext>
            </a:extLst>
          </p:cNvPr>
          <p:cNvSpPr/>
          <p:nvPr/>
        </p:nvSpPr>
        <p:spPr>
          <a:xfrm>
            <a:off x="6739133" y="2061459"/>
            <a:ext cx="2762250" cy="82867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1BB40-43CC-B3FB-EC95-E8DD8FF76171}"/>
              </a:ext>
            </a:extLst>
          </p:cNvPr>
          <p:cNvSpPr txBox="1"/>
          <p:nvPr/>
        </p:nvSpPr>
        <p:spPr>
          <a:xfrm>
            <a:off x="6859946" y="2121854"/>
            <a:ext cx="2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¿Es bonito o bonita físicamente?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E58AF0-FC39-EF74-1A8E-EF71B14498D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96000" y="1236306"/>
            <a:ext cx="2024258" cy="82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B08055-15D3-4AEB-61DC-22CF60304BBF}"/>
              </a:ext>
            </a:extLst>
          </p:cNvPr>
          <p:cNvSpPr/>
          <p:nvPr/>
        </p:nvSpPr>
        <p:spPr>
          <a:xfrm>
            <a:off x="3879587" y="3715287"/>
            <a:ext cx="2762250" cy="82867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28485A-4FCE-1D61-3579-6B6B0A36D486}"/>
              </a:ext>
            </a:extLst>
          </p:cNvPr>
          <p:cNvSpPr txBox="1"/>
          <p:nvPr/>
        </p:nvSpPr>
        <p:spPr>
          <a:xfrm>
            <a:off x="4005745" y="3929569"/>
            <a:ext cx="250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¿Le gusta ver películas?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D58058-1CF6-F03D-15C4-33538BD92C38}"/>
              </a:ext>
            </a:extLst>
          </p:cNvPr>
          <p:cNvSpPr/>
          <p:nvPr/>
        </p:nvSpPr>
        <p:spPr>
          <a:xfrm>
            <a:off x="8352063" y="3715287"/>
            <a:ext cx="2762250" cy="82867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7B135-89B9-D514-B488-98D5C5BBD2E6}"/>
              </a:ext>
            </a:extLst>
          </p:cNvPr>
          <p:cNvSpPr txBox="1"/>
          <p:nvPr/>
        </p:nvSpPr>
        <p:spPr>
          <a:xfrm>
            <a:off x="8478221" y="3929569"/>
            <a:ext cx="250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¿Le gusta viajar?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21C69E-2E09-9F9A-A4BC-F5DC02ACBEDB}"/>
              </a:ext>
            </a:extLst>
          </p:cNvPr>
          <p:cNvSpPr/>
          <p:nvPr/>
        </p:nvSpPr>
        <p:spPr>
          <a:xfrm>
            <a:off x="590792" y="5207356"/>
            <a:ext cx="2762250" cy="82867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2DD0B6-2319-DBD9-5A4D-F3639461A675}"/>
              </a:ext>
            </a:extLst>
          </p:cNvPr>
          <p:cNvSpPr/>
          <p:nvPr/>
        </p:nvSpPr>
        <p:spPr>
          <a:xfrm>
            <a:off x="3515694" y="5207356"/>
            <a:ext cx="2762250" cy="82867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59F30F-0C30-F7F9-0EFB-73C93BEBD87D}"/>
              </a:ext>
            </a:extLst>
          </p:cNvPr>
          <p:cNvSpPr txBox="1"/>
          <p:nvPr/>
        </p:nvSpPr>
        <p:spPr>
          <a:xfrm>
            <a:off x="3641852" y="5421638"/>
            <a:ext cx="250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No eres tú, soy yo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9CF680-F133-5F94-19ED-1D0F43A9F28B}"/>
              </a:ext>
            </a:extLst>
          </p:cNvPr>
          <p:cNvSpPr txBox="1"/>
          <p:nvPr/>
        </p:nvSpPr>
        <p:spPr>
          <a:xfrm>
            <a:off x="716950" y="5267750"/>
            <a:ext cx="2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Pedirle formalizar una relación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9A323E-40C9-D023-649C-E956C3C6BA5B}"/>
              </a:ext>
            </a:extLst>
          </p:cNvPr>
          <p:cNvSpPr/>
          <p:nvPr/>
        </p:nvSpPr>
        <p:spPr>
          <a:xfrm>
            <a:off x="6404102" y="5195878"/>
            <a:ext cx="2762250" cy="82867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FA7C86-4596-F8DB-FE98-8199FBD12A08}"/>
              </a:ext>
            </a:extLst>
          </p:cNvPr>
          <p:cNvSpPr/>
          <p:nvPr/>
        </p:nvSpPr>
        <p:spPr>
          <a:xfrm>
            <a:off x="9329004" y="5195878"/>
            <a:ext cx="2762250" cy="82867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75A75-60A6-89AD-8ECC-F98AA2553453}"/>
              </a:ext>
            </a:extLst>
          </p:cNvPr>
          <p:cNvSpPr txBox="1"/>
          <p:nvPr/>
        </p:nvSpPr>
        <p:spPr>
          <a:xfrm>
            <a:off x="9455162" y="5410160"/>
            <a:ext cx="250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No eres tú, soy yo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FBE364-27EE-C942-AFFB-494AAFDF687D}"/>
              </a:ext>
            </a:extLst>
          </p:cNvPr>
          <p:cNvSpPr txBox="1"/>
          <p:nvPr/>
        </p:nvSpPr>
        <p:spPr>
          <a:xfrm>
            <a:off x="6530260" y="5256272"/>
            <a:ext cx="2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Pedirle formalizar una relación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924F3C-2313-95E0-B3B4-6DDBAA83528A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260712" y="2890134"/>
            <a:ext cx="2859546" cy="82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82884F-9E2D-A391-7A66-1C4E446899F6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8120258" y="2890134"/>
            <a:ext cx="1612930" cy="82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A6CDC0-A0C3-4FCD-F421-C91BBD91288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971917" y="4543962"/>
            <a:ext cx="3288795" cy="663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946958-C69B-6C95-B046-39E2B5551FFA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4896819" y="4543962"/>
            <a:ext cx="363893" cy="663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C26F52-2CD1-ED23-2FEF-456175574361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9733188" y="4543962"/>
            <a:ext cx="976941" cy="65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A011EA-9D5D-DF23-8984-16B97A80A144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flipH="1">
            <a:off x="7785227" y="4543962"/>
            <a:ext cx="1947961" cy="65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19C823-9382-9BA9-65F3-4AB60F4BB209}"/>
              </a:ext>
            </a:extLst>
          </p:cNvPr>
          <p:cNvSpPr txBox="1"/>
          <p:nvPr/>
        </p:nvSpPr>
        <p:spPr>
          <a:xfrm>
            <a:off x="4094685" y="1354153"/>
            <a:ext cx="62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Sí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F77D22-A17E-7994-DB01-9E8FC6DB117B}"/>
              </a:ext>
            </a:extLst>
          </p:cNvPr>
          <p:cNvSpPr txBox="1"/>
          <p:nvPr/>
        </p:nvSpPr>
        <p:spPr>
          <a:xfrm>
            <a:off x="6021647" y="2902600"/>
            <a:ext cx="62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Sí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B61DC2-AEC8-1C01-998E-4D3AE92619CD}"/>
              </a:ext>
            </a:extLst>
          </p:cNvPr>
          <p:cNvSpPr txBox="1"/>
          <p:nvPr/>
        </p:nvSpPr>
        <p:spPr>
          <a:xfrm>
            <a:off x="2797604" y="4500050"/>
            <a:ext cx="62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Sí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45CAAB-152F-1027-A8D6-F5E94ABA0DEE}"/>
              </a:ext>
            </a:extLst>
          </p:cNvPr>
          <p:cNvSpPr txBox="1"/>
          <p:nvPr/>
        </p:nvSpPr>
        <p:spPr>
          <a:xfrm>
            <a:off x="7687179" y="4501790"/>
            <a:ext cx="62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Sí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46FB29-85C3-DDC2-8086-2E4C698655E1}"/>
              </a:ext>
            </a:extLst>
          </p:cNvPr>
          <p:cNvSpPr txBox="1"/>
          <p:nvPr/>
        </p:nvSpPr>
        <p:spPr>
          <a:xfrm>
            <a:off x="7380124" y="1354153"/>
            <a:ext cx="62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No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A2F173-EC41-CA5D-BF4F-333B8BD465C3}"/>
              </a:ext>
            </a:extLst>
          </p:cNvPr>
          <p:cNvSpPr txBox="1"/>
          <p:nvPr/>
        </p:nvSpPr>
        <p:spPr>
          <a:xfrm>
            <a:off x="9074941" y="2903184"/>
            <a:ext cx="62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89A3C6-6A33-4B1C-59A1-54179C6AD39B}"/>
              </a:ext>
            </a:extLst>
          </p:cNvPr>
          <p:cNvSpPr txBox="1"/>
          <p:nvPr/>
        </p:nvSpPr>
        <p:spPr>
          <a:xfrm>
            <a:off x="5162664" y="4500050"/>
            <a:ext cx="62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2B3C01-20E5-F563-50EE-6214216E2D44}"/>
              </a:ext>
            </a:extLst>
          </p:cNvPr>
          <p:cNvSpPr txBox="1"/>
          <p:nvPr/>
        </p:nvSpPr>
        <p:spPr>
          <a:xfrm>
            <a:off x="10183584" y="4500050"/>
            <a:ext cx="62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Bahnschrift SemiLight Condensed" panose="020B050204020402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629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SemiLight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Londono</dc:creator>
  <cp:lastModifiedBy>Juan Londono</cp:lastModifiedBy>
  <cp:revision>1</cp:revision>
  <dcterms:created xsi:type="dcterms:W3CDTF">2022-11-08T22:04:26Z</dcterms:created>
  <dcterms:modified xsi:type="dcterms:W3CDTF">2022-11-08T22:14:03Z</dcterms:modified>
</cp:coreProperties>
</file>