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Mary Grace Juan and Mark Christan Santos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2024-05-26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%202024-05-26%202210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47800"/>
            <a:ext cx="8229600" cy="289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Have I Learned?</a:t>
            </a:r>
          </a:p>
        </p:txBody>
      </p:sp>
      <p:pic>
        <p:nvPicPr>
          <p:cNvPr descr="Screenshot%202024-05-26%202218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15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Activities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Activity 1</a:t>
            </a:r>
          </a:p>
          <a:p>
            <a:pPr lvl="0" indent="0" marL="0">
              <a:buNone/>
            </a:pPr>
            <a:r>
              <a:rPr/>
              <a:t>Directions: Use the Pythagorean Theorem to find the unknown side of the given right triangle if the lengths of its two sides are given.</a:t>
            </a:r>
          </a:p>
        </p:txBody>
      </p:sp>
      <p:pic>
        <p:nvPicPr>
          <p:cNvPr descr="Screenshot%202024-05-26%202216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85900"/>
            <a:ext cx="51054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Activity 2</a:t>
            </a:r>
          </a:p>
        </p:txBody>
      </p:sp>
      <p:pic>
        <p:nvPicPr>
          <p:cNvPr descr="Screenshot%202024-05-26%202221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38200"/>
            <a:ext cx="51054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%202024-05-26%202222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93800"/>
            <a:ext cx="8229600" cy="337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Additional Activities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Directions: Consider the given situation and answer the questions that follow. Use your knowledge of the Pythagorean Theorem. The heights of the two buildings are 41 m and 32 m and they are 12 m apart. A man went to the rooftop of the shorter building and wondered looking at the roof top of the taller building.</a:t>
            </a:r>
          </a:p>
        </p:txBody>
      </p:sp>
      <p:pic>
        <p:nvPicPr>
          <p:cNvPr descr="Screenshot%202024-05-26%202225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43000"/>
            <a:ext cx="51054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Proving Pythagorean Theorem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Pythagorean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Pythagorean Theorem is one of the earliest theorems known to ancient civilizations. This famous theorem is named after the Greek mathematician and philosopher, Pythagoras.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PYTHAGOREAN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Pythagorean Theorem is a statement about right triangles. The Pythagorean Theorem states that: “The area of the square built upon the hypotenuse of a right triangle is equal to the sum of the areas of the squares upon the remaining sides.”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Proving Pythagorean Theorem by Right Triangle Similarity Theorem</a:t>
            </a:r>
          </a:p>
        </p:txBody>
      </p:sp>
      <p:pic>
        <p:nvPicPr>
          <p:cNvPr descr="Screenshot%202024-05-26%202203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63800" y="1193800"/>
            <a:ext cx="4216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%202024-05-26%202204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38400"/>
            <a:ext cx="8229600" cy="90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OF THE PYTHAGOREAN THEOREM</a:t>
            </a:r>
          </a:p>
        </p:txBody>
      </p:sp>
      <p:pic>
        <p:nvPicPr>
          <p:cNvPr descr="Screenshot%202024-05-26%2022063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89100"/>
            <a:ext cx="8229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 The Length Of A Side Of A Right Triangle Using Pythagorean Theorem</a:t>
            </a:r>
          </a:p>
        </p:txBody>
      </p:sp>
      <p:pic>
        <p:nvPicPr>
          <p:cNvPr descr="Screenshot%202024-05-26%202207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95500" y="1193800"/>
            <a:ext cx="4965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%202024-05-26%20221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33500" y="1193800"/>
            <a:ext cx="6477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</dc:title>
  <dc:creator>Mary Grace Juan and Mark Christan Santos</dc:creator>
  <cp:keywords/>
  <dcterms:created xsi:type="dcterms:W3CDTF">2024-05-26T14:45:24Z</dcterms:created>
  <dcterms:modified xsi:type="dcterms:W3CDTF">2024-05-26T14:45:24Z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2024-05-26</vt:lpwstr>
  </property>
  <property fmtid="{D5CDD505-2E9C-101B-9397-08002B2CF9AE}" pid="6" name="date-modified">
    <vt:lpwstr>2024-05-26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toc-title">
    <vt:lpwstr>Table of contents</vt:lpwstr>
  </property>
</Properties>
</file>