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089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0594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756A-84C7-49FE-9999-5A3AD030E451}" type="datetimeFigureOut">
              <a:rPr lang="en-AU" smtClean="0"/>
              <a:t>27/09/2019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1C65-160C-42C1-A9B7-7E70711B72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840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756A-84C7-49FE-9999-5A3AD030E451}" type="datetimeFigureOut">
              <a:rPr lang="en-AU" smtClean="0"/>
              <a:t>27/09/2019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1C65-160C-42C1-A9B7-7E70711B72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56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756A-84C7-49FE-9999-5A3AD030E451}" type="datetimeFigureOut">
              <a:rPr lang="en-AU" smtClean="0"/>
              <a:t>27/09/2019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1C65-160C-42C1-A9B7-7E70711B72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71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756A-84C7-49FE-9999-5A3AD030E451}" type="datetimeFigureOut">
              <a:rPr lang="en-AU" smtClean="0"/>
              <a:t>27/09/2019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1C65-160C-42C1-A9B7-7E70711B72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57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756A-84C7-49FE-9999-5A3AD030E451}" type="datetimeFigureOut">
              <a:rPr lang="en-AU" smtClean="0"/>
              <a:t>27/09/2019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1C65-160C-42C1-A9B7-7E70711B72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25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756A-84C7-49FE-9999-5A3AD030E451}" type="datetimeFigureOut">
              <a:rPr lang="en-AU" smtClean="0"/>
              <a:t>27/09/2019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1C65-160C-42C1-A9B7-7E70711B72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28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756A-84C7-49FE-9999-5A3AD030E451}" type="datetimeFigureOut">
              <a:rPr lang="en-AU" smtClean="0"/>
              <a:t>27/09/2019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1C65-160C-42C1-A9B7-7E70711B72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15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756A-84C7-49FE-9999-5A3AD030E451}" type="datetimeFigureOut">
              <a:rPr lang="en-AU" smtClean="0"/>
              <a:t>27/09/2019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1C65-160C-42C1-A9B7-7E70711B72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71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756A-84C7-49FE-9999-5A3AD030E451}" type="datetimeFigureOut">
              <a:rPr lang="en-AU" smtClean="0"/>
              <a:t>27/09/2019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1C65-160C-42C1-A9B7-7E70711B72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9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756A-84C7-49FE-9999-5A3AD030E451}" type="datetimeFigureOut">
              <a:rPr lang="en-AU" smtClean="0"/>
              <a:t>27/09/2019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1C65-160C-42C1-A9B7-7E70711B72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60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756A-84C7-49FE-9999-5A3AD030E451}" type="datetimeFigureOut">
              <a:rPr lang="en-AU" smtClean="0"/>
              <a:t>27/09/2019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1C65-160C-42C1-A9B7-7E70711B72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91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756A-84C7-49FE-9999-5A3AD030E451}" type="datetimeFigureOut">
              <a:rPr lang="en-AU" smtClean="0"/>
              <a:t>27/09/2019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1C65-160C-42C1-A9B7-7E70711B72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42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089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Aplicación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paquete</a:t>
            </a:r>
            <a:r>
              <a:rPr/>
              <a:t> </a:t>
            </a:r>
            <a:r>
              <a:rPr/>
              <a:t>estadístico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visualización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pesqueros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ecológicos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05946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Unidad</a:t>
            </a:r>
            <a:r>
              <a:rPr/>
              <a:t> </a:t>
            </a:r>
            <a:r>
              <a:rPr/>
              <a:t>Académica</a:t>
            </a:r>
            <a:r>
              <a:rPr/>
              <a:t> </a:t>
            </a:r>
            <a:r>
              <a:rPr/>
              <a:t>Mazatlán</a:t>
            </a:r>
            <a:br/>
            <a:br/>
            <a:r>
              <a:rPr/>
              <a:t>Matias</a:t>
            </a:r>
            <a:r>
              <a:rPr/>
              <a:t> </a:t>
            </a:r>
            <a:r>
              <a:rPr/>
              <a:t>Braccini</a:t>
            </a:r>
            <a:br/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Industries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Regional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Western</a:t>
            </a:r>
            <a:r>
              <a:rPr/>
              <a:t> </a:t>
            </a:r>
            <a:r>
              <a:rPr/>
              <a:t>Australia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7-11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Big thanks to Simon De Lestang, Ainslie Denham and Alex Hesp for providing with reference code and material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system for statistical analyses and graphics created by Ross Ihaka and Robert Gentleman  (</a:t>
            </a:r>
            <a:r>
              <a:rPr i="1"/>
              <a:t>Ihaka R. &amp; Gentleman R. 1996. R: a language for data analysis and graphics. Journal of Computational and Graphical Statistics 5: 299–314</a:t>
            </a:r>
            <a:r>
              <a:rPr/>
              <a:t>)</a:t>
            </a:r>
          </a:p>
          <a:p>
            <a:pPr lvl="1"/>
            <a:r>
              <a:rPr/>
              <a:t>Freely distributed and open-source, allowing for users to change and improve the software</a:t>
            </a:r>
          </a:p>
          <a:p>
            <a:pPr lvl="1"/>
            <a:r>
              <a:rPr/>
              <a:t>development and distribution are carried out by several statisticians known as the R Development Core Team</a:t>
            </a:r>
          </a:p>
          <a:p>
            <a:pPr lvl="1"/>
            <a:r>
              <a:rPr/>
              <a:t>R is available in several forms (Windows, Linux, Macintosh, etc)</a:t>
            </a:r>
          </a:p>
          <a:p>
            <a:pPr lvl="1"/>
            <a:r>
              <a:rPr/>
              <a:t>There are ‘default packages’ and there are additional packages that have to be installed and loaded</a:t>
            </a:r>
          </a:p>
          <a:p>
            <a:pPr lvl="1"/>
            <a:r>
              <a:rPr/>
              <a:t>When R is running, variables, data, functions, results, etc, are stored in the active memory of the computer in the form of objects which have a name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object-oriented</a:t>
            </a:r>
            <a:r>
              <a:rPr/>
              <a:t>”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JavaScript).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an “object”?</a:t>
            </a:r>
          </a:p>
          <a:p>
            <a:pPr lvl="1"/>
            <a:r>
              <a:rPr/>
              <a:t>an object is anything I assign values to (e.g. x &lt;- 5; y&lt;-“hi”)</a:t>
            </a:r>
          </a:p>
          <a:p>
            <a:pPr lvl="1"/>
            <a:r>
              <a:rPr/>
              <a:t>objects are boxes in which one can put things: data, functions, other objects…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IDE (Integrated development environment) for R</a:t>
            </a:r>
          </a:p>
          <a:p>
            <a:pPr lvl="1"/>
            <a:r>
              <a:rPr/>
              <a:t>It includes a console, text editor, tools for plotting, history, debugging, etc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Introduction (R basics)</a:t>
            </a:r>
          </a:p>
          <a:p>
            <a:pPr lvl="1"/>
            <a:r>
              <a:rPr/>
              <a:t>XXXX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started…….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DPIRD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del paquete estadístico R para la visualización y el análisis de datos pesqueros y ecológicos</dc:title>
  <dc:creator>Matias Braccini; Department of Primary Industries and Regional Development of Western Australia</dc:creator>
  <cp:keywords/>
  <dcterms:created xsi:type="dcterms:W3CDTF">2019-09-30T02:21:05Z</dcterms:created>
  <dcterms:modified xsi:type="dcterms:W3CDTF">2019-09-30T02:21:05Z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7-11 October 2019</vt:lpwstr>
  </property>
  <property fmtid="{D5CDD505-2E9C-101B-9397-08002B2CF9AE}" pid="3" name="output">
    <vt:lpwstr/>
  </property>
  <property fmtid="{D5CDD505-2E9C-101B-9397-08002B2CF9AE}" pid="4" name="subtitle">
    <vt:lpwstr>Unidad Académica Mazatlán</vt:lpwstr>
  </property>
</Properties>
</file>