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5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2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31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5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7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4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73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3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77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8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2AB6-9EDD-4803-80CD-A4828D788C49}" type="datetimeFigureOut">
              <a:rPr lang="es-MX" smtClean="0"/>
              <a:t>29/04/2014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2D6E-E744-4814-B5B7-79C9E4224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473876" y="2887598"/>
            <a:ext cx="2021984" cy="1365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Vehículo quiere ingresar</a:t>
            </a:r>
            <a:endParaRPr lang="es-MX" dirty="0"/>
          </a:p>
        </p:txBody>
      </p:sp>
      <p:sp>
        <p:nvSpPr>
          <p:cNvPr id="6" name="Elipse 5"/>
          <p:cNvSpPr/>
          <p:nvPr/>
        </p:nvSpPr>
        <p:spPr>
          <a:xfrm>
            <a:off x="5291067" y="521799"/>
            <a:ext cx="2268831" cy="1365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Poca seguridad que pertenezcan  al Condominio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 rot="20151276">
            <a:off x="2233847" y="1553791"/>
            <a:ext cx="3262479" cy="15208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Poca seguridad en identificar el vehículo y al propietario</a:t>
            </a:r>
            <a:endParaRPr lang="es-MX" dirty="0"/>
          </a:p>
        </p:txBody>
      </p:sp>
      <p:sp>
        <p:nvSpPr>
          <p:cNvPr id="8" name="Flecha derecha 7"/>
          <p:cNvSpPr/>
          <p:nvPr/>
        </p:nvSpPr>
        <p:spPr>
          <a:xfrm rot="1934857">
            <a:off x="7352433" y="1728204"/>
            <a:ext cx="2807594" cy="117197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Ingresa sin problemas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9825820" y="2887598"/>
            <a:ext cx="2021984" cy="1365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Condominio Valeria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811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85246" y="2887598"/>
            <a:ext cx="2021984" cy="1365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Vehículo quiere ingresar</a:t>
            </a:r>
            <a:endParaRPr lang="es-MX" dirty="0"/>
          </a:p>
        </p:txBody>
      </p:sp>
      <p:sp>
        <p:nvSpPr>
          <p:cNvPr id="6" name="Elipse 5"/>
          <p:cNvSpPr/>
          <p:nvPr/>
        </p:nvSpPr>
        <p:spPr>
          <a:xfrm>
            <a:off x="5291068" y="521799"/>
            <a:ext cx="2436256" cy="1365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Hay un grado de seguridad que pertenecen al Condominio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 rot="20176569">
            <a:off x="2099163" y="1504239"/>
            <a:ext cx="3464961" cy="161991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Alta seguridad y velocidad en reconocer al vehículo y al conductor</a:t>
            </a:r>
            <a:endParaRPr lang="es-MX" dirty="0"/>
          </a:p>
        </p:txBody>
      </p:sp>
      <p:sp>
        <p:nvSpPr>
          <p:cNvPr id="8" name="Flecha derecha 7"/>
          <p:cNvSpPr/>
          <p:nvPr/>
        </p:nvSpPr>
        <p:spPr>
          <a:xfrm rot="1934857">
            <a:off x="7574177" y="1728205"/>
            <a:ext cx="2807594" cy="117197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Ingresa sin problemas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9989711" y="2887598"/>
            <a:ext cx="2021984" cy="1365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Condominio Valeria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186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Bismarck</dc:creator>
  <cp:lastModifiedBy>Bismarck</cp:lastModifiedBy>
  <cp:revision>7</cp:revision>
  <dcterms:created xsi:type="dcterms:W3CDTF">2014-04-29T20:05:54Z</dcterms:created>
  <dcterms:modified xsi:type="dcterms:W3CDTF">2014-04-29T20:41:10Z</dcterms:modified>
</cp:coreProperties>
</file>