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Poppins"/>
      <p:regular r:id="rId32"/>
      <p:bold r:id="rId33"/>
      <p:italic r:id="rId34"/>
      <p:boldItalic r:id="rId35"/>
    </p:embeddedFont>
    <p:embeddedFont>
      <p:font typeface="Abel"/>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oppins-bold.fntdata"/><Relationship Id="rId10" Type="http://schemas.openxmlformats.org/officeDocument/2006/relationships/slide" Target="slides/slide6.xml"/><Relationship Id="rId32" Type="http://schemas.openxmlformats.org/officeDocument/2006/relationships/font" Target="fonts/Poppins-regular.fntdata"/><Relationship Id="rId13" Type="http://schemas.openxmlformats.org/officeDocument/2006/relationships/slide" Target="slides/slide9.xml"/><Relationship Id="rId35" Type="http://schemas.openxmlformats.org/officeDocument/2006/relationships/font" Target="fonts/Poppins-boldItalic.fntdata"/><Relationship Id="rId12" Type="http://schemas.openxmlformats.org/officeDocument/2006/relationships/slide" Target="slides/slide8.xml"/><Relationship Id="rId34" Type="http://schemas.openxmlformats.org/officeDocument/2006/relationships/font" Target="fonts/Poppins-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Abel-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24ded9313a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24ded9313a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4ded9313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4ded9313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4ded9313a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24ded9313a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4ded9313a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4ded9313a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bcd4fe94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bcd4fe94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4ded9313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4ded9313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4ded9313a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4ded9313a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4dcb15c1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24dcb15c1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4dcb15c172_0_1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4dcb15c172_0_1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24dcb15c172_0_2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24dcb15c172_0_2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 – applied 3 different measures which still led to overfitting, but dropping the Body column finally corrected the issue. The results weren’t great though.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bc99b2e56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bc99b2e56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24dcb15c172_0_1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24dcb15c172_0_1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Used more complex model, option for extra hidden layer and allowed kerastuner to determine number of neurons in each. Included dropout layer but not L2, maintained removal of 'body number' feature</a:t>
            </a:r>
            <a:endParaRPr/>
          </a:p>
          <a:p>
            <a:pPr indent="-298450" lvl="0" marL="457200" rtl="0" algn="l">
              <a:spcBef>
                <a:spcPts val="0"/>
              </a:spcBef>
              <a:spcAft>
                <a:spcPts val="0"/>
              </a:spcAft>
              <a:buSzPts val="1100"/>
              <a:buChar char="-"/>
            </a:pPr>
            <a:r>
              <a:rPr lang="en"/>
              <a:t>K</a:t>
            </a:r>
            <a:r>
              <a:rPr lang="en"/>
              <a:t>ept dropout layer and early callback, removed L2 optimization – less worried about overfitting since I had determined that it was due to the Body column</a:t>
            </a:r>
            <a:endParaRPr/>
          </a:p>
          <a:p>
            <a:pPr indent="-298450" lvl="0" marL="457200" rtl="0" algn="l">
              <a:spcBef>
                <a:spcPts val="0"/>
              </a:spcBef>
              <a:spcAft>
                <a:spcPts val="0"/>
              </a:spcAft>
              <a:buSzPts val="1100"/>
              <a:buChar char="-"/>
            </a:pPr>
            <a:r>
              <a:rPr lang="en"/>
              <a:t>Let model determine whether it should have 1 or 2 hidden layers after the first layer, as well as allowing it to determine the number of neurons in each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24dcb15c172_0_3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24dcb15c172_0_3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were not very good. Removed dropout layer to see if it would help and it didn’t, so tried a totally different approach.</a:t>
            </a:r>
            <a:endParaRPr/>
          </a:p>
          <a:p>
            <a:pPr indent="0" lvl="0" marL="0" rtl="0" algn="l">
              <a:spcBef>
                <a:spcPts val="0"/>
              </a:spcBef>
              <a:spcAft>
                <a:spcPts val="0"/>
              </a:spcAft>
              <a:buNone/>
            </a:pPr>
            <a:r>
              <a:rPr lang="en"/>
              <a:t>This approach hadn’t worked for first model.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24dcb15c172_0_4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24dcb15c172_0_4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Reprocessed data (different CSV file), kept more columns to create more features, O</a:t>
            </a:r>
            <a:r>
              <a:rPr lang="en"/>
              <a:t>versampled minority class in target column (minority survived) to balance dataset – let to significant improvements across the board! Tried the same technique on model 1 as well but model 2 had better results</a:t>
            </a:r>
            <a:endParaRPr/>
          </a:p>
          <a:p>
            <a:pPr indent="-298450" lvl="0" marL="457200" rtl="0" algn="l">
              <a:spcBef>
                <a:spcPts val="0"/>
              </a:spcBef>
              <a:spcAft>
                <a:spcPts val="0"/>
              </a:spcAft>
              <a:buSzPts val="1100"/>
              <a:buChar char="-"/>
            </a:pPr>
            <a:r>
              <a:rPr lang="en"/>
              <a:t>Used get dummies encoding but also applied it to last name column instead of dropping it</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g24dcb15c172_0_4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24dcb15c172_0_4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24dcb15c172_0_4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24dcb15c172_0_4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3" name="Shape 2323"/>
        <p:cNvGrpSpPr/>
        <p:nvPr/>
      </p:nvGrpSpPr>
      <p:grpSpPr>
        <a:xfrm>
          <a:off x="0" y="0"/>
          <a:ext cx="0" cy="0"/>
          <a:chOff x="0" y="0"/>
          <a:chExt cx="0" cy="0"/>
        </a:xfrm>
      </p:grpSpPr>
      <p:sp>
        <p:nvSpPr>
          <p:cNvPr id="2324" name="Google Shape;2324;g24ddc9d2a9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5" name="Google Shape;2325;g24ddc9d2a9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4" name="Shape 2414"/>
        <p:cNvGrpSpPr/>
        <p:nvPr/>
      </p:nvGrpSpPr>
      <p:grpSpPr>
        <a:xfrm>
          <a:off x="0" y="0"/>
          <a:ext cx="0" cy="0"/>
          <a:chOff x="0" y="0"/>
          <a:chExt cx="0" cy="0"/>
        </a:xfrm>
      </p:grpSpPr>
      <p:sp>
        <p:nvSpPr>
          <p:cNvPr id="2415" name="Google Shape;2415;gbc99b2e56c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6" name="Google Shape;2416;gbc99b2e56c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5" name="Shape 2495"/>
        <p:cNvGrpSpPr/>
        <p:nvPr/>
      </p:nvGrpSpPr>
      <p:grpSpPr>
        <a:xfrm>
          <a:off x="0" y="0"/>
          <a:ext cx="0" cy="0"/>
          <a:chOff x="0" y="0"/>
          <a:chExt cx="0" cy="0"/>
        </a:xfrm>
      </p:grpSpPr>
      <p:sp>
        <p:nvSpPr>
          <p:cNvPr id="2496" name="Google Shape;2496;gbcd7bfbda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7" name="Google Shape;2497;gbcd7bfbda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bbc296355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bbc296355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bbdb670be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bbdb670be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4de58d16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4de58d16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4de58d166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4de58d16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4dcb15c1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24dcb15c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4dcb15c17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4dcb15c17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4ded9313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4ded9313a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892763"/>
            <a:ext cx="4176900" cy="36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2600">
                <a:solidFill>
                  <a:schemeClr val="accent3"/>
                </a:solidFill>
                <a:latin typeface="Abel"/>
                <a:ea typeface="Abel"/>
                <a:cs typeface="Abel"/>
                <a:sym typeface="Abe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2886100"/>
            <a:ext cx="4176900" cy="349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600">
                <a:solidFill>
                  <a:schemeClr val="accent6"/>
                </a:solidFill>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2" type="ctrTitle"/>
          </p:nvPr>
        </p:nvSpPr>
        <p:spPr>
          <a:xfrm>
            <a:off x="713225" y="1402650"/>
            <a:ext cx="4176900" cy="138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11000">
                <a:solidFill>
                  <a:srgbClr val="FFFFFF"/>
                </a:solidFill>
                <a:latin typeface="Abel"/>
                <a:ea typeface="Abel"/>
                <a:cs typeface="Abel"/>
                <a:sym typeface="Abe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p:nvPr/>
        </p:nvSpPr>
        <p:spPr>
          <a:xfrm>
            <a:off x="0" y="4373100"/>
            <a:ext cx="2999813" cy="295452"/>
          </a:xfrm>
          <a:custGeom>
            <a:rect b="b" l="l" r="r" t="t"/>
            <a:pathLst>
              <a:path extrusionOk="0" h="3952" w="45049">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055400" y="364900"/>
            <a:ext cx="4088602" cy="349204"/>
          </a:xfrm>
          <a:custGeom>
            <a:rect b="b" l="l" r="r" t="t"/>
            <a:pathLst>
              <a:path extrusionOk="0" h="6391" w="74828">
                <a:moveTo>
                  <a:pt x="74828" y="0"/>
                </a:moveTo>
                <a:cubicBezTo>
                  <a:pt x="54536" y="1366"/>
                  <a:pt x="34146" y="1586"/>
                  <a:pt x="13756" y="1781"/>
                </a:cubicBezTo>
                <a:lnTo>
                  <a:pt x="27122" y="3098"/>
                </a:lnTo>
                <a:cubicBezTo>
                  <a:pt x="20189" y="3829"/>
                  <a:pt x="13243" y="4199"/>
                  <a:pt x="6292" y="4199"/>
                </a:cubicBezTo>
                <a:cubicBezTo>
                  <a:pt x="4195" y="4199"/>
                  <a:pt x="2098" y="4166"/>
                  <a:pt x="0" y="4098"/>
                </a:cubicBezTo>
                <a:lnTo>
                  <a:pt x="0" y="4098"/>
                </a:lnTo>
                <a:cubicBezTo>
                  <a:pt x="7559" y="5276"/>
                  <a:pt x="15184" y="5861"/>
                  <a:pt x="22816" y="5861"/>
                </a:cubicBezTo>
                <a:cubicBezTo>
                  <a:pt x="26561" y="5861"/>
                  <a:pt x="30307" y="5720"/>
                  <a:pt x="34048" y="5439"/>
                </a:cubicBezTo>
                <a:cubicBezTo>
                  <a:pt x="37487" y="5171"/>
                  <a:pt x="40926" y="4805"/>
                  <a:pt x="44390" y="4659"/>
                </a:cubicBezTo>
                <a:cubicBezTo>
                  <a:pt x="45675" y="4602"/>
                  <a:pt x="46963" y="4578"/>
                  <a:pt x="48252" y="4578"/>
                </a:cubicBezTo>
                <a:cubicBezTo>
                  <a:pt x="51364" y="4578"/>
                  <a:pt x="54480" y="4716"/>
                  <a:pt x="57584" y="4854"/>
                </a:cubicBezTo>
                <a:cubicBezTo>
                  <a:pt x="63340" y="5098"/>
                  <a:pt x="69243" y="5366"/>
                  <a:pt x="74828" y="6390"/>
                </a:cubicBezTo>
                <a:lnTo>
                  <a:pt x="748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12" y="4215775"/>
            <a:ext cx="9145628" cy="2754507"/>
          </a:xfrm>
          <a:custGeom>
            <a:rect b="b" l="l" r="r" t="t"/>
            <a:pathLst>
              <a:path extrusionOk="0" h="100173" w="208483">
                <a:moveTo>
                  <a:pt x="0" y="1"/>
                </a:moveTo>
                <a:lnTo>
                  <a:pt x="208482" y="1"/>
                </a:lnTo>
                <a:lnTo>
                  <a:pt x="208482" y="100172"/>
                </a:lnTo>
                <a:lnTo>
                  <a:pt x="0" y="100172"/>
                </a:lnTo>
                <a:close/>
              </a:path>
            </a:pathLst>
          </a:custGeom>
          <a:gradFill>
            <a:gsLst>
              <a:gs pos="0">
                <a:srgbClr val="D0F3FF">
                  <a:alpha val="69411"/>
                </a:srgbClr>
              </a:gs>
              <a:gs pos="29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1" name="Shape 181"/>
        <p:cNvGrpSpPr/>
        <p:nvPr/>
      </p:nvGrpSpPr>
      <p:grpSpPr>
        <a:xfrm>
          <a:off x="0" y="0"/>
          <a:ext cx="0" cy="0"/>
          <a:chOff x="0" y="0"/>
          <a:chExt cx="0" cy="0"/>
        </a:xfrm>
      </p:grpSpPr>
      <p:sp>
        <p:nvSpPr>
          <p:cNvPr id="182" name="Google Shape;182;p11"/>
          <p:cNvSpPr txBox="1"/>
          <p:nvPr>
            <p:ph hasCustomPrompt="1" type="title"/>
          </p:nvPr>
        </p:nvSpPr>
        <p:spPr>
          <a:xfrm>
            <a:off x="2123775" y="799125"/>
            <a:ext cx="6060000" cy="1508700"/>
          </a:xfrm>
          <a:prstGeom prst="rect">
            <a:avLst/>
          </a:prstGeom>
        </p:spPr>
        <p:txBody>
          <a:bodyPr anchorCtr="0" anchor="ctr" bIns="91425" lIns="91425" spcFirstLastPara="1" rIns="91425" wrap="square" tIns="91425">
            <a:noAutofit/>
          </a:bodyPr>
          <a:lstStyle>
            <a:lvl1pPr lvl="0" algn="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3" name="Google Shape;183;p11"/>
          <p:cNvSpPr txBox="1"/>
          <p:nvPr>
            <p:ph idx="1" type="subTitle"/>
          </p:nvPr>
        </p:nvSpPr>
        <p:spPr>
          <a:xfrm>
            <a:off x="5544870" y="2417550"/>
            <a:ext cx="2582400" cy="308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84" name="Google Shape;184;p11"/>
          <p:cNvSpPr/>
          <p:nvPr/>
        </p:nvSpPr>
        <p:spPr>
          <a:xfrm>
            <a:off x="825" y="2900601"/>
            <a:ext cx="9144064" cy="2242873"/>
          </a:xfrm>
          <a:custGeom>
            <a:rect b="b" l="l" r="r" t="t"/>
            <a:pathLst>
              <a:path extrusionOk="0" h="100173" w="208483">
                <a:moveTo>
                  <a:pt x="0" y="1"/>
                </a:moveTo>
                <a:lnTo>
                  <a:pt x="208482" y="1"/>
                </a:lnTo>
                <a:lnTo>
                  <a:pt x="208482" y="100172"/>
                </a:lnTo>
                <a:lnTo>
                  <a:pt x="0" y="100172"/>
                </a:lnTo>
                <a:close/>
              </a:path>
            </a:pathLst>
          </a:custGeom>
          <a:gradFill>
            <a:gsLst>
              <a:gs pos="0">
                <a:srgbClr val="D0F3FF">
                  <a:alpha val="32549"/>
                </a:srgbClr>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5" name="Shape 1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6" name="Shape 186"/>
        <p:cNvGrpSpPr/>
        <p:nvPr/>
      </p:nvGrpSpPr>
      <p:grpSpPr>
        <a:xfrm>
          <a:off x="0" y="0"/>
          <a:ext cx="0" cy="0"/>
          <a:chOff x="0" y="0"/>
          <a:chExt cx="0" cy="0"/>
        </a:xfrm>
      </p:grpSpPr>
      <p:sp>
        <p:nvSpPr>
          <p:cNvPr id="187" name="Google Shape;187;p13"/>
          <p:cNvSpPr txBox="1"/>
          <p:nvPr>
            <p:ph hasCustomPrompt="1" type="title"/>
          </p:nvPr>
        </p:nvSpPr>
        <p:spPr>
          <a:xfrm>
            <a:off x="853363" y="1322613"/>
            <a:ext cx="521100" cy="280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b="1" sz="22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8" name="Google Shape;188;p13"/>
          <p:cNvSpPr txBox="1"/>
          <p:nvPr>
            <p:ph idx="2" type="title"/>
          </p:nvPr>
        </p:nvSpPr>
        <p:spPr>
          <a:xfrm>
            <a:off x="853375" y="1697525"/>
            <a:ext cx="2671200" cy="428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4"/>
              </a:buClr>
              <a:buSzPts val="2200"/>
              <a:buNone/>
              <a:defRPr b="1" sz="2400">
                <a:solidFill>
                  <a:schemeClr val="accent3"/>
                </a:solidFill>
              </a:defRPr>
            </a:lvl1pPr>
            <a:lvl2pPr lvl="1">
              <a:spcBef>
                <a:spcPts val="0"/>
              </a:spcBef>
              <a:spcAft>
                <a:spcPts val="0"/>
              </a:spcAft>
              <a:buSzPts val="3000"/>
              <a:buNone/>
              <a:defRPr>
                <a:latin typeface="Poppins"/>
                <a:ea typeface="Poppins"/>
                <a:cs typeface="Poppins"/>
                <a:sym typeface="Poppins"/>
              </a:defRPr>
            </a:lvl2pPr>
            <a:lvl3pPr lvl="2">
              <a:spcBef>
                <a:spcPts val="0"/>
              </a:spcBef>
              <a:spcAft>
                <a:spcPts val="0"/>
              </a:spcAft>
              <a:buSzPts val="3000"/>
              <a:buNone/>
              <a:defRPr>
                <a:latin typeface="Poppins"/>
                <a:ea typeface="Poppins"/>
                <a:cs typeface="Poppins"/>
                <a:sym typeface="Poppins"/>
              </a:defRPr>
            </a:lvl3pPr>
            <a:lvl4pPr lvl="3">
              <a:spcBef>
                <a:spcPts val="0"/>
              </a:spcBef>
              <a:spcAft>
                <a:spcPts val="0"/>
              </a:spcAft>
              <a:buSzPts val="3000"/>
              <a:buNone/>
              <a:defRPr>
                <a:latin typeface="Poppins"/>
                <a:ea typeface="Poppins"/>
                <a:cs typeface="Poppins"/>
                <a:sym typeface="Poppins"/>
              </a:defRPr>
            </a:lvl4pPr>
            <a:lvl5pPr lvl="4">
              <a:spcBef>
                <a:spcPts val="0"/>
              </a:spcBef>
              <a:spcAft>
                <a:spcPts val="0"/>
              </a:spcAft>
              <a:buSzPts val="3000"/>
              <a:buNone/>
              <a:defRPr>
                <a:latin typeface="Poppins"/>
                <a:ea typeface="Poppins"/>
                <a:cs typeface="Poppins"/>
                <a:sym typeface="Poppins"/>
              </a:defRPr>
            </a:lvl5pPr>
            <a:lvl6pPr lvl="5">
              <a:spcBef>
                <a:spcPts val="0"/>
              </a:spcBef>
              <a:spcAft>
                <a:spcPts val="0"/>
              </a:spcAft>
              <a:buSzPts val="3000"/>
              <a:buNone/>
              <a:defRPr>
                <a:latin typeface="Poppins"/>
                <a:ea typeface="Poppins"/>
                <a:cs typeface="Poppins"/>
                <a:sym typeface="Poppins"/>
              </a:defRPr>
            </a:lvl6pPr>
            <a:lvl7pPr lvl="6">
              <a:spcBef>
                <a:spcPts val="0"/>
              </a:spcBef>
              <a:spcAft>
                <a:spcPts val="0"/>
              </a:spcAft>
              <a:buSzPts val="3000"/>
              <a:buNone/>
              <a:defRPr>
                <a:latin typeface="Poppins"/>
                <a:ea typeface="Poppins"/>
                <a:cs typeface="Poppins"/>
                <a:sym typeface="Poppins"/>
              </a:defRPr>
            </a:lvl7pPr>
            <a:lvl8pPr lvl="7">
              <a:spcBef>
                <a:spcPts val="0"/>
              </a:spcBef>
              <a:spcAft>
                <a:spcPts val="0"/>
              </a:spcAft>
              <a:buSzPts val="3000"/>
              <a:buNone/>
              <a:defRPr>
                <a:latin typeface="Poppins"/>
                <a:ea typeface="Poppins"/>
                <a:cs typeface="Poppins"/>
                <a:sym typeface="Poppins"/>
              </a:defRPr>
            </a:lvl8pPr>
            <a:lvl9pPr lvl="8">
              <a:spcBef>
                <a:spcPts val="0"/>
              </a:spcBef>
              <a:spcAft>
                <a:spcPts val="0"/>
              </a:spcAft>
              <a:buSzPts val="3000"/>
              <a:buNone/>
              <a:defRPr>
                <a:latin typeface="Poppins"/>
                <a:ea typeface="Poppins"/>
                <a:cs typeface="Poppins"/>
                <a:sym typeface="Poppins"/>
              </a:defRPr>
            </a:lvl9pPr>
          </a:lstStyle>
          <a:p/>
        </p:txBody>
      </p:sp>
      <p:sp>
        <p:nvSpPr>
          <p:cNvPr id="189" name="Google Shape;189;p13"/>
          <p:cNvSpPr txBox="1"/>
          <p:nvPr>
            <p:ph idx="1" type="subTitle"/>
          </p:nvPr>
        </p:nvSpPr>
        <p:spPr>
          <a:xfrm>
            <a:off x="853363" y="2164353"/>
            <a:ext cx="2339700" cy="5289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13"/>
          <p:cNvSpPr txBox="1"/>
          <p:nvPr>
            <p:ph hasCustomPrompt="1" idx="3" type="title"/>
          </p:nvPr>
        </p:nvSpPr>
        <p:spPr>
          <a:xfrm>
            <a:off x="3902913" y="1322613"/>
            <a:ext cx="521100" cy="280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b="1" sz="2200">
                <a:solidFill>
                  <a:srgbClr val="FFFFFF"/>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91" name="Google Shape;191;p13"/>
          <p:cNvSpPr txBox="1"/>
          <p:nvPr>
            <p:ph idx="4" type="title"/>
          </p:nvPr>
        </p:nvSpPr>
        <p:spPr>
          <a:xfrm>
            <a:off x="3902925" y="1697525"/>
            <a:ext cx="26712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200"/>
              <a:buNone/>
              <a:defRPr b="1" sz="2400">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192" name="Google Shape;192;p13"/>
          <p:cNvSpPr txBox="1"/>
          <p:nvPr>
            <p:ph idx="5" type="subTitle"/>
          </p:nvPr>
        </p:nvSpPr>
        <p:spPr>
          <a:xfrm>
            <a:off x="3902913" y="2164353"/>
            <a:ext cx="2339700" cy="5289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3" name="Google Shape;193;p13"/>
          <p:cNvSpPr txBox="1"/>
          <p:nvPr>
            <p:ph hasCustomPrompt="1" idx="6" type="title"/>
          </p:nvPr>
        </p:nvSpPr>
        <p:spPr>
          <a:xfrm>
            <a:off x="853363" y="3011938"/>
            <a:ext cx="521100" cy="280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b="1" sz="2200">
                <a:solidFill>
                  <a:srgbClr val="FFFFFF"/>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94" name="Google Shape;194;p13"/>
          <p:cNvSpPr txBox="1"/>
          <p:nvPr>
            <p:ph idx="7" type="title"/>
          </p:nvPr>
        </p:nvSpPr>
        <p:spPr>
          <a:xfrm>
            <a:off x="853375" y="3386850"/>
            <a:ext cx="26712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200"/>
              <a:buNone/>
              <a:defRPr b="1" sz="2400">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195" name="Google Shape;195;p13"/>
          <p:cNvSpPr txBox="1"/>
          <p:nvPr>
            <p:ph idx="8" type="subTitle"/>
          </p:nvPr>
        </p:nvSpPr>
        <p:spPr>
          <a:xfrm>
            <a:off x="853363" y="3853678"/>
            <a:ext cx="2339700" cy="5289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13"/>
          <p:cNvSpPr txBox="1"/>
          <p:nvPr>
            <p:ph hasCustomPrompt="1" idx="9" type="title"/>
          </p:nvPr>
        </p:nvSpPr>
        <p:spPr>
          <a:xfrm>
            <a:off x="3902913" y="3011938"/>
            <a:ext cx="521100" cy="280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b="1" sz="22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97" name="Google Shape;197;p13"/>
          <p:cNvSpPr txBox="1"/>
          <p:nvPr>
            <p:ph idx="13" type="title"/>
          </p:nvPr>
        </p:nvSpPr>
        <p:spPr>
          <a:xfrm>
            <a:off x="3902925" y="3386850"/>
            <a:ext cx="26712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200"/>
              <a:buNone/>
              <a:defRPr b="1" sz="2400">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198" name="Google Shape;198;p13"/>
          <p:cNvSpPr txBox="1"/>
          <p:nvPr>
            <p:ph idx="14" type="subTitle"/>
          </p:nvPr>
        </p:nvSpPr>
        <p:spPr>
          <a:xfrm>
            <a:off x="3902913" y="3853678"/>
            <a:ext cx="2339700" cy="5289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13"/>
          <p:cNvSpPr/>
          <p:nvPr/>
        </p:nvSpPr>
        <p:spPr>
          <a:xfrm>
            <a:off x="-2" y="271525"/>
            <a:ext cx="1995783" cy="175083"/>
          </a:xfrm>
          <a:custGeom>
            <a:rect b="b" l="l" r="r" t="t"/>
            <a:pathLst>
              <a:path extrusionOk="0" h="3952" w="45049">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flipH="1">
            <a:off x="4781533" y="4222101"/>
            <a:ext cx="3005017" cy="921390"/>
          </a:xfrm>
          <a:custGeom>
            <a:rect b="b" l="l" r="r" t="t"/>
            <a:pathLst>
              <a:path extrusionOk="0" h="16078" w="52439">
                <a:moveTo>
                  <a:pt x="9459" y="1"/>
                </a:moveTo>
                <a:cubicBezTo>
                  <a:pt x="6308" y="1"/>
                  <a:pt x="3158" y="68"/>
                  <a:pt x="0" y="200"/>
                </a:cubicBezTo>
                <a:lnTo>
                  <a:pt x="0" y="16078"/>
                </a:lnTo>
                <a:lnTo>
                  <a:pt x="2342" y="15736"/>
                </a:lnTo>
                <a:cubicBezTo>
                  <a:pt x="2951" y="15639"/>
                  <a:pt x="3634" y="15517"/>
                  <a:pt x="4000" y="15127"/>
                </a:cubicBezTo>
                <a:cubicBezTo>
                  <a:pt x="4439" y="14639"/>
                  <a:pt x="4244" y="13956"/>
                  <a:pt x="4537" y="13419"/>
                </a:cubicBezTo>
                <a:cubicBezTo>
                  <a:pt x="4961" y="12624"/>
                  <a:pt x="6114" y="12431"/>
                  <a:pt x="7292" y="12431"/>
                </a:cubicBezTo>
                <a:cubicBezTo>
                  <a:pt x="7741" y="12431"/>
                  <a:pt x="8193" y="12459"/>
                  <a:pt x="8610" y="12492"/>
                </a:cubicBezTo>
                <a:cubicBezTo>
                  <a:pt x="9150" y="12528"/>
                  <a:pt x="9691" y="12546"/>
                  <a:pt x="10231" y="12546"/>
                </a:cubicBezTo>
                <a:cubicBezTo>
                  <a:pt x="13350" y="12546"/>
                  <a:pt x="16452" y="11949"/>
                  <a:pt x="19341" y="10785"/>
                </a:cubicBezTo>
                <a:cubicBezTo>
                  <a:pt x="14219" y="10566"/>
                  <a:pt x="9146" y="9956"/>
                  <a:pt x="4122" y="8956"/>
                </a:cubicBezTo>
                <a:lnTo>
                  <a:pt x="6024" y="8249"/>
                </a:lnTo>
                <a:cubicBezTo>
                  <a:pt x="6024" y="7005"/>
                  <a:pt x="7293" y="5932"/>
                  <a:pt x="8781" y="5493"/>
                </a:cubicBezTo>
                <a:cubicBezTo>
                  <a:pt x="10127" y="5073"/>
                  <a:pt x="11612" y="5053"/>
                  <a:pt x="13057" y="5053"/>
                </a:cubicBezTo>
                <a:cubicBezTo>
                  <a:pt x="13210" y="5053"/>
                  <a:pt x="13361" y="5054"/>
                  <a:pt x="13512" y="5054"/>
                </a:cubicBezTo>
                <a:cubicBezTo>
                  <a:pt x="13989" y="5056"/>
                  <a:pt x="14465" y="5058"/>
                  <a:pt x="14942" y="5058"/>
                </a:cubicBezTo>
                <a:cubicBezTo>
                  <a:pt x="27489" y="5058"/>
                  <a:pt x="40032" y="4129"/>
                  <a:pt x="52438" y="2273"/>
                </a:cubicBezTo>
                <a:lnTo>
                  <a:pt x="52438" y="2273"/>
                </a:lnTo>
                <a:lnTo>
                  <a:pt x="33878" y="2395"/>
                </a:lnTo>
                <a:lnTo>
                  <a:pt x="27122" y="2444"/>
                </a:lnTo>
                <a:cubicBezTo>
                  <a:pt x="24756" y="2468"/>
                  <a:pt x="22366" y="2468"/>
                  <a:pt x="19975" y="2468"/>
                </a:cubicBezTo>
                <a:cubicBezTo>
                  <a:pt x="14171" y="2468"/>
                  <a:pt x="8342" y="2371"/>
                  <a:pt x="2537" y="2200"/>
                </a:cubicBezTo>
                <a:cubicBezTo>
                  <a:pt x="7333" y="857"/>
                  <a:pt x="12295" y="151"/>
                  <a:pt x="17283" y="151"/>
                </a:cubicBezTo>
                <a:cubicBezTo>
                  <a:pt x="17367" y="151"/>
                  <a:pt x="17452" y="151"/>
                  <a:pt x="17536" y="151"/>
                </a:cubicBezTo>
                <a:cubicBezTo>
                  <a:pt x="14840" y="50"/>
                  <a:pt x="12149" y="1"/>
                  <a:pt x="94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3"/>
          <p:cNvGrpSpPr/>
          <p:nvPr/>
        </p:nvGrpSpPr>
        <p:grpSpPr>
          <a:xfrm>
            <a:off x="6876900" y="711475"/>
            <a:ext cx="4031600" cy="4461600"/>
            <a:chOff x="7102550" y="711475"/>
            <a:chExt cx="4031600" cy="4461600"/>
          </a:xfrm>
        </p:grpSpPr>
        <p:sp>
          <p:nvSpPr>
            <p:cNvPr id="202" name="Google Shape;202;p13"/>
            <p:cNvSpPr/>
            <p:nvPr/>
          </p:nvSpPr>
          <p:spPr>
            <a:xfrm>
              <a:off x="9055150" y="711475"/>
              <a:ext cx="103200" cy="410125"/>
            </a:xfrm>
            <a:custGeom>
              <a:rect b="b" l="l" r="r" t="t"/>
              <a:pathLst>
                <a:path extrusionOk="0" h="16405" w="4128">
                  <a:moveTo>
                    <a:pt x="2064" y="0"/>
                  </a:moveTo>
                  <a:cubicBezTo>
                    <a:pt x="929" y="0"/>
                    <a:pt x="0" y="929"/>
                    <a:pt x="0" y="2064"/>
                  </a:cubicBezTo>
                  <a:lnTo>
                    <a:pt x="0" y="14445"/>
                  </a:lnTo>
                  <a:cubicBezTo>
                    <a:pt x="0" y="15476"/>
                    <a:pt x="929" y="16405"/>
                    <a:pt x="2064" y="16405"/>
                  </a:cubicBezTo>
                  <a:cubicBezTo>
                    <a:pt x="3198" y="16405"/>
                    <a:pt x="4127" y="15476"/>
                    <a:pt x="4127" y="14445"/>
                  </a:cubicBezTo>
                  <a:lnTo>
                    <a:pt x="4127" y="2064"/>
                  </a:lnTo>
                  <a:cubicBezTo>
                    <a:pt x="4127" y="929"/>
                    <a:pt x="3198" y="0"/>
                    <a:pt x="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8172975" y="1033450"/>
              <a:ext cx="1973275" cy="265700"/>
            </a:xfrm>
            <a:custGeom>
              <a:rect b="b" l="l" r="r" t="t"/>
              <a:pathLst>
                <a:path extrusionOk="0" h="10628" w="78931">
                  <a:moveTo>
                    <a:pt x="9390" y="0"/>
                  </a:moveTo>
                  <a:cubicBezTo>
                    <a:pt x="5676" y="2477"/>
                    <a:pt x="2477" y="5675"/>
                    <a:pt x="1" y="9493"/>
                  </a:cubicBezTo>
                  <a:lnTo>
                    <a:pt x="10628" y="9596"/>
                  </a:lnTo>
                  <a:lnTo>
                    <a:pt x="10628" y="10628"/>
                  </a:lnTo>
                  <a:lnTo>
                    <a:pt x="39414" y="10112"/>
                  </a:lnTo>
                  <a:lnTo>
                    <a:pt x="68200" y="10628"/>
                  </a:lnTo>
                  <a:lnTo>
                    <a:pt x="68200" y="9596"/>
                  </a:lnTo>
                  <a:lnTo>
                    <a:pt x="78930" y="9493"/>
                  </a:lnTo>
                  <a:cubicBezTo>
                    <a:pt x="76454" y="5675"/>
                    <a:pt x="73152" y="2477"/>
                    <a:pt x="694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7437850" y="1241076"/>
              <a:ext cx="1808175" cy="808320"/>
            </a:xfrm>
            <a:custGeom>
              <a:rect b="b" l="l" r="r" t="t"/>
              <a:pathLst>
                <a:path extrusionOk="0" h="25485" w="72327">
                  <a:moveTo>
                    <a:pt x="11453" y="0"/>
                  </a:moveTo>
                  <a:lnTo>
                    <a:pt x="1" y="23008"/>
                  </a:lnTo>
                  <a:lnTo>
                    <a:pt x="72327" y="25485"/>
                  </a:lnTo>
                  <a:lnTo>
                    <a:pt x="72327" y="18159"/>
                  </a:lnTo>
                  <a:lnTo>
                    <a:pt x="72327" y="13207"/>
                  </a:lnTo>
                  <a:lnTo>
                    <a:pt x="723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9039650" y="1241076"/>
              <a:ext cx="1810775" cy="808320"/>
            </a:xfrm>
            <a:custGeom>
              <a:rect b="b" l="l" r="r" t="t"/>
              <a:pathLst>
                <a:path extrusionOk="0" h="25485" w="72431">
                  <a:moveTo>
                    <a:pt x="3303" y="0"/>
                  </a:moveTo>
                  <a:lnTo>
                    <a:pt x="3303" y="13207"/>
                  </a:lnTo>
                  <a:lnTo>
                    <a:pt x="3303" y="21151"/>
                  </a:lnTo>
                  <a:lnTo>
                    <a:pt x="1" y="25485"/>
                  </a:lnTo>
                  <a:lnTo>
                    <a:pt x="72430" y="23008"/>
                  </a:lnTo>
                  <a:lnTo>
                    <a:pt x="608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7894400" y="1668963"/>
              <a:ext cx="2530425" cy="214125"/>
            </a:xfrm>
            <a:custGeom>
              <a:rect b="b" l="l" r="r" t="t"/>
              <a:pathLst>
                <a:path extrusionOk="0" h="8565" w="101217">
                  <a:moveTo>
                    <a:pt x="1" y="1"/>
                  </a:moveTo>
                  <a:lnTo>
                    <a:pt x="1" y="8564"/>
                  </a:lnTo>
                  <a:lnTo>
                    <a:pt x="101216" y="8564"/>
                  </a:lnTo>
                  <a:lnTo>
                    <a:pt x="1012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7894400" y="1461375"/>
              <a:ext cx="2530425" cy="154775"/>
            </a:xfrm>
            <a:custGeom>
              <a:rect b="b" l="l" r="r" t="t"/>
              <a:pathLst>
                <a:path extrusionOk="0" h="6191" w="101217">
                  <a:moveTo>
                    <a:pt x="1" y="0"/>
                  </a:moveTo>
                  <a:lnTo>
                    <a:pt x="1" y="6191"/>
                  </a:lnTo>
                  <a:lnTo>
                    <a:pt x="101216" y="6191"/>
                  </a:lnTo>
                  <a:lnTo>
                    <a:pt x="1012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7363050" y="1935900"/>
              <a:ext cx="3562175" cy="582975"/>
            </a:xfrm>
            <a:custGeom>
              <a:rect b="b" l="l" r="r" t="t"/>
              <a:pathLst>
                <a:path extrusionOk="0" h="23319" w="142487">
                  <a:moveTo>
                    <a:pt x="1" y="1"/>
                  </a:moveTo>
                  <a:lnTo>
                    <a:pt x="1" y="23319"/>
                  </a:lnTo>
                  <a:lnTo>
                    <a:pt x="142486" y="23319"/>
                  </a:lnTo>
                  <a:lnTo>
                    <a:pt x="1424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7102550" y="1389075"/>
              <a:ext cx="2014525" cy="3784000"/>
            </a:xfrm>
            <a:custGeom>
              <a:rect b="b" l="l" r="r" t="t"/>
              <a:pathLst>
                <a:path extrusionOk="0" h="151360" w="80581">
                  <a:moveTo>
                    <a:pt x="80580" y="1"/>
                  </a:moveTo>
                  <a:cubicBezTo>
                    <a:pt x="41167" y="9080"/>
                    <a:pt x="0" y="50144"/>
                    <a:pt x="0" y="50144"/>
                  </a:cubicBezTo>
                  <a:cubicBezTo>
                    <a:pt x="15683" y="80581"/>
                    <a:pt x="34564" y="150534"/>
                    <a:pt x="34564" y="150534"/>
                  </a:cubicBezTo>
                  <a:lnTo>
                    <a:pt x="36215" y="151360"/>
                  </a:lnTo>
                  <a:lnTo>
                    <a:pt x="80580" y="151360"/>
                  </a:lnTo>
                  <a:lnTo>
                    <a:pt x="8058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9117050" y="1389075"/>
              <a:ext cx="2017100" cy="3784000"/>
            </a:xfrm>
            <a:custGeom>
              <a:rect b="b" l="l" r="r" t="t"/>
              <a:pathLst>
                <a:path extrusionOk="0" h="151360" w="80684">
                  <a:moveTo>
                    <a:pt x="0" y="1"/>
                  </a:moveTo>
                  <a:lnTo>
                    <a:pt x="0" y="151360"/>
                  </a:lnTo>
                  <a:lnTo>
                    <a:pt x="44469" y="151360"/>
                  </a:lnTo>
                  <a:lnTo>
                    <a:pt x="46120" y="150534"/>
                  </a:lnTo>
                  <a:cubicBezTo>
                    <a:pt x="46120" y="150534"/>
                    <a:pt x="65001" y="80581"/>
                    <a:pt x="80684" y="50144"/>
                  </a:cubicBezTo>
                  <a:cubicBezTo>
                    <a:pt x="80684" y="50144"/>
                    <a:pt x="39517" y="9080"/>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9126963" y="1941075"/>
              <a:ext cx="1836550" cy="1238125"/>
            </a:xfrm>
            <a:custGeom>
              <a:rect b="b" l="l" r="r" t="t"/>
              <a:pathLst>
                <a:path extrusionOk="0" h="49525" w="73462">
                  <a:moveTo>
                    <a:pt x="1" y="0"/>
                  </a:moveTo>
                  <a:lnTo>
                    <a:pt x="1" y="4643"/>
                  </a:lnTo>
                  <a:cubicBezTo>
                    <a:pt x="1" y="4643"/>
                    <a:pt x="43437" y="14548"/>
                    <a:pt x="71811" y="49525"/>
                  </a:cubicBezTo>
                  <a:lnTo>
                    <a:pt x="73462" y="44572"/>
                  </a:lnTo>
                  <a:cubicBezTo>
                    <a:pt x="73462" y="44572"/>
                    <a:pt x="38898" y="6810"/>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7288250" y="1940480"/>
              <a:ext cx="1833975" cy="1238125"/>
            </a:xfrm>
            <a:custGeom>
              <a:rect b="b" l="l" r="r" t="t"/>
              <a:pathLst>
                <a:path extrusionOk="0" h="49525" w="73359">
                  <a:moveTo>
                    <a:pt x="73359" y="0"/>
                  </a:moveTo>
                  <a:cubicBezTo>
                    <a:pt x="34565" y="6810"/>
                    <a:pt x="1" y="44572"/>
                    <a:pt x="1" y="44572"/>
                  </a:cubicBezTo>
                  <a:lnTo>
                    <a:pt x="1651" y="49525"/>
                  </a:lnTo>
                  <a:cubicBezTo>
                    <a:pt x="30025" y="14548"/>
                    <a:pt x="73359" y="4643"/>
                    <a:pt x="73359" y="4643"/>
                  </a:cubicBezTo>
                  <a:lnTo>
                    <a:pt x="7335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13"/>
          <p:cNvSpPr txBox="1"/>
          <p:nvPr>
            <p:ph idx="15" type="title"/>
          </p:nvPr>
        </p:nvSpPr>
        <p:spPr>
          <a:xfrm>
            <a:off x="713225" y="537600"/>
            <a:ext cx="46692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sz="3000">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214" name="Shape 214"/>
        <p:cNvGrpSpPr/>
        <p:nvPr/>
      </p:nvGrpSpPr>
      <p:grpSpPr>
        <a:xfrm>
          <a:off x="0" y="0"/>
          <a:ext cx="0" cy="0"/>
          <a:chOff x="0" y="0"/>
          <a:chExt cx="0" cy="0"/>
        </a:xfrm>
      </p:grpSpPr>
      <p:grpSp>
        <p:nvGrpSpPr>
          <p:cNvPr id="215" name="Google Shape;215;p14"/>
          <p:cNvGrpSpPr/>
          <p:nvPr/>
        </p:nvGrpSpPr>
        <p:grpSpPr>
          <a:xfrm flipH="1">
            <a:off x="3172591" y="-491028"/>
            <a:ext cx="4295868" cy="4312634"/>
            <a:chOff x="870143" y="-491028"/>
            <a:chExt cx="4295868" cy="4312634"/>
          </a:xfrm>
        </p:grpSpPr>
        <p:sp>
          <p:nvSpPr>
            <p:cNvPr id="216" name="Google Shape;216;p14"/>
            <p:cNvSpPr/>
            <p:nvPr/>
          </p:nvSpPr>
          <p:spPr>
            <a:xfrm>
              <a:off x="870143" y="-491028"/>
              <a:ext cx="3985876" cy="1692025"/>
            </a:xfrm>
            <a:custGeom>
              <a:rect b="b" l="l" r="r" t="t"/>
              <a:pathLst>
                <a:path extrusionOk="0" h="43699" w="102941">
                  <a:moveTo>
                    <a:pt x="34358" y="0"/>
                  </a:moveTo>
                  <a:lnTo>
                    <a:pt x="26453" y="6538"/>
                  </a:lnTo>
                  <a:lnTo>
                    <a:pt x="21416" y="13944"/>
                  </a:lnTo>
                  <a:lnTo>
                    <a:pt x="11542" y="20281"/>
                  </a:lnTo>
                  <a:lnTo>
                    <a:pt x="8673" y="25352"/>
                  </a:lnTo>
                  <a:lnTo>
                    <a:pt x="2202" y="27453"/>
                  </a:lnTo>
                  <a:lnTo>
                    <a:pt x="1" y="29555"/>
                  </a:lnTo>
                  <a:lnTo>
                    <a:pt x="52505" y="43698"/>
                  </a:lnTo>
                  <a:lnTo>
                    <a:pt x="102941" y="32557"/>
                  </a:lnTo>
                  <a:lnTo>
                    <a:pt x="97737" y="26619"/>
                  </a:lnTo>
                  <a:lnTo>
                    <a:pt x="91099" y="26386"/>
                  </a:lnTo>
                  <a:lnTo>
                    <a:pt x="80858" y="21315"/>
                  </a:lnTo>
                  <a:lnTo>
                    <a:pt x="75121" y="24484"/>
                  </a:lnTo>
                  <a:lnTo>
                    <a:pt x="68816" y="18580"/>
                  </a:lnTo>
                  <a:lnTo>
                    <a:pt x="59677" y="13743"/>
                  </a:lnTo>
                  <a:lnTo>
                    <a:pt x="54273" y="17746"/>
                  </a:lnTo>
                  <a:lnTo>
                    <a:pt x="46934" y="15611"/>
                  </a:lnTo>
                  <a:lnTo>
                    <a:pt x="41530" y="4003"/>
                  </a:lnTo>
                  <a:lnTo>
                    <a:pt x="343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1032883" y="676574"/>
              <a:ext cx="3823135" cy="842160"/>
            </a:xfrm>
            <a:custGeom>
              <a:rect b="b" l="l" r="r" t="t"/>
              <a:pathLst>
                <a:path extrusionOk="0" h="21750" w="98738">
                  <a:moveTo>
                    <a:pt x="5938" y="0"/>
                  </a:moveTo>
                  <a:lnTo>
                    <a:pt x="4971" y="100"/>
                  </a:lnTo>
                  <a:lnTo>
                    <a:pt x="1602" y="100"/>
                  </a:lnTo>
                  <a:lnTo>
                    <a:pt x="768" y="33"/>
                  </a:lnTo>
                  <a:lnTo>
                    <a:pt x="1" y="2268"/>
                  </a:lnTo>
                  <a:lnTo>
                    <a:pt x="768" y="21749"/>
                  </a:lnTo>
                  <a:lnTo>
                    <a:pt x="78623" y="21749"/>
                  </a:lnTo>
                  <a:lnTo>
                    <a:pt x="97003" y="6872"/>
                  </a:lnTo>
                  <a:lnTo>
                    <a:pt x="98738" y="2402"/>
                  </a:lnTo>
                  <a:lnTo>
                    <a:pt x="93634" y="2135"/>
                  </a:lnTo>
                  <a:lnTo>
                    <a:pt x="90332" y="67"/>
                  </a:lnTo>
                  <a:lnTo>
                    <a:pt x="80024" y="767"/>
                  </a:lnTo>
                  <a:lnTo>
                    <a:pt x="80024" y="2402"/>
                  </a:lnTo>
                  <a:lnTo>
                    <a:pt x="76022" y="3636"/>
                  </a:lnTo>
                  <a:lnTo>
                    <a:pt x="67182" y="1201"/>
                  </a:lnTo>
                  <a:lnTo>
                    <a:pt x="62745" y="3236"/>
                  </a:lnTo>
                  <a:lnTo>
                    <a:pt x="54706" y="1835"/>
                  </a:lnTo>
                  <a:lnTo>
                    <a:pt x="49503" y="3836"/>
                  </a:lnTo>
                  <a:lnTo>
                    <a:pt x="44099" y="1601"/>
                  </a:lnTo>
                  <a:lnTo>
                    <a:pt x="27654" y="3069"/>
                  </a:lnTo>
                  <a:lnTo>
                    <a:pt x="26219" y="2936"/>
                  </a:lnTo>
                  <a:lnTo>
                    <a:pt x="19615" y="3069"/>
                  </a:lnTo>
                  <a:lnTo>
                    <a:pt x="17613" y="767"/>
                  </a:lnTo>
                  <a:lnTo>
                    <a:pt x="59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870143" y="653303"/>
              <a:ext cx="3987192" cy="3168303"/>
            </a:xfrm>
            <a:custGeom>
              <a:rect b="b" l="l" r="r" t="t"/>
              <a:pathLst>
                <a:path extrusionOk="0" h="81826" w="102975">
                  <a:moveTo>
                    <a:pt x="97837" y="2736"/>
                  </a:moveTo>
                  <a:lnTo>
                    <a:pt x="94535" y="668"/>
                  </a:lnTo>
                  <a:lnTo>
                    <a:pt x="85528" y="1268"/>
                  </a:lnTo>
                  <a:lnTo>
                    <a:pt x="85295" y="7473"/>
                  </a:lnTo>
                  <a:lnTo>
                    <a:pt x="85061" y="15645"/>
                  </a:lnTo>
                  <a:lnTo>
                    <a:pt x="84227" y="3003"/>
                  </a:lnTo>
                  <a:lnTo>
                    <a:pt x="81592" y="3837"/>
                  </a:lnTo>
                  <a:cubicBezTo>
                    <a:pt x="81592" y="3837"/>
                    <a:pt x="82159" y="6839"/>
                    <a:pt x="82159" y="7139"/>
                  </a:cubicBezTo>
                  <a:cubicBezTo>
                    <a:pt x="82159" y="7206"/>
                    <a:pt x="81325" y="12977"/>
                    <a:pt x="81225" y="13177"/>
                  </a:cubicBezTo>
                  <a:lnTo>
                    <a:pt x="78757" y="7506"/>
                  </a:lnTo>
                  <a:lnTo>
                    <a:pt x="80258" y="4270"/>
                  </a:lnTo>
                  <a:lnTo>
                    <a:pt x="71418" y="1835"/>
                  </a:lnTo>
                  <a:lnTo>
                    <a:pt x="66982" y="3870"/>
                  </a:lnTo>
                  <a:lnTo>
                    <a:pt x="59576" y="2569"/>
                  </a:lnTo>
                  <a:lnTo>
                    <a:pt x="59943" y="7473"/>
                  </a:lnTo>
                  <a:lnTo>
                    <a:pt x="61078" y="16579"/>
                  </a:lnTo>
                  <a:lnTo>
                    <a:pt x="58309" y="2669"/>
                  </a:lnTo>
                  <a:lnTo>
                    <a:pt x="53739" y="4437"/>
                  </a:lnTo>
                  <a:cubicBezTo>
                    <a:pt x="53739" y="4437"/>
                    <a:pt x="55874" y="13377"/>
                    <a:pt x="56274" y="15078"/>
                  </a:cubicBezTo>
                  <a:lnTo>
                    <a:pt x="53739" y="14778"/>
                  </a:lnTo>
                  <a:lnTo>
                    <a:pt x="50737" y="19415"/>
                  </a:lnTo>
                  <a:lnTo>
                    <a:pt x="52405" y="7473"/>
                  </a:lnTo>
                  <a:lnTo>
                    <a:pt x="53706" y="4404"/>
                  </a:lnTo>
                  <a:lnTo>
                    <a:pt x="48302" y="2169"/>
                  </a:lnTo>
                  <a:lnTo>
                    <a:pt x="31857" y="3637"/>
                  </a:lnTo>
                  <a:lnTo>
                    <a:pt x="32390" y="7473"/>
                  </a:lnTo>
                  <a:lnTo>
                    <a:pt x="34125" y="21716"/>
                  </a:lnTo>
                  <a:lnTo>
                    <a:pt x="30422" y="3570"/>
                  </a:lnTo>
                  <a:lnTo>
                    <a:pt x="23818" y="3670"/>
                  </a:lnTo>
                  <a:lnTo>
                    <a:pt x="21516" y="18381"/>
                  </a:lnTo>
                  <a:lnTo>
                    <a:pt x="21116" y="7506"/>
                  </a:lnTo>
                  <a:lnTo>
                    <a:pt x="21816" y="1335"/>
                  </a:lnTo>
                  <a:lnTo>
                    <a:pt x="10141" y="601"/>
                  </a:lnTo>
                  <a:lnTo>
                    <a:pt x="9441" y="6572"/>
                  </a:lnTo>
                  <a:lnTo>
                    <a:pt x="14111" y="12276"/>
                  </a:lnTo>
                  <a:lnTo>
                    <a:pt x="9107" y="7506"/>
                  </a:lnTo>
                  <a:lnTo>
                    <a:pt x="8740" y="7039"/>
                  </a:lnTo>
                  <a:lnTo>
                    <a:pt x="9140" y="701"/>
                  </a:lnTo>
                  <a:lnTo>
                    <a:pt x="5805" y="701"/>
                  </a:lnTo>
                  <a:lnTo>
                    <a:pt x="6505" y="6038"/>
                  </a:lnTo>
                  <a:lnTo>
                    <a:pt x="4971" y="634"/>
                  </a:lnTo>
                  <a:lnTo>
                    <a:pt x="1" y="1"/>
                  </a:lnTo>
                  <a:lnTo>
                    <a:pt x="3103" y="5671"/>
                  </a:lnTo>
                  <a:lnTo>
                    <a:pt x="1402" y="7506"/>
                  </a:lnTo>
                  <a:lnTo>
                    <a:pt x="1402" y="19415"/>
                  </a:lnTo>
                  <a:lnTo>
                    <a:pt x="7239" y="25185"/>
                  </a:lnTo>
                  <a:lnTo>
                    <a:pt x="7873" y="31523"/>
                  </a:lnTo>
                  <a:lnTo>
                    <a:pt x="21816" y="52405"/>
                  </a:lnTo>
                  <a:lnTo>
                    <a:pt x="27921" y="54306"/>
                  </a:lnTo>
                  <a:lnTo>
                    <a:pt x="29121" y="56808"/>
                  </a:lnTo>
                  <a:lnTo>
                    <a:pt x="31990" y="62879"/>
                  </a:lnTo>
                  <a:lnTo>
                    <a:pt x="39295" y="65347"/>
                  </a:lnTo>
                  <a:lnTo>
                    <a:pt x="48735" y="75421"/>
                  </a:lnTo>
                  <a:cubicBezTo>
                    <a:pt x="48735" y="75421"/>
                    <a:pt x="52071" y="81826"/>
                    <a:pt x="53539" y="80925"/>
                  </a:cubicBezTo>
                  <a:cubicBezTo>
                    <a:pt x="55007" y="80058"/>
                    <a:pt x="60244" y="70018"/>
                    <a:pt x="60244" y="70018"/>
                  </a:cubicBezTo>
                  <a:lnTo>
                    <a:pt x="65647" y="66515"/>
                  </a:lnTo>
                  <a:lnTo>
                    <a:pt x="68183" y="61144"/>
                  </a:lnTo>
                  <a:lnTo>
                    <a:pt x="75555" y="59844"/>
                  </a:lnTo>
                  <a:lnTo>
                    <a:pt x="77689" y="56808"/>
                  </a:lnTo>
                  <a:lnTo>
                    <a:pt x="83427" y="48636"/>
                  </a:lnTo>
                  <a:lnTo>
                    <a:pt x="87997" y="42965"/>
                  </a:lnTo>
                  <a:lnTo>
                    <a:pt x="92900" y="41931"/>
                  </a:lnTo>
                  <a:lnTo>
                    <a:pt x="94668" y="26787"/>
                  </a:lnTo>
                  <a:lnTo>
                    <a:pt x="101206" y="15278"/>
                  </a:lnTo>
                  <a:lnTo>
                    <a:pt x="101206" y="7473"/>
                  </a:lnTo>
                  <a:lnTo>
                    <a:pt x="102974" y="300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924390" y="872884"/>
              <a:ext cx="161501" cy="71090"/>
            </a:xfrm>
            <a:custGeom>
              <a:rect b="b" l="l" r="r" t="t"/>
              <a:pathLst>
                <a:path extrusionOk="0" h="1836" w="4171">
                  <a:moveTo>
                    <a:pt x="1702" y="0"/>
                  </a:moveTo>
                  <a:lnTo>
                    <a:pt x="1" y="1835"/>
                  </a:lnTo>
                  <a:lnTo>
                    <a:pt x="4170" y="1835"/>
                  </a:lnTo>
                  <a:lnTo>
                    <a:pt x="17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4868912" y="816043"/>
              <a:ext cx="266084" cy="122742"/>
            </a:xfrm>
            <a:custGeom>
              <a:rect b="b" l="l" r="r" t="t"/>
              <a:pathLst>
                <a:path extrusionOk="0" h="3170" w="6872">
                  <a:moveTo>
                    <a:pt x="5204" y="1"/>
                  </a:moveTo>
                  <a:lnTo>
                    <a:pt x="3136" y="1502"/>
                  </a:lnTo>
                  <a:cubicBezTo>
                    <a:pt x="3136" y="1502"/>
                    <a:pt x="2732" y="910"/>
                    <a:pt x="2312" y="910"/>
                  </a:cubicBezTo>
                  <a:cubicBezTo>
                    <a:pt x="2264" y="910"/>
                    <a:pt x="2216" y="918"/>
                    <a:pt x="2169" y="935"/>
                  </a:cubicBezTo>
                  <a:cubicBezTo>
                    <a:pt x="1668" y="1068"/>
                    <a:pt x="0" y="3170"/>
                    <a:pt x="0" y="3170"/>
                  </a:cubicBezTo>
                  <a:lnTo>
                    <a:pt x="6872" y="3170"/>
                  </a:lnTo>
                  <a:lnTo>
                    <a:pt x="5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4868912" y="912920"/>
              <a:ext cx="266084" cy="25865"/>
            </a:xfrm>
            <a:custGeom>
              <a:rect b="b" l="l" r="r" t="t"/>
              <a:pathLst>
                <a:path extrusionOk="0" h="668" w="6872">
                  <a:moveTo>
                    <a:pt x="567" y="1"/>
                  </a:moveTo>
                  <a:lnTo>
                    <a:pt x="0" y="668"/>
                  </a:lnTo>
                  <a:lnTo>
                    <a:pt x="6872" y="668"/>
                  </a:lnTo>
                  <a:lnTo>
                    <a:pt x="6505" y="1"/>
                  </a:lnTo>
                  <a:lnTo>
                    <a:pt x="1968" y="468"/>
                  </a:lnTo>
                  <a:lnTo>
                    <a:pt x="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4601551" y="938747"/>
              <a:ext cx="564460" cy="627767"/>
            </a:xfrm>
            <a:custGeom>
              <a:rect b="b" l="l" r="r" t="t"/>
              <a:pathLst>
                <a:path extrusionOk="0" h="16213" w="14578">
                  <a:moveTo>
                    <a:pt x="6805" y="1"/>
                  </a:moveTo>
                  <a:lnTo>
                    <a:pt x="6305" y="2169"/>
                  </a:lnTo>
                  <a:lnTo>
                    <a:pt x="5338" y="2969"/>
                  </a:lnTo>
                  <a:lnTo>
                    <a:pt x="4704" y="6772"/>
                  </a:lnTo>
                  <a:lnTo>
                    <a:pt x="0" y="16212"/>
                  </a:lnTo>
                  <a:lnTo>
                    <a:pt x="12576" y="8607"/>
                  </a:lnTo>
                  <a:lnTo>
                    <a:pt x="13577" y="7439"/>
                  </a:lnTo>
                  <a:lnTo>
                    <a:pt x="14577" y="5705"/>
                  </a:lnTo>
                  <a:lnTo>
                    <a:pt x="13944" y="1902"/>
                  </a:lnTo>
                  <a:lnTo>
                    <a:pt x="14444" y="1001"/>
                  </a:lnTo>
                  <a:lnTo>
                    <a:pt x="136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2200485" y="-491028"/>
              <a:ext cx="486981" cy="604497"/>
            </a:xfrm>
            <a:custGeom>
              <a:rect b="b" l="l" r="r" t="t"/>
              <a:pathLst>
                <a:path extrusionOk="0" h="15612" w="12577">
                  <a:moveTo>
                    <a:pt x="0" y="0"/>
                  </a:moveTo>
                  <a:lnTo>
                    <a:pt x="3336" y="8073"/>
                  </a:lnTo>
                  <a:lnTo>
                    <a:pt x="12576" y="15611"/>
                  </a:lnTo>
                  <a:lnTo>
                    <a:pt x="7172" y="4003"/>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3180798" y="41101"/>
              <a:ext cx="598030" cy="415930"/>
            </a:xfrm>
            <a:custGeom>
              <a:rect b="b" l="l" r="r" t="t"/>
              <a:pathLst>
                <a:path extrusionOk="0" h="10742" w="15445">
                  <a:moveTo>
                    <a:pt x="1" y="0"/>
                  </a:moveTo>
                  <a:cubicBezTo>
                    <a:pt x="1" y="1"/>
                    <a:pt x="2769" y="5638"/>
                    <a:pt x="3003" y="5638"/>
                  </a:cubicBezTo>
                  <a:cubicBezTo>
                    <a:pt x="3270" y="5638"/>
                    <a:pt x="15445" y="10741"/>
                    <a:pt x="15445" y="10741"/>
                  </a:cubicBezTo>
                  <a:lnTo>
                    <a:pt x="9140" y="4837"/>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4000965" y="334289"/>
              <a:ext cx="396532" cy="196349"/>
            </a:xfrm>
            <a:custGeom>
              <a:rect b="b" l="l" r="r" t="t"/>
              <a:pathLst>
                <a:path extrusionOk="0" h="5071" w="10241">
                  <a:moveTo>
                    <a:pt x="0" y="0"/>
                  </a:moveTo>
                  <a:lnTo>
                    <a:pt x="1034" y="3870"/>
                  </a:lnTo>
                  <a:lnTo>
                    <a:pt x="3203" y="3169"/>
                  </a:lnTo>
                  <a:lnTo>
                    <a:pt x="4037" y="4871"/>
                  </a:lnTo>
                  <a:lnTo>
                    <a:pt x="10241" y="507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1847862" y="249027"/>
              <a:ext cx="670398" cy="208004"/>
            </a:xfrm>
            <a:custGeom>
              <a:rect b="b" l="l" r="r" t="t"/>
              <a:pathLst>
                <a:path extrusionOk="0" h="5372" w="17314">
                  <a:moveTo>
                    <a:pt x="6772" y="1"/>
                  </a:moveTo>
                  <a:lnTo>
                    <a:pt x="1" y="5371"/>
                  </a:lnTo>
                  <a:lnTo>
                    <a:pt x="5405" y="3503"/>
                  </a:lnTo>
                  <a:lnTo>
                    <a:pt x="8640" y="4604"/>
                  </a:lnTo>
                  <a:lnTo>
                    <a:pt x="9107" y="2736"/>
                  </a:lnTo>
                  <a:lnTo>
                    <a:pt x="17313" y="3970"/>
                  </a:lnTo>
                  <a:lnTo>
                    <a:pt x="17313" y="3970"/>
                  </a:lnTo>
                  <a:lnTo>
                    <a:pt x="6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1205962" y="294252"/>
              <a:ext cx="268678" cy="217026"/>
            </a:xfrm>
            <a:custGeom>
              <a:rect b="b" l="l" r="r" t="t"/>
              <a:pathLst>
                <a:path extrusionOk="0" h="5605" w="6939">
                  <a:moveTo>
                    <a:pt x="2869" y="0"/>
                  </a:moveTo>
                  <a:lnTo>
                    <a:pt x="2402" y="601"/>
                  </a:lnTo>
                  <a:lnTo>
                    <a:pt x="0" y="5071"/>
                  </a:lnTo>
                  <a:lnTo>
                    <a:pt x="6939" y="5604"/>
                  </a:lnTo>
                  <a:lnTo>
                    <a:pt x="2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4593807" y="539660"/>
              <a:ext cx="262212" cy="229919"/>
            </a:xfrm>
            <a:custGeom>
              <a:rect b="b" l="l" r="r" t="t"/>
              <a:pathLst>
                <a:path extrusionOk="0" h="5938" w="6772">
                  <a:moveTo>
                    <a:pt x="1568" y="0"/>
                  </a:moveTo>
                  <a:lnTo>
                    <a:pt x="0" y="1201"/>
                  </a:lnTo>
                  <a:lnTo>
                    <a:pt x="6772" y="5938"/>
                  </a:lnTo>
                  <a:lnTo>
                    <a:pt x="6772" y="5938"/>
                  </a:lnTo>
                  <a:lnTo>
                    <a:pt x="15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2772650" y="2757309"/>
              <a:ext cx="711712" cy="638106"/>
            </a:xfrm>
            <a:custGeom>
              <a:rect b="b" l="l" r="r" t="t"/>
              <a:pathLst>
                <a:path extrusionOk="0" h="16480" w="18381">
                  <a:moveTo>
                    <a:pt x="17780" y="1"/>
                  </a:moveTo>
                  <a:lnTo>
                    <a:pt x="8774" y="12876"/>
                  </a:lnTo>
                  <a:lnTo>
                    <a:pt x="6772" y="11809"/>
                  </a:lnTo>
                  <a:lnTo>
                    <a:pt x="6772" y="11809"/>
                  </a:lnTo>
                  <a:lnTo>
                    <a:pt x="7039" y="13243"/>
                  </a:lnTo>
                  <a:lnTo>
                    <a:pt x="1" y="15912"/>
                  </a:lnTo>
                  <a:lnTo>
                    <a:pt x="9641" y="16479"/>
                  </a:lnTo>
                  <a:lnTo>
                    <a:pt x="18380" y="3570"/>
                  </a:lnTo>
                  <a:lnTo>
                    <a:pt x="177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3492068" y="928408"/>
              <a:ext cx="412058" cy="372022"/>
            </a:xfrm>
            <a:custGeom>
              <a:rect b="b" l="l" r="r" t="t"/>
              <a:pathLst>
                <a:path extrusionOk="0" h="9608" w="10642">
                  <a:moveTo>
                    <a:pt x="1" y="1"/>
                  </a:moveTo>
                  <a:lnTo>
                    <a:pt x="3203" y="4037"/>
                  </a:lnTo>
                  <a:lnTo>
                    <a:pt x="3970" y="3270"/>
                  </a:lnTo>
                  <a:lnTo>
                    <a:pt x="7339" y="9608"/>
                  </a:lnTo>
                  <a:lnTo>
                    <a:pt x="10375" y="3370"/>
                  </a:lnTo>
                  <a:lnTo>
                    <a:pt x="106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3492068" y="890966"/>
              <a:ext cx="412058" cy="37481"/>
            </a:xfrm>
            <a:custGeom>
              <a:rect b="b" l="l" r="r" t="t"/>
              <a:pathLst>
                <a:path extrusionOk="0" h="968" w="10642">
                  <a:moveTo>
                    <a:pt x="10041" y="0"/>
                  </a:moveTo>
                  <a:lnTo>
                    <a:pt x="968" y="134"/>
                  </a:lnTo>
                  <a:lnTo>
                    <a:pt x="1" y="968"/>
                  </a:lnTo>
                  <a:lnTo>
                    <a:pt x="10642" y="968"/>
                  </a:lnTo>
                  <a:lnTo>
                    <a:pt x="100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3529510" y="861268"/>
              <a:ext cx="351384" cy="67179"/>
            </a:xfrm>
            <a:custGeom>
              <a:rect b="b" l="l" r="r" t="t"/>
              <a:pathLst>
                <a:path extrusionOk="0" h="1735" w="9075">
                  <a:moveTo>
                    <a:pt x="2970" y="0"/>
                  </a:moveTo>
                  <a:cubicBezTo>
                    <a:pt x="2303" y="0"/>
                    <a:pt x="1" y="901"/>
                    <a:pt x="1" y="901"/>
                  </a:cubicBezTo>
                  <a:lnTo>
                    <a:pt x="1736" y="1368"/>
                  </a:lnTo>
                  <a:lnTo>
                    <a:pt x="1902" y="901"/>
                  </a:lnTo>
                  <a:lnTo>
                    <a:pt x="2036" y="1301"/>
                  </a:lnTo>
                  <a:lnTo>
                    <a:pt x="2803" y="1468"/>
                  </a:lnTo>
                  <a:lnTo>
                    <a:pt x="2970" y="634"/>
                  </a:lnTo>
                  <a:lnTo>
                    <a:pt x="3237" y="1468"/>
                  </a:lnTo>
                  <a:lnTo>
                    <a:pt x="6039" y="1735"/>
                  </a:lnTo>
                  <a:lnTo>
                    <a:pt x="9074" y="767"/>
                  </a:lnTo>
                  <a:cubicBezTo>
                    <a:pt x="9074" y="767"/>
                    <a:pt x="3637" y="0"/>
                    <a:pt x="2970"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3596689" y="894838"/>
              <a:ext cx="12971" cy="87856"/>
            </a:xfrm>
            <a:custGeom>
              <a:rect b="b" l="l" r="r" t="t"/>
              <a:pathLst>
                <a:path extrusionOk="0" h="2269" w="335">
                  <a:moveTo>
                    <a:pt x="167" y="1"/>
                  </a:moveTo>
                  <a:lnTo>
                    <a:pt x="1" y="468"/>
                  </a:lnTo>
                  <a:lnTo>
                    <a:pt x="334" y="2269"/>
                  </a:lnTo>
                  <a:lnTo>
                    <a:pt x="301" y="401"/>
                  </a:lnTo>
                  <a:lnTo>
                    <a:pt x="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3638003" y="885816"/>
              <a:ext cx="16843" cy="135636"/>
            </a:xfrm>
            <a:custGeom>
              <a:rect b="b" l="l" r="r" t="t"/>
              <a:pathLst>
                <a:path extrusionOk="0" h="3503" w="435">
                  <a:moveTo>
                    <a:pt x="168" y="0"/>
                  </a:moveTo>
                  <a:lnTo>
                    <a:pt x="1" y="834"/>
                  </a:lnTo>
                  <a:lnTo>
                    <a:pt x="201" y="3503"/>
                  </a:lnTo>
                  <a:lnTo>
                    <a:pt x="435" y="834"/>
                  </a:lnTo>
                  <a:lnTo>
                    <a:pt x="1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2834641" y="1225468"/>
              <a:ext cx="694908" cy="341046"/>
            </a:xfrm>
            <a:custGeom>
              <a:rect b="b" l="l" r="r" t="t"/>
              <a:pathLst>
                <a:path extrusionOk="0" h="8808" w="17947">
                  <a:moveTo>
                    <a:pt x="2970" y="1"/>
                  </a:moveTo>
                  <a:lnTo>
                    <a:pt x="1" y="4638"/>
                  </a:lnTo>
                  <a:lnTo>
                    <a:pt x="9374" y="8807"/>
                  </a:lnTo>
                  <a:lnTo>
                    <a:pt x="17947" y="4404"/>
                  </a:lnTo>
                  <a:lnTo>
                    <a:pt x="12743" y="1"/>
                  </a:lnTo>
                  <a:lnTo>
                    <a:pt x="10308" y="1802"/>
                  </a:lnTo>
                  <a:lnTo>
                    <a:pt x="5505" y="30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3109747" y="1395991"/>
              <a:ext cx="419802" cy="662615"/>
            </a:xfrm>
            <a:custGeom>
              <a:rect b="b" l="l" r="r" t="t"/>
              <a:pathLst>
                <a:path extrusionOk="0" h="17113" w="10842">
                  <a:moveTo>
                    <a:pt x="10842" y="0"/>
                  </a:moveTo>
                  <a:lnTo>
                    <a:pt x="2269" y="4403"/>
                  </a:lnTo>
                  <a:lnTo>
                    <a:pt x="1" y="17112"/>
                  </a:lnTo>
                  <a:lnTo>
                    <a:pt x="8340" y="10608"/>
                  </a:lnTo>
                  <a:lnTo>
                    <a:pt x="108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1400994" y="1364976"/>
              <a:ext cx="720734" cy="257062"/>
            </a:xfrm>
            <a:custGeom>
              <a:rect b="b" l="l" r="r" t="t"/>
              <a:pathLst>
                <a:path extrusionOk="0" h="6639" w="18614">
                  <a:moveTo>
                    <a:pt x="0" y="5071"/>
                  </a:moveTo>
                  <a:lnTo>
                    <a:pt x="7806" y="1"/>
                  </a:lnTo>
                  <a:lnTo>
                    <a:pt x="16112" y="2235"/>
                  </a:lnTo>
                  <a:lnTo>
                    <a:pt x="18614" y="4871"/>
                  </a:lnTo>
                  <a:lnTo>
                    <a:pt x="5137" y="66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1599899" y="1553543"/>
              <a:ext cx="521829" cy="626451"/>
            </a:xfrm>
            <a:custGeom>
              <a:rect b="b" l="l" r="r" t="t"/>
              <a:pathLst>
                <a:path extrusionOk="0" h="16179" w="13477">
                  <a:moveTo>
                    <a:pt x="13477" y="1"/>
                  </a:moveTo>
                  <a:lnTo>
                    <a:pt x="0" y="1769"/>
                  </a:lnTo>
                  <a:lnTo>
                    <a:pt x="3403" y="10675"/>
                  </a:lnTo>
                  <a:lnTo>
                    <a:pt x="1702" y="16179"/>
                  </a:lnTo>
                  <a:lnTo>
                    <a:pt x="13477" y="7273"/>
                  </a:lnTo>
                  <a:lnTo>
                    <a:pt x="13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1761361" y="1913910"/>
              <a:ext cx="1348424" cy="485665"/>
            </a:xfrm>
            <a:custGeom>
              <a:rect b="b" l="l" r="r" t="t"/>
              <a:pathLst>
                <a:path extrusionOk="0" h="12543" w="34825">
                  <a:moveTo>
                    <a:pt x="34825" y="3736"/>
                  </a:moveTo>
                  <a:lnTo>
                    <a:pt x="24784" y="0"/>
                  </a:lnTo>
                  <a:lnTo>
                    <a:pt x="20715" y="2702"/>
                  </a:lnTo>
                  <a:lnTo>
                    <a:pt x="19547" y="0"/>
                  </a:lnTo>
                  <a:lnTo>
                    <a:pt x="0" y="7472"/>
                  </a:lnTo>
                  <a:lnTo>
                    <a:pt x="10474" y="12543"/>
                  </a:lnTo>
                  <a:lnTo>
                    <a:pt x="26786" y="1034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2166915" y="2314313"/>
              <a:ext cx="631601" cy="559272"/>
            </a:xfrm>
            <a:custGeom>
              <a:rect b="b" l="l" r="r" t="t"/>
              <a:pathLst>
                <a:path extrusionOk="0" h="14444" w="16312">
                  <a:moveTo>
                    <a:pt x="16312" y="0"/>
                  </a:moveTo>
                  <a:lnTo>
                    <a:pt x="0" y="2202"/>
                  </a:lnTo>
                  <a:lnTo>
                    <a:pt x="3970" y="14444"/>
                  </a:lnTo>
                  <a:lnTo>
                    <a:pt x="5371" y="4870"/>
                  </a:lnTo>
                  <a:lnTo>
                    <a:pt x="7139" y="6672"/>
                  </a:lnTo>
                  <a:lnTo>
                    <a:pt x="163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2582806" y="2058568"/>
              <a:ext cx="526979" cy="1053958"/>
            </a:xfrm>
            <a:custGeom>
              <a:rect b="b" l="l" r="r" t="t"/>
              <a:pathLst>
                <a:path extrusionOk="0" h="27220" w="13610">
                  <a:moveTo>
                    <a:pt x="13610" y="0"/>
                  </a:moveTo>
                  <a:lnTo>
                    <a:pt x="5571" y="6605"/>
                  </a:lnTo>
                  <a:lnTo>
                    <a:pt x="2702" y="18647"/>
                  </a:lnTo>
                  <a:lnTo>
                    <a:pt x="4904" y="16546"/>
                  </a:lnTo>
                  <a:lnTo>
                    <a:pt x="0" y="27220"/>
                  </a:lnTo>
                  <a:lnTo>
                    <a:pt x="0" y="27220"/>
                  </a:lnTo>
                  <a:lnTo>
                    <a:pt x="12609" y="13176"/>
                  </a:lnTo>
                  <a:lnTo>
                    <a:pt x="136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3795594" y="2316869"/>
              <a:ext cx="481793" cy="653594"/>
            </a:xfrm>
            <a:custGeom>
              <a:rect b="b" l="l" r="r" t="t"/>
              <a:pathLst>
                <a:path extrusionOk="0" h="16880" w="12443">
                  <a:moveTo>
                    <a:pt x="12443" y="1"/>
                  </a:moveTo>
                  <a:lnTo>
                    <a:pt x="3536" y="3870"/>
                  </a:lnTo>
                  <a:lnTo>
                    <a:pt x="1" y="16880"/>
                  </a:lnTo>
                  <a:lnTo>
                    <a:pt x="124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3932508" y="1690457"/>
              <a:ext cx="601902" cy="776297"/>
            </a:xfrm>
            <a:custGeom>
              <a:rect b="b" l="l" r="r" t="t"/>
              <a:pathLst>
                <a:path extrusionOk="0" h="20049" w="15545">
                  <a:moveTo>
                    <a:pt x="15545" y="1"/>
                  </a:moveTo>
                  <a:lnTo>
                    <a:pt x="9774" y="9507"/>
                  </a:lnTo>
                  <a:lnTo>
                    <a:pt x="0" y="20048"/>
                  </a:lnTo>
                  <a:lnTo>
                    <a:pt x="12009" y="11008"/>
                  </a:lnTo>
                  <a:lnTo>
                    <a:pt x="155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3697439" y="1300391"/>
              <a:ext cx="781447" cy="321647"/>
            </a:xfrm>
            <a:custGeom>
              <a:rect b="b" l="l" r="r" t="t"/>
              <a:pathLst>
                <a:path extrusionOk="0" h="8307" w="20182">
                  <a:moveTo>
                    <a:pt x="20181" y="1"/>
                  </a:moveTo>
                  <a:lnTo>
                    <a:pt x="13844" y="8307"/>
                  </a:lnTo>
                  <a:lnTo>
                    <a:pt x="3736" y="8307"/>
                  </a:lnTo>
                  <a:lnTo>
                    <a:pt x="0" y="4971"/>
                  </a:lnTo>
                  <a:lnTo>
                    <a:pt x="8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4135284" y="1300391"/>
              <a:ext cx="343601" cy="613557"/>
            </a:xfrm>
            <a:custGeom>
              <a:rect b="b" l="l" r="r" t="t"/>
              <a:pathLst>
                <a:path extrusionOk="0" h="15846" w="8874">
                  <a:moveTo>
                    <a:pt x="8873" y="1"/>
                  </a:moveTo>
                  <a:lnTo>
                    <a:pt x="2536" y="8307"/>
                  </a:lnTo>
                  <a:lnTo>
                    <a:pt x="0" y="15845"/>
                  </a:lnTo>
                  <a:lnTo>
                    <a:pt x="6772" y="10075"/>
                  </a:lnTo>
                  <a:lnTo>
                    <a:pt x="88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3932508" y="1690457"/>
              <a:ext cx="601902" cy="776297"/>
            </a:xfrm>
            <a:custGeom>
              <a:rect b="b" l="l" r="r" t="t"/>
              <a:pathLst>
                <a:path extrusionOk="0" h="20049" w="15545">
                  <a:moveTo>
                    <a:pt x="0" y="20048"/>
                  </a:moveTo>
                  <a:lnTo>
                    <a:pt x="5237" y="5771"/>
                  </a:lnTo>
                  <a:lnTo>
                    <a:pt x="12009" y="1"/>
                  </a:lnTo>
                  <a:lnTo>
                    <a:pt x="15545" y="1"/>
                  </a:lnTo>
                  <a:lnTo>
                    <a:pt x="9774" y="950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109747" y="1740831"/>
              <a:ext cx="1025577" cy="725923"/>
            </a:xfrm>
            <a:custGeom>
              <a:rect b="b" l="l" r="r" t="t"/>
              <a:pathLst>
                <a:path extrusionOk="0" h="18748" w="26487">
                  <a:moveTo>
                    <a:pt x="1" y="8206"/>
                  </a:moveTo>
                  <a:lnTo>
                    <a:pt x="8340" y="1702"/>
                  </a:lnTo>
                  <a:lnTo>
                    <a:pt x="18447" y="0"/>
                  </a:lnTo>
                  <a:lnTo>
                    <a:pt x="26486" y="4470"/>
                  </a:lnTo>
                  <a:lnTo>
                    <a:pt x="21249" y="1874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3622515" y="1492830"/>
              <a:ext cx="219620" cy="281611"/>
            </a:xfrm>
            <a:custGeom>
              <a:rect b="b" l="l" r="r" t="t"/>
              <a:pathLst>
                <a:path extrusionOk="0" h="7273" w="5672">
                  <a:moveTo>
                    <a:pt x="1935" y="1"/>
                  </a:moveTo>
                  <a:lnTo>
                    <a:pt x="1" y="7273"/>
                  </a:lnTo>
                  <a:lnTo>
                    <a:pt x="5204" y="6405"/>
                  </a:lnTo>
                  <a:lnTo>
                    <a:pt x="5671" y="3337"/>
                  </a:lnTo>
                  <a:lnTo>
                    <a:pt x="19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4593807" y="759241"/>
              <a:ext cx="262212" cy="400404"/>
            </a:xfrm>
            <a:custGeom>
              <a:rect b="b" l="l" r="r" t="t"/>
              <a:pathLst>
                <a:path extrusionOk="0" h="10341" w="6772">
                  <a:moveTo>
                    <a:pt x="1668" y="0"/>
                  </a:moveTo>
                  <a:lnTo>
                    <a:pt x="0" y="10341"/>
                  </a:lnTo>
                  <a:lnTo>
                    <a:pt x="5037" y="4737"/>
                  </a:lnTo>
                  <a:lnTo>
                    <a:pt x="6772" y="267"/>
                  </a:lnTo>
                  <a:lnTo>
                    <a:pt x="1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3492068" y="928408"/>
              <a:ext cx="284205" cy="372022"/>
            </a:xfrm>
            <a:custGeom>
              <a:rect b="b" l="l" r="r" t="t"/>
              <a:pathLst>
                <a:path extrusionOk="0" h="9608" w="7340">
                  <a:moveTo>
                    <a:pt x="1" y="1"/>
                  </a:moveTo>
                  <a:lnTo>
                    <a:pt x="2869" y="5972"/>
                  </a:lnTo>
                  <a:lnTo>
                    <a:pt x="3770" y="4804"/>
                  </a:lnTo>
                  <a:lnTo>
                    <a:pt x="7339" y="9608"/>
                  </a:lnTo>
                  <a:lnTo>
                    <a:pt x="3970" y="3270"/>
                  </a:lnTo>
                  <a:lnTo>
                    <a:pt x="3203" y="4037"/>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2772650" y="2757309"/>
              <a:ext cx="688480" cy="616113"/>
            </a:xfrm>
            <a:custGeom>
              <a:rect b="b" l="l" r="r" t="t"/>
              <a:pathLst>
                <a:path extrusionOk="0" h="15912" w="17781">
                  <a:moveTo>
                    <a:pt x="1" y="15912"/>
                  </a:moveTo>
                  <a:lnTo>
                    <a:pt x="4437" y="8240"/>
                  </a:lnTo>
                  <a:lnTo>
                    <a:pt x="17780" y="1"/>
                  </a:lnTo>
                  <a:lnTo>
                    <a:pt x="8774" y="12876"/>
                  </a:lnTo>
                  <a:lnTo>
                    <a:pt x="6772" y="11809"/>
                  </a:lnTo>
                  <a:lnTo>
                    <a:pt x="7039" y="1324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2391645" y="3184816"/>
              <a:ext cx="381044" cy="388826"/>
            </a:xfrm>
            <a:custGeom>
              <a:rect b="b" l="l" r="r" t="t"/>
              <a:pathLst>
                <a:path extrusionOk="0" h="10042" w="9841">
                  <a:moveTo>
                    <a:pt x="0" y="1"/>
                  </a:moveTo>
                  <a:lnTo>
                    <a:pt x="9841" y="4871"/>
                  </a:lnTo>
                  <a:lnTo>
                    <a:pt x="9474" y="1004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714859" y="2203226"/>
              <a:ext cx="237663" cy="552844"/>
            </a:xfrm>
            <a:custGeom>
              <a:rect b="b" l="l" r="r" t="t"/>
              <a:pathLst>
                <a:path extrusionOk="0" h="14278" w="6138">
                  <a:moveTo>
                    <a:pt x="6138" y="14277"/>
                  </a:moveTo>
                  <a:lnTo>
                    <a:pt x="1201" y="0"/>
                  </a:lnTo>
                  <a:lnTo>
                    <a:pt x="0" y="1240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176263" y="1561287"/>
              <a:ext cx="538634" cy="1122454"/>
            </a:xfrm>
            <a:custGeom>
              <a:rect b="b" l="l" r="r" t="t"/>
              <a:pathLst>
                <a:path extrusionOk="0" h="28989" w="13911">
                  <a:moveTo>
                    <a:pt x="5804" y="1"/>
                  </a:moveTo>
                  <a:lnTo>
                    <a:pt x="0" y="8107"/>
                  </a:lnTo>
                  <a:lnTo>
                    <a:pt x="13910" y="28988"/>
                  </a:lnTo>
                  <a:lnTo>
                    <a:pt x="5004" y="9107"/>
                  </a:lnTo>
                  <a:lnTo>
                    <a:pt x="58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4"/>
          <p:cNvSpPr/>
          <p:nvPr/>
        </p:nvSpPr>
        <p:spPr>
          <a:xfrm>
            <a:off x="-153" y="539686"/>
            <a:ext cx="9145628" cy="4597189"/>
          </a:xfrm>
          <a:custGeom>
            <a:rect b="b" l="l" r="r" t="t"/>
            <a:pathLst>
              <a:path extrusionOk="0" h="100173" w="208483">
                <a:moveTo>
                  <a:pt x="0" y="1"/>
                </a:moveTo>
                <a:lnTo>
                  <a:pt x="208482" y="1"/>
                </a:lnTo>
                <a:lnTo>
                  <a:pt x="208482" y="100172"/>
                </a:lnTo>
                <a:lnTo>
                  <a:pt x="0" y="100172"/>
                </a:lnTo>
                <a:close/>
              </a:path>
            </a:pathLst>
          </a:custGeom>
          <a:gradFill>
            <a:gsLst>
              <a:gs pos="0">
                <a:srgbClr val="D0F3FF"/>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txBox="1"/>
          <p:nvPr>
            <p:ph type="title"/>
          </p:nvPr>
        </p:nvSpPr>
        <p:spPr>
          <a:xfrm>
            <a:off x="5964600" y="2894788"/>
            <a:ext cx="2339700" cy="428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2200"/>
              <a:buNone/>
              <a:defRPr b="1" sz="2400">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257" name="Google Shape;257;p14"/>
          <p:cNvSpPr txBox="1"/>
          <p:nvPr>
            <p:ph idx="1" type="subTitle"/>
          </p:nvPr>
        </p:nvSpPr>
        <p:spPr>
          <a:xfrm>
            <a:off x="5964600" y="3361611"/>
            <a:ext cx="2339700" cy="113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58" name="Google Shape;258;p14"/>
          <p:cNvGrpSpPr/>
          <p:nvPr/>
        </p:nvGrpSpPr>
        <p:grpSpPr>
          <a:xfrm flipH="1">
            <a:off x="217743" y="3195952"/>
            <a:ext cx="4635706" cy="1407974"/>
            <a:chOff x="3712152" y="3195952"/>
            <a:chExt cx="4635706" cy="1407974"/>
          </a:xfrm>
        </p:grpSpPr>
        <p:sp>
          <p:nvSpPr>
            <p:cNvPr id="259" name="Google Shape;259;p14"/>
            <p:cNvSpPr/>
            <p:nvPr/>
          </p:nvSpPr>
          <p:spPr>
            <a:xfrm>
              <a:off x="3712152" y="3946096"/>
              <a:ext cx="164057" cy="104621"/>
            </a:xfrm>
            <a:custGeom>
              <a:rect b="b" l="l" r="r" t="t"/>
              <a:pathLst>
                <a:path extrusionOk="0" h="2702" w="4237">
                  <a:moveTo>
                    <a:pt x="1618" y="1"/>
                  </a:moveTo>
                  <a:cubicBezTo>
                    <a:pt x="1567" y="1"/>
                    <a:pt x="1515" y="12"/>
                    <a:pt x="1468" y="35"/>
                  </a:cubicBezTo>
                  <a:cubicBezTo>
                    <a:pt x="1401" y="102"/>
                    <a:pt x="1334" y="169"/>
                    <a:pt x="1268" y="236"/>
                  </a:cubicBezTo>
                  <a:cubicBezTo>
                    <a:pt x="1234" y="269"/>
                    <a:pt x="1234" y="302"/>
                    <a:pt x="1201" y="336"/>
                  </a:cubicBezTo>
                  <a:cubicBezTo>
                    <a:pt x="1101" y="369"/>
                    <a:pt x="1034" y="369"/>
                    <a:pt x="968" y="402"/>
                  </a:cubicBezTo>
                  <a:cubicBezTo>
                    <a:pt x="767" y="502"/>
                    <a:pt x="567" y="602"/>
                    <a:pt x="434" y="736"/>
                  </a:cubicBezTo>
                  <a:cubicBezTo>
                    <a:pt x="267" y="836"/>
                    <a:pt x="134" y="969"/>
                    <a:pt x="34" y="1136"/>
                  </a:cubicBezTo>
                  <a:cubicBezTo>
                    <a:pt x="0" y="1203"/>
                    <a:pt x="0" y="1270"/>
                    <a:pt x="0" y="1336"/>
                  </a:cubicBezTo>
                  <a:cubicBezTo>
                    <a:pt x="34" y="1403"/>
                    <a:pt x="67" y="1503"/>
                    <a:pt x="134" y="1570"/>
                  </a:cubicBezTo>
                  <a:cubicBezTo>
                    <a:pt x="234" y="1703"/>
                    <a:pt x="334" y="1837"/>
                    <a:pt x="501" y="1937"/>
                  </a:cubicBezTo>
                  <a:cubicBezTo>
                    <a:pt x="667" y="2003"/>
                    <a:pt x="801" y="2037"/>
                    <a:pt x="968" y="2070"/>
                  </a:cubicBezTo>
                  <a:cubicBezTo>
                    <a:pt x="1168" y="2070"/>
                    <a:pt x="1368" y="2104"/>
                    <a:pt x="1568" y="2104"/>
                  </a:cubicBezTo>
                  <a:lnTo>
                    <a:pt x="1668" y="2237"/>
                  </a:lnTo>
                  <a:cubicBezTo>
                    <a:pt x="1701" y="2337"/>
                    <a:pt x="1735" y="2404"/>
                    <a:pt x="1801" y="2504"/>
                  </a:cubicBezTo>
                  <a:cubicBezTo>
                    <a:pt x="1874" y="2576"/>
                    <a:pt x="1981" y="2701"/>
                    <a:pt x="2086" y="2701"/>
                  </a:cubicBezTo>
                  <a:cubicBezTo>
                    <a:pt x="2126" y="2701"/>
                    <a:pt x="2165" y="2683"/>
                    <a:pt x="2202" y="2637"/>
                  </a:cubicBezTo>
                  <a:cubicBezTo>
                    <a:pt x="2235" y="2571"/>
                    <a:pt x="2268" y="2504"/>
                    <a:pt x="2302" y="2437"/>
                  </a:cubicBezTo>
                  <a:cubicBezTo>
                    <a:pt x="2302" y="2370"/>
                    <a:pt x="2335" y="2304"/>
                    <a:pt x="2402" y="2270"/>
                  </a:cubicBezTo>
                  <a:cubicBezTo>
                    <a:pt x="2435" y="2270"/>
                    <a:pt x="2469" y="2237"/>
                    <a:pt x="2469" y="2204"/>
                  </a:cubicBezTo>
                  <a:cubicBezTo>
                    <a:pt x="2502" y="2170"/>
                    <a:pt x="2435" y="2104"/>
                    <a:pt x="2402" y="2070"/>
                  </a:cubicBezTo>
                  <a:cubicBezTo>
                    <a:pt x="2335" y="2070"/>
                    <a:pt x="2302" y="2037"/>
                    <a:pt x="2235" y="2037"/>
                  </a:cubicBezTo>
                  <a:cubicBezTo>
                    <a:pt x="2302" y="2003"/>
                    <a:pt x="2369" y="2003"/>
                    <a:pt x="2435" y="1970"/>
                  </a:cubicBezTo>
                  <a:cubicBezTo>
                    <a:pt x="2535" y="1937"/>
                    <a:pt x="2602" y="1903"/>
                    <a:pt x="2702" y="1870"/>
                  </a:cubicBezTo>
                  <a:cubicBezTo>
                    <a:pt x="2869" y="1737"/>
                    <a:pt x="3069" y="1637"/>
                    <a:pt x="3269" y="1570"/>
                  </a:cubicBezTo>
                  <a:cubicBezTo>
                    <a:pt x="3319" y="1561"/>
                    <a:pt x="3369" y="1557"/>
                    <a:pt x="3419" y="1557"/>
                  </a:cubicBezTo>
                  <a:cubicBezTo>
                    <a:pt x="3567" y="1557"/>
                    <a:pt x="3711" y="1595"/>
                    <a:pt x="3836" y="1670"/>
                  </a:cubicBezTo>
                  <a:cubicBezTo>
                    <a:pt x="3903" y="1737"/>
                    <a:pt x="3970" y="1803"/>
                    <a:pt x="4036" y="1870"/>
                  </a:cubicBezTo>
                  <a:cubicBezTo>
                    <a:pt x="4063" y="1897"/>
                    <a:pt x="4090" y="1946"/>
                    <a:pt x="4135" y="1946"/>
                  </a:cubicBezTo>
                  <a:cubicBezTo>
                    <a:pt x="4146" y="1946"/>
                    <a:pt x="4157" y="1943"/>
                    <a:pt x="4170" y="1937"/>
                  </a:cubicBezTo>
                  <a:cubicBezTo>
                    <a:pt x="4203" y="1937"/>
                    <a:pt x="4203" y="1837"/>
                    <a:pt x="4203" y="1803"/>
                  </a:cubicBezTo>
                  <a:cubicBezTo>
                    <a:pt x="4203" y="1703"/>
                    <a:pt x="4203" y="1603"/>
                    <a:pt x="4170" y="1503"/>
                  </a:cubicBezTo>
                  <a:cubicBezTo>
                    <a:pt x="4136" y="1436"/>
                    <a:pt x="4103" y="1370"/>
                    <a:pt x="4036" y="1303"/>
                  </a:cubicBezTo>
                  <a:cubicBezTo>
                    <a:pt x="3970" y="1236"/>
                    <a:pt x="3970" y="1170"/>
                    <a:pt x="4036" y="1103"/>
                  </a:cubicBezTo>
                  <a:cubicBezTo>
                    <a:pt x="4070" y="1069"/>
                    <a:pt x="4103" y="1036"/>
                    <a:pt x="4103" y="1003"/>
                  </a:cubicBezTo>
                  <a:cubicBezTo>
                    <a:pt x="4203" y="836"/>
                    <a:pt x="4237" y="636"/>
                    <a:pt x="4203" y="436"/>
                  </a:cubicBezTo>
                  <a:cubicBezTo>
                    <a:pt x="4103" y="436"/>
                    <a:pt x="4036" y="502"/>
                    <a:pt x="3970" y="569"/>
                  </a:cubicBezTo>
                  <a:lnTo>
                    <a:pt x="3903" y="602"/>
                  </a:lnTo>
                  <a:cubicBezTo>
                    <a:pt x="3870" y="669"/>
                    <a:pt x="3803" y="736"/>
                    <a:pt x="3736" y="769"/>
                  </a:cubicBezTo>
                  <a:cubicBezTo>
                    <a:pt x="3611" y="844"/>
                    <a:pt x="3448" y="882"/>
                    <a:pt x="3305" y="882"/>
                  </a:cubicBezTo>
                  <a:cubicBezTo>
                    <a:pt x="3257" y="882"/>
                    <a:pt x="3211" y="878"/>
                    <a:pt x="3169" y="869"/>
                  </a:cubicBezTo>
                  <a:cubicBezTo>
                    <a:pt x="3069" y="869"/>
                    <a:pt x="2969" y="803"/>
                    <a:pt x="2869" y="769"/>
                  </a:cubicBezTo>
                  <a:cubicBezTo>
                    <a:pt x="2902" y="736"/>
                    <a:pt x="2902" y="669"/>
                    <a:pt x="2869" y="636"/>
                  </a:cubicBezTo>
                  <a:cubicBezTo>
                    <a:pt x="2836" y="569"/>
                    <a:pt x="2769" y="536"/>
                    <a:pt x="2702" y="502"/>
                  </a:cubicBezTo>
                  <a:cubicBezTo>
                    <a:pt x="2669" y="469"/>
                    <a:pt x="2535" y="402"/>
                    <a:pt x="2435" y="336"/>
                  </a:cubicBezTo>
                  <a:cubicBezTo>
                    <a:pt x="2268" y="236"/>
                    <a:pt x="2068" y="202"/>
                    <a:pt x="1868" y="102"/>
                  </a:cubicBezTo>
                  <a:cubicBezTo>
                    <a:pt x="1804" y="37"/>
                    <a:pt x="1711" y="1"/>
                    <a:pt x="16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4715417" y="4499886"/>
              <a:ext cx="162779" cy="104041"/>
            </a:xfrm>
            <a:custGeom>
              <a:rect b="b" l="l" r="r" t="t"/>
              <a:pathLst>
                <a:path extrusionOk="0" h="2687" w="4204">
                  <a:moveTo>
                    <a:pt x="1623" y="0"/>
                  </a:moveTo>
                  <a:cubicBezTo>
                    <a:pt x="1570" y="0"/>
                    <a:pt x="1517" y="8"/>
                    <a:pt x="1468" y="20"/>
                  </a:cubicBezTo>
                  <a:cubicBezTo>
                    <a:pt x="1401" y="87"/>
                    <a:pt x="1335" y="154"/>
                    <a:pt x="1268" y="220"/>
                  </a:cubicBezTo>
                  <a:cubicBezTo>
                    <a:pt x="1235" y="254"/>
                    <a:pt x="1235" y="287"/>
                    <a:pt x="1201" y="320"/>
                  </a:cubicBezTo>
                  <a:cubicBezTo>
                    <a:pt x="1101" y="354"/>
                    <a:pt x="1034" y="387"/>
                    <a:pt x="968" y="420"/>
                  </a:cubicBezTo>
                  <a:cubicBezTo>
                    <a:pt x="768" y="487"/>
                    <a:pt x="601" y="587"/>
                    <a:pt x="434" y="721"/>
                  </a:cubicBezTo>
                  <a:cubicBezTo>
                    <a:pt x="267" y="821"/>
                    <a:pt x="134" y="954"/>
                    <a:pt x="34" y="1121"/>
                  </a:cubicBezTo>
                  <a:cubicBezTo>
                    <a:pt x="0" y="1188"/>
                    <a:pt x="0" y="1254"/>
                    <a:pt x="0" y="1321"/>
                  </a:cubicBezTo>
                  <a:cubicBezTo>
                    <a:pt x="34" y="1421"/>
                    <a:pt x="67" y="1488"/>
                    <a:pt x="134" y="1555"/>
                  </a:cubicBezTo>
                  <a:cubicBezTo>
                    <a:pt x="234" y="1721"/>
                    <a:pt x="334" y="1855"/>
                    <a:pt x="501" y="1921"/>
                  </a:cubicBezTo>
                  <a:cubicBezTo>
                    <a:pt x="668" y="1988"/>
                    <a:pt x="801" y="2022"/>
                    <a:pt x="968" y="2055"/>
                  </a:cubicBezTo>
                  <a:cubicBezTo>
                    <a:pt x="1168" y="2088"/>
                    <a:pt x="1368" y="2088"/>
                    <a:pt x="1568" y="2088"/>
                  </a:cubicBezTo>
                  <a:cubicBezTo>
                    <a:pt x="1602" y="2122"/>
                    <a:pt x="1635" y="2188"/>
                    <a:pt x="1668" y="2222"/>
                  </a:cubicBezTo>
                  <a:cubicBezTo>
                    <a:pt x="1702" y="2322"/>
                    <a:pt x="1735" y="2422"/>
                    <a:pt x="1802" y="2489"/>
                  </a:cubicBezTo>
                  <a:cubicBezTo>
                    <a:pt x="1874" y="2561"/>
                    <a:pt x="1982" y="2686"/>
                    <a:pt x="2086" y="2686"/>
                  </a:cubicBezTo>
                  <a:cubicBezTo>
                    <a:pt x="2126" y="2686"/>
                    <a:pt x="2165" y="2668"/>
                    <a:pt x="2202" y="2622"/>
                  </a:cubicBezTo>
                  <a:cubicBezTo>
                    <a:pt x="2235" y="2555"/>
                    <a:pt x="2269" y="2489"/>
                    <a:pt x="2302" y="2422"/>
                  </a:cubicBezTo>
                  <a:cubicBezTo>
                    <a:pt x="2302" y="2355"/>
                    <a:pt x="2335" y="2288"/>
                    <a:pt x="2402" y="2255"/>
                  </a:cubicBezTo>
                  <a:cubicBezTo>
                    <a:pt x="2435" y="2255"/>
                    <a:pt x="2469" y="2222"/>
                    <a:pt x="2469" y="2188"/>
                  </a:cubicBezTo>
                  <a:cubicBezTo>
                    <a:pt x="2502" y="2155"/>
                    <a:pt x="2435" y="2122"/>
                    <a:pt x="2402" y="2088"/>
                  </a:cubicBezTo>
                  <a:cubicBezTo>
                    <a:pt x="2335" y="2055"/>
                    <a:pt x="2302" y="2055"/>
                    <a:pt x="2235" y="2022"/>
                  </a:cubicBezTo>
                  <a:cubicBezTo>
                    <a:pt x="2302" y="2022"/>
                    <a:pt x="2369" y="1988"/>
                    <a:pt x="2435" y="1988"/>
                  </a:cubicBezTo>
                  <a:cubicBezTo>
                    <a:pt x="2536" y="1955"/>
                    <a:pt x="2602" y="1888"/>
                    <a:pt x="2702" y="1855"/>
                  </a:cubicBezTo>
                  <a:cubicBezTo>
                    <a:pt x="2869" y="1721"/>
                    <a:pt x="3069" y="1621"/>
                    <a:pt x="3269" y="1588"/>
                  </a:cubicBezTo>
                  <a:cubicBezTo>
                    <a:pt x="3325" y="1569"/>
                    <a:pt x="3381" y="1561"/>
                    <a:pt x="3436" y="1561"/>
                  </a:cubicBezTo>
                  <a:cubicBezTo>
                    <a:pt x="3579" y="1561"/>
                    <a:pt x="3716" y="1616"/>
                    <a:pt x="3836" y="1688"/>
                  </a:cubicBezTo>
                  <a:cubicBezTo>
                    <a:pt x="3903" y="1721"/>
                    <a:pt x="3970" y="1788"/>
                    <a:pt x="4037" y="1855"/>
                  </a:cubicBezTo>
                  <a:cubicBezTo>
                    <a:pt x="4070" y="1888"/>
                    <a:pt x="4103" y="1955"/>
                    <a:pt x="4170" y="1955"/>
                  </a:cubicBezTo>
                  <a:cubicBezTo>
                    <a:pt x="4203" y="1921"/>
                    <a:pt x="4203" y="1821"/>
                    <a:pt x="4203" y="1788"/>
                  </a:cubicBezTo>
                  <a:cubicBezTo>
                    <a:pt x="4203" y="1688"/>
                    <a:pt x="4170" y="1588"/>
                    <a:pt x="4137" y="1488"/>
                  </a:cubicBezTo>
                  <a:cubicBezTo>
                    <a:pt x="4103" y="1388"/>
                    <a:pt x="4037" y="1321"/>
                    <a:pt x="4003" y="1288"/>
                  </a:cubicBezTo>
                  <a:cubicBezTo>
                    <a:pt x="3937" y="1188"/>
                    <a:pt x="3937" y="1154"/>
                    <a:pt x="4003" y="1088"/>
                  </a:cubicBezTo>
                  <a:cubicBezTo>
                    <a:pt x="4170" y="921"/>
                    <a:pt x="4203" y="654"/>
                    <a:pt x="4170" y="420"/>
                  </a:cubicBezTo>
                  <a:cubicBezTo>
                    <a:pt x="4070" y="420"/>
                    <a:pt x="3970" y="454"/>
                    <a:pt x="3937" y="520"/>
                  </a:cubicBezTo>
                  <a:lnTo>
                    <a:pt x="3870" y="587"/>
                  </a:lnTo>
                  <a:cubicBezTo>
                    <a:pt x="3803" y="621"/>
                    <a:pt x="3770" y="687"/>
                    <a:pt x="3703" y="721"/>
                  </a:cubicBezTo>
                  <a:cubicBezTo>
                    <a:pt x="3550" y="823"/>
                    <a:pt x="3397" y="866"/>
                    <a:pt x="3244" y="866"/>
                  </a:cubicBezTo>
                  <a:cubicBezTo>
                    <a:pt x="3197" y="866"/>
                    <a:pt x="3150" y="862"/>
                    <a:pt x="3103" y="854"/>
                  </a:cubicBezTo>
                  <a:cubicBezTo>
                    <a:pt x="3003" y="821"/>
                    <a:pt x="2902" y="787"/>
                    <a:pt x="2836" y="721"/>
                  </a:cubicBezTo>
                  <a:cubicBezTo>
                    <a:pt x="2869" y="721"/>
                    <a:pt x="2869" y="654"/>
                    <a:pt x="2869" y="621"/>
                  </a:cubicBezTo>
                  <a:cubicBezTo>
                    <a:pt x="2836" y="554"/>
                    <a:pt x="2769" y="520"/>
                    <a:pt x="2702" y="487"/>
                  </a:cubicBezTo>
                  <a:cubicBezTo>
                    <a:pt x="2669" y="487"/>
                    <a:pt x="2536" y="387"/>
                    <a:pt x="2435" y="354"/>
                  </a:cubicBezTo>
                  <a:cubicBezTo>
                    <a:pt x="2269" y="220"/>
                    <a:pt x="2069" y="187"/>
                    <a:pt x="1868" y="87"/>
                  </a:cubicBezTo>
                  <a:cubicBezTo>
                    <a:pt x="1805" y="23"/>
                    <a:pt x="1715" y="0"/>
                    <a:pt x="16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5624298" y="4337514"/>
              <a:ext cx="162779" cy="104118"/>
            </a:xfrm>
            <a:custGeom>
              <a:rect b="b" l="l" r="r" t="t"/>
              <a:pathLst>
                <a:path extrusionOk="0" h="2689" w="4204">
                  <a:moveTo>
                    <a:pt x="1632" y="1"/>
                  </a:moveTo>
                  <a:cubicBezTo>
                    <a:pt x="1575" y="1"/>
                    <a:pt x="1519" y="12"/>
                    <a:pt x="1468" y="37"/>
                  </a:cubicBezTo>
                  <a:cubicBezTo>
                    <a:pt x="1401" y="70"/>
                    <a:pt x="1334" y="137"/>
                    <a:pt x="1268" y="204"/>
                  </a:cubicBezTo>
                  <a:cubicBezTo>
                    <a:pt x="1234" y="237"/>
                    <a:pt x="1234" y="304"/>
                    <a:pt x="1201" y="337"/>
                  </a:cubicBezTo>
                  <a:cubicBezTo>
                    <a:pt x="1134" y="337"/>
                    <a:pt x="1034" y="371"/>
                    <a:pt x="968" y="404"/>
                  </a:cubicBezTo>
                  <a:cubicBezTo>
                    <a:pt x="767" y="471"/>
                    <a:pt x="601" y="571"/>
                    <a:pt x="434" y="704"/>
                  </a:cubicBezTo>
                  <a:cubicBezTo>
                    <a:pt x="267" y="804"/>
                    <a:pt x="134" y="971"/>
                    <a:pt x="34" y="1138"/>
                  </a:cubicBezTo>
                  <a:cubicBezTo>
                    <a:pt x="0" y="1205"/>
                    <a:pt x="0" y="1271"/>
                    <a:pt x="0" y="1338"/>
                  </a:cubicBezTo>
                  <a:cubicBezTo>
                    <a:pt x="34" y="1405"/>
                    <a:pt x="67" y="1471"/>
                    <a:pt x="134" y="1538"/>
                  </a:cubicBezTo>
                  <a:cubicBezTo>
                    <a:pt x="234" y="1705"/>
                    <a:pt x="367" y="1838"/>
                    <a:pt x="501" y="1938"/>
                  </a:cubicBezTo>
                  <a:cubicBezTo>
                    <a:pt x="667" y="2005"/>
                    <a:pt x="834" y="2039"/>
                    <a:pt x="968" y="2039"/>
                  </a:cubicBezTo>
                  <a:cubicBezTo>
                    <a:pt x="1168" y="2072"/>
                    <a:pt x="1368" y="2105"/>
                    <a:pt x="1568" y="2105"/>
                  </a:cubicBezTo>
                  <a:cubicBezTo>
                    <a:pt x="1601" y="2139"/>
                    <a:pt x="1635" y="2172"/>
                    <a:pt x="1668" y="2239"/>
                  </a:cubicBezTo>
                  <a:cubicBezTo>
                    <a:pt x="1701" y="2305"/>
                    <a:pt x="1735" y="2405"/>
                    <a:pt x="1801" y="2506"/>
                  </a:cubicBezTo>
                  <a:cubicBezTo>
                    <a:pt x="1875" y="2579"/>
                    <a:pt x="1985" y="2689"/>
                    <a:pt x="2090" y="2689"/>
                  </a:cubicBezTo>
                  <a:cubicBezTo>
                    <a:pt x="2129" y="2689"/>
                    <a:pt x="2166" y="2674"/>
                    <a:pt x="2202" y="2639"/>
                  </a:cubicBezTo>
                  <a:cubicBezTo>
                    <a:pt x="2235" y="2572"/>
                    <a:pt x="2268" y="2506"/>
                    <a:pt x="2302" y="2405"/>
                  </a:cubicBezTo>
                  <a:cubicBezTo>
                    <a:pt x="2302" y="2339"/>
                    <a:pt x="2335" y="2305"/>
                    <a:pt x="2402" y="2272"/>
                  </a:cubicBezTo>
                  <a:cubicBezTo>
                    <a:pt x="2435" y="2239"/>
                    <a:pt x="2469" y="2205"/>
                    <a:pt x="2469" y="2205"/>
                  </a:cubicBezTo>
                  <a:cubicBezTo>
                    <a:pt x="2502" y="2172"/>
                    <a:pt x="2435" y="2105"/>
                    <a:pt x="2402" y="2072"/>
                  </a:cubicBezTo>
                  <a:cubicBezTo>
                    <a:pt x="2335" y="2072"/>
                    <a:pt x="2302" y="2039"/>
                    <a:pt x="2235" y="2005"/>
                  </a:cubicBezTo>
                  <a:cubicBezTo>
                    <a:pt x="2302" y="2005"/>
                    <a:pt x="2369" y="2005"/>
                    <a:pt x="2469" y="1972"/>
                  </a:cubicBezTo>
                  <a:cubicBezTo>
                    <a:pt x="2535" y="1938"/>
                    <a:pt x="2635" y="1905"/>
                    <a:pt x="2702" y="1838"/>
                  </a:cubicBezTo>
                  <a:cubicBezTo>
                    <a:pt x="2869" y="1738"/>
                    <a:pt x="3069" y="1638"/>
                    <a:pt x="3269" y="1572"/>
                  </a:cubicBezTo>
                  <a:cubicBezTo>
                    <a:pt x="3311" y="1563"/>
                    <a:pt x="3355" y="1559"/>
                    <a:pt x="3399" y="1559"/>
                  </a:cubicBezTo>
                  <a:cubicBezTo>
                    <a:pt x="3534" y="1559"/>
                    <a:pt x="3678" y="1597"/>
                    <a:pt x="3803" y="1672"/>
                  </a:cubicBezTo>
                  <a:cubicBezTo>
                    <a:pt x="3870" y="1705"/>
                    <a:pt x="3936" y="1772"/>
                    <a:pt x="4003" y="1838"/>
                  </a:cubicBezTo>
                  <a:cubicBezTo>
                    <a:pt x="4003" y="1872"/>
                    <a:pt x="4070" y="1938"/>
                    <a:pt x="4103" y="1938"/>
                  </a:cubicBezTo>
                  <a:cubicBezTo>
                    <a:pt x="4170" y="1905"/>
                    <a:pt x="4170" y="1805"/>
                    <a:pt x="4170" y="1772"/>
                  </a:cubicBezTo>
                  <a:cubicBezTo>
                    <a:pt x="4170" y="1672"/>
                    <a:pt x="4170" y="1572"/>
                    <a:pt x="4136" y="1471"/>
                  </a:cubicBezTo>
                  <a:cubicBezTo>
                    <a:pt x="4103" y="1371"/>
                    <a:pt x="4070" y="1305"/>
                    <a:pt x="4003" y="1271"/>
                  </a:cubicBezTo>
                  <a:cubicBezTo>
                    <a:pt x="3970" y="1205"/>
                    <a:pt x="3970" y="1138"/>
                    <a:pt x="4003" y="1071"/>
                  </a:cubicBezTo>
                  <a:cubicBezTo>
                    <a:pt x="4036" y="1038"/>
                    <a:pt x="4070" y="1004"/>
                    <a:pt x="4103" y="971"/>
                  </a:cubicBezTo>
                  <a:cubicBezTo>
                    <a:pt x="4170" y="804"/>
                    <a:pt x="4203" y="604"/>
                    <a:pt x="4170" y="404"/>
                  </a:cubicBezTo>
                  <a:cubicBezTo>
                    <a:pt x="4070" y="404"/>
                    <a:pt x="4003" y="471"/>
                    <a:pt x="3936" y="537"/>
                  </a:cubicBezTo>
                  <a:lnTo>
                    <a:pt x="3870" y="571"/>
                  </a:lnTo>
                  <a:cubicBezTo>
                    <a:pt x="3836" y="638"/>
                    <a:pt x="3770" y="671"/>
                    <a:pt x="3703" y="738"/>
                  </a:cubicBezTo>
                  <a:cubicBezTo>
                    <a:pt x="3578" y="813"/>
                    <a:pt x="3434" y="850"/>
                    <a:pt x="3285" y="850"/>
                  </a:cubicBezTo>
                  <a:cubicBezTo>
                    <a:pt x="3236" y="850"/>
                    <a:pt x="3186" y="846"/>
                    <a:pt x="3136" y="838"/>
                  </a:cubicBezTo>
                  <a:cubicBezTo>
                    <a:pt x="3036" y="838"/>
                    <a:pt x="2936" y="771"/>
                    <a:pt x="2836" y="738"/>
                  </a:cubicBezTo>
                  <a:cubicBezTo>
                    <a:pt x="2869" y="704"/>
                    <a:pt x="2902" y="671"/>
                    <a:pt x="2869" y="638"/>
                  </a:cubicBezTo>
                  <a:cubicBezTo>
                    <a:pt x="2836" y="571"/>
                    <a:pt x="2769" y="537"/>
                    <a:pt x="2735" y="504"/>
                  </a:cubicBezTo>
                  <a:cubicBezTo>
                    <a:pt x="2669" y="471"/>
                    <a:pt x="2535" y="404"/>
                    <a:pt x="2435" y="337"/>
                  </a:cubicBezTo>
                  <a:cubicBezTo>
                    <a:pt x="2268" y="237"/>
                    <a:pt x="2068" y="171"/>
                    <a:pt x="1902" y="70"/>
                  </a:cubicBezTo>
                  <a:cubicBezTo>
                    <a:pt x="1819" y="29"/>
                    <a:pt x="1724" y="1"/>
                    <a:pt x="16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5286790" y="3665558"/>
              <a:ext cx="165373" cy="103344"/>
            </a:xfrm>
            <a:custGeom>
              <a:rect b="b" l="l" r="r" t="t"/>
              <a:pathLst>
                <a:path extrusionOk="0" h="2669" w="4271">
                  <a:moveTo>
                    <a:pt x="1552" y="1"/>
                  </a:moveTo>
                  <a:cubicBezTo>
                    <a:pt x="1477" y="1"/>
                    <a:pt x="1401" y="17"/>
                    <a:pt x="1335" y="51"/>
                  </a:cubicBezTo>
                  <a:cubicBezTo>
                    <a:pt x="1268" y="117"/>
                    <a:pt x="1201" y="184"/>
                    <a:pt x="1168" y="251"/>
                  </a:cubicBezTo>
                  <a:cubicBezTo>
                    <a:pt x="1135" y="318"/>
                    <a:pt x="1101" y="351"/>
                    <a:pt x="1101" y="384"/>
                  </a:cubicBezTo>
                  <a:cubicBezTo>
                    <a:pt x="1001" y="418"/>
                    <a:pt x="934" y="451"/>
                    <a:pt x="868" y="484"/>
                  </a:cubicBezTo>
                  <a:cubicBezTo>
                    <a:pt x="668" y="584"/>
                    <a:pt x="501" y="685"/>
                    <a:pt x="367" y="818"/>
                  </a:cubicBezTo>
                  <a:cubicBezTo>
                    <a:pt x="201" y="951"/>
                    <a:pt x="101" y="1118"/>
                    <a:pt x="0" y="1285"/>
                  </a:cubicBezTo>
                  <a:cubicBezTo>
                    <a:pt x="0" y="1352"/>
                    <a:pt x="0" y="1418"/>
                    <a:pt x="0" y="1485"/>
                  </a:cubicBezTo>
                  <a:cubicBezTo>
                    <a:pt x="34" y="1552"/>
                    <a:pt x="101" y="1619"/>
                    <a:pt x="134" y="1685"/>
                  </a:cubicBezTo>
                  <a:cubicBezTo>
                    <a:pt x="267" y="1852"/>
                    <a:pt x="401" y="1952"/>
                    <a:pt x="568" y="2019"/>
                  </a:cubicBezTo>
                  <a:cubicBezTo>
                    <a:pt x="701" y="2086"/>
                    <a:pt x="868" y="2119"/>
                    <a:pt x="1035" y="2119"/>
                  </a:cubicBezTo>
                  <a:lnTo>
                    <a:pt x="1635" y="2119"/>
                  </a:lnTo>
                  <a:cubicBezTo>
                    <a:pt x="1668" y="2152"/>
                    <a:pt x="1702" y="2186"/>
                    <a:pt x="1735" y="2252"/>
                  </a:cubicBezTo>
                  <a:cubicBezTo>
                    <a:pt x="1768" y="2319"/>
                    <a:pt x="1835" y="2419"/>
                    <a:pt x="1902" y="2486"/>
                  </a:cubicBezTo>
                  <a:cubicBezTo>
                    <a:pt x="1975" y="2559"/>
                    <a:pt x="2103" y="2669"/>
                    <a:pt x="2218" y="2669"/>
                  </a:cubicBezTo>
                  <a:cubicBezTo>
                    <a:pt x="2260" y="2669"/>
                    <a:pt x="2300" y="2655"/>
                    <a:pt x="2335" y="2619"/>
                  </a:cubicBezTo>
                  <a:cubicBezTo>
                    <a:pt x="2369" y="2519"/>
                    <a:pt x="2369" y="2452"/>
                    <a:pt x="2402" y="2386"/>
                  </a:cubicBezTo>
                  <a:cubicBezTo>
                    <a:pt x="2402" y="2319"/>
                    <a:pt x="2436" y="2252"/>
                    <a:pt x="2502" y="2219"/>
                  </a:cubicBezTo>
                  <a:cubicBezTo>
                    <a:pt x="2502" y="2186"/>
                    <a:pt x="2536" y="2152"/>
                    <a:pt x="2569" y="2152"/>
                  </a:cubicBezTo>
                  <a:cubicBezTo>
                    <a:pt x="2569" y="2086"/>
                    <a:pt x="2502" y="2052"/>
                    <a:pt x="2469" y="2052"/>
                  </a:cubicBezTo>
                  <a:cubicBezTo>
                    <a:pt x="2436" y="2019"/>
                    <a:pt x="2369" y="2019"/>
                    <a:pt x="2302" y="1985"/>
                  </a:cubicBezTo>
                  <a:cubicBezTo>
                    <a:pt x="2369" y="1952"/>
                    <a:pt x="2436" y="1952"/>
                    <a:pt x="2502" y="1919"/>
                  </a:cubicBezTo>
                  <a:cubicBezTo>
                    <a:pt x="2602" y="1885"/>
                    <a:pt x="2669" y="1852"/>
                    <a:pt x="2736" y="1785"/>
                  </a:cubicBezTo>
                  <a:cubicBezTo>
                    <a:pt x="2903" y="1652"/>
                    <a:pt x="3103" y="1518"/>
                    <a:pt x="3303" y="1452"/>
                  </a:cubicBezTo>
                  <a:cubicBezTo>
                    <a:pt x="3374" y="1428"/>
                    <a:pt x="3445" y="1417"/>
                    <a:pt x="3514" y="1417"/>
                  </a:cubicBezTo>
                  <a:cubicBezTo>
                    <a:pt x="3641" y="1417"/>
                    <a:pt x="3762" y="1454"/>
                    <a:pt x="3870" y="1518"/>
                  </a:cubicBezTo>
                  <a:cubicBezTo>
                    <a:pt x="3937" y="1552"/>
                    <a:pt x="4037" y="1619"/>
                    <a:pt x="4103" y="1685"/>
                  </a:cubicBezTo>
                  <a:cubicBezTo>
                    <a:pt x="4103" y="1712"/>
                    <a:pt x="4147" y="1761"/>
                    <a:pt x="4199" y="1761"/>
                  </a:cubicBezTo>
                  <a:cubicBezTo>
                    <a:pt x="4211" y="1761"/>
                    <a:pt x="4224" y="1758"/>
                    <a:pt x="4237" y="1752"/>
                  </a:cubicBezTo>
                  <a:cubicBezTo>
                    <a:pt x="4270" y="1719"/>
                    <a:pt x="4270" y="1619"/>
                    <a:pt x="4270" y="1585"/>
                  </a:cubicBezTo>
                  <a:cubicBezTo>
                    <a:pt x="4237" y="1452"/>
                    <a:pt x="4170" y="1352"/>
                    <a:pt x="4103" y="1252"/>
                  </a:cubicBezTo>
                  <a:cubicBezTo>
                    <a:pt x="4070" y="1185"/>
                    <a:pt x="4037" y="1118"/>
                    <a:pt x="3970" y="1051"/>
                  </a:cubicBezTo>
                  <a:cubicBezTo>
                    <a:pt x="3903" y="1018"/>
                    <a:pt x="3903" y="918"/>
                    <a:pt x="3937" y="885"/>
                  </a:cubicBezTo>
                  <a:cubicBezTo>
                    <a:pt x="3970" y="851"/>
                    <a:pt x="4003" y="785"/>
                    <a:pt x="4003" y="751"/>
                  </a:cubicBezTo>
                  <a:cubicBezTo>
                    <a:pt x="4070" y="584"/>
                    <a:pt x="4070" y="384"/>
                    <a:pt x="4037" y="184"/>
                  </a:cubicBezTo>
                  <a:lnTo>
                    <a:pt x="4037" y="184"/>
                  </a:lnTo>
                  <a:cubicBezTo>
                    <a:pt x="3970" y="218"/>
                    <a:pt x="3870" y="251"/>
                    <a:pt x="3837" y="351"/>
                  </a:cubicBezTo>
                  <a:lnTo>
                    <a:pt x="3770" y="384"/>
                  </a:lnTo>
                  <a:cubicBezTo>
                    <a:pt x="3736" y="451"/>
                    <a:pt x="3670" y="518"/>
                    <a:pt x="3603" y="551"/>
                  </a:cubicBezTo>
                  <a:cubicBezTo>
                    <a:pt x="3465" y="662"/>
                    <a:pt x="3304" y="726"/>
                    <a:pt x="3139" y="726"/>
                  </a:cubicBezTo>
                  <a:cubicBezTo>
                    <a:pt x="3105" y="726"/>
                    <a:pt x="3070" y="724"/>
                    <a:pt x="3036" y="718"/>
                  </a:cubicBezTo>
                  <a:cubicBezTo>
                    <a:pt x="2936" y="718"/>
                    <a:pt x="2836" y="685"/>
                    <a:pt x="2769" y="618"/>
                  </a:cubicBezTo>
                  <a:cubicBezTo>
                    <a:pt x="2802" y="618"/>
                    <a:pt x="2802" y="551"/>
                    <a:pt x="2769" y="518"/>
                  </a:cubicBezTo>
                  <a:cubicBezTo>
                    <a:pt x="2736" y="451"/>
                    <a:pt x="2669" y="418"/>
                    <a:pt x="2636" y="418"/>
                  </a:cubicBezTo>
                  <a:cubicBezTo>
                    <a:pt x="2536" y="384"/>
                    <a:pt x="2436" y="318"/>
                    <a:pt x="2335" y="284"/>
                  </a:cubicBezTo>
                  <a:cubicBezTo>
                    <a:pt x="2135" y="184"/>
                    <a:pt x="1935" y="151"/>
                    <a:pt x="1768" y="51"/>
                  </a:cubicBezTo>
                  <a:cubicBezTo>
                    <a:pt x="1702" y="17"/>
                    <a:pt x="1627" y="1"/>
                    <a:pt x="15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4489987" y="3616574"/>
              <a:ext cx="165373" cy="103344"/>
            </a:xfrm>
            <a:custGeom>
              <a:rect b="b" l="l" r="r" t="t"/>
              <a:pathLst>
                <a:path extrusionOk="0" h="2669" w="4271">
                  <a:moveTo>
                    <a:pt x="1552" y="1"/>
                  </a:moveTo>
                  <a:cubicBezTo>
                    <a:pt x="1477" y="1"/>
                    <a:pt x="1402" y="17"/>
                    <a:pt x="1335" y="51"/>
                  </a:cubicBezTo>
                  <a:cubicBezTo>
                    <a:pt x="1268" y="117"/>
                    <a:pt x="1202" y="184"/>
                    <a:pt x="1168" y="251"/>
                  </a:cubicBezTo>
                  <a:cubicBezTo>
                    <a:pt x="1135" y="284"/>
                    <a:pt x="1135" y="351"/>
                    <a:pt x="1101" y="384"/>
                  </a:cubicBezTo>
                  <a:cubicBezTo>
                    <a:pt x="1035" y="418"/>
                    <a:pt x="935" y="451"/>
                    <a:pt x="868" y="484"/>
                  </a:cubicBezTo>
                  <a:cubicBezTo>
                    <a:pt x="701" y="585"/>
                    <a:pt x="501" y="685"/>
                    <a:pt x="368" y="818"/>
                  </a:cubicBezTo>
                  <a:cubicBezTo>
                    <a:pt x="234" y="951"/>
                    <a:pt x="101" y="1085"/>
                    <a:pt x="34" y="1285"/>
                  </a:cubicBezTo>
                  <a:cubicBezTo>
                    <a:pt x="1" y="1352"/>
                    <a:pt x="1" y="1418"/>
                    <a:pt x="34" y="1485"/>
                  </a:cubicBezTo>
                  <a:cubicBezTo>
                    <a:pt x="67" y="1552"/>
                    <a:pt x="101" y="1619"/>
                    <a:pt x="167" y="1685"/>
                  </a:cubicBezTo>
                  <a:cubicBezTo>
                    <a:pt x="268" y="1819"/>
                    <a:pt x="401" y="1952"/>
                    <a:pt x="568" y="2019"/>
                  </a:cubicBezTo>
                  <a:cubicBezTo>
                    <a:pt x="735" y="2086"/>
                    <a:pt x="901" y="2119"/>
                    <a:pt x="1068" y="2119"/>
                  </a:cubicBezTo>
                  <a:lnTo>
                    <a:pt x="1669" y="2119"/>
                  </a:lnTo>
                  <a:cubicBezTo>
                    <a:pt x="1702" y="2152"/>
                    <a:pt x="1702" y="2186"/>
                    <a:pt x="1735" y="2252"/>
                  </a:cubicBezTo>
                  <a:cubicBezTo>
                    <a:pt x="1802" y="2319"/>
                    <a:pt x="1869" y="2419"/>
                    <a:pt x="1935" y="2486"/>
                  </a:cubicBezTo>
                  <a:cubicBezTo>
                    <a:pt x="1984" y="2559"/>
                    <a:pt x="2105" y="2669"/>
                    <a:pt x="2206" y="2669"/>
                  </a:cubicBezTo>
                  <a:cubicBezTo>
                    <a:pt x="2242" y="2669"/>
                    <a:pt x="2276" y="2655"/>
                    <a:pt x="2302" y="2619"/>
                  </a:cubicBezTo>
                  <a:cubicBezTo>
                    <a:pt x="2369" y="2519"/>
                    <a:pt x="2402" y="2453"/>
                    <a:pt x="2402" y="2386"/>
                  </a:cubicBezTo>
                  <a:cubicBezTo>
                    <a:pt x="2402" y="2319"/>
                    <a:pt x="2436" y="2252"/>
                    <a:pt x="2469" y="2219"/>
                  </a:cubicBezTo>
                  <a:cubicBezTo>
                    <a:pt x="2502" y="2186"/>
                    <a:pt x="2536" y="2152"/>
                    <a:pt x="2569" y="2119"/>
                  </a:cubicBezTo>
                  <a:cubicBezTo>
                    <a:pt x="2569" y="2086"/>
                    <a:pt x="2502" y="2052"/>
                    <a:pt x="2469" y="2019"/>
                  </a:cubicBezTo>
                  <a:cubicBezTo>
                    <a:pt x="2402" y="2019"/>
                    <a:pt x="2369" y="2019"/>
                    <a:pt x="2302" y="1986"/>
                  </a:cubicBezTo>
                  <a:cubicBezTo>
                    <a:pt x="2369" y="1952"/>
                    <a:pt x="2436" y="1952"/>
                    <a:pt x="2502" y="1919"/>
                  </a:cubicBezTo>
                  <a:cubicBezTo>
                    <a:pt x="2603" y="1885"/>
                    <a:pt x="2669" y="1819"/>
                    <a:pt x="2736" y="1785"/>
                  </a:cubicBezTo>
                  <a:cubicBezTo>
                    <a:pt x="2903" y="1652"/>
                    <a:pt x="3103" y="1519"/>
                    <a:pt x="3303" y="1452"/>
                  </a:cubicBezTo>
                  <a:cubicBezTo>
                    <a:pt x="3374" y="1428"/>
                    <a:pt x="3445" y="1417"/>
                    <a:pt x="3514" y="1417"/>
                  </a:cubicBezTo>
                  <a:cubicBezTo>
                    <a:pt x="3641" y="1417"/>
                    <a:pt x="3762" y="1454"/>
                    <a:pt x="3870" y="1519"/>
                  </a:cubicBezTo>
                  <a:cubicBezTo>
                    <a:pt x="3937" y="1552"/>
                    <a:pt x="4037" y="1619"/>
                    <a:pt x="4104" y="1685"/>
                  </a:cubicBezTo>
                  <a:cubicBezTo>
                    <a:pt x="4104" y="1712"/>
                    <a:pt x="4147" y="1761"/>
                    <a:pt x="4182" y="1761"/>
                  </a:cubicBezTo>
                  <a:cubicBezTo>
                    <a:pt x="4190" y="1761"/>
                    <a:pt x="4197" y="1758"/>
                    <a:pt x="4204" y="1752"/>
                  </a:cubicBezTo>
                  <a:cubicBezTo>
                    <a:pt x="4270" y="1719"/>
                    <a:pt x="4237" y="1619"/>
                    <a:pt x="4237" y="1585"/>
                  </a:cubicBezTo>
                  <a:cubicBezTo>
                    <a:pt x="4237" y="1452"/>
                    <a:pt x="4170" y="1352"/>
                    <a:pt x="4137" y="1252"/>
                  </a:cubicBezTo>
                  <a:cubicBezTo>
                    <a:pt x="4070" y="1185"/>
                    <a:pt x="4037" y="1118"/>
                    <a:pt x="3970" y="1052"/>
                  </a:cubicBezTo>
                  <a:cubicBezTo>
                    <a:pt x="3937" y="985"/>
                    <a:pt x="3903" y="951"/>
                    <a:pt x="3970" y="885"/>
                  </a:cubicBezTo>
                  <a:cubicBezTo>
                    <a:pt x="3970" y="851"/>
                    <a:pt x="4004" y="785"/>
                    <a:pt x="4037" y="751"/>
                  </a:cubicBezTo>
                  <a:cubicBezTo>
                    <a:pt x="4070" y="585"/>
                    <a:pt x="4104" y="384"/>
                    <a:pt x="4070" y="218"/>
                  </a:cubicBezTo>
                  <a:cubicBezTo>
                    <a:pt x="3970" y="218"/>
                    <a:pt x="3903" y="251"/>
                    <a:pt x="3837" y="351"/>
                  </a:cubicBezTo>
                  <a:lnTo>
                    <a:pt x="3803" y="384"/>
                  </a:lnTo>
                  <a:cubicBezTo>
                    <a:pt x="3737" y="451"/>
                    <a:pt x="3670" y="518"/>
                    <a:pt x="3637" y="551"/>
                  </a:cubicBezTo>
                  <a:cubicBezTo>
                    <a:pt x="3498" y="662"/>
                    <a:pt x="3337" y="726"/>
                    <a:pt x="3172" y="726"/>
                  </a:cubicBezTo>
                  <a:cubicBezTo>
                    <a:pt x="3138" y="726"/>
                    <a:pt x="3104" y="724"/>
                    <a:pt x="3070" y="718"/>
                  </a:cubicBezTo>
                  <a:cubicBezTo>
                    <a:pt x="2969" y="718"/>
                    <a:pt x="2869" y="685"/>
                    <a:pt x="2769" y="618"/>
                  </a:cubicBezTo>
                  <a:cubicBezTo>
                    <a:pt x="2803" y="618"/>
                    <a:pt x="2803" y="551"/>
                    <a:pt x="2803" y="518"/>
                  </a:cubicBezTo>
                  <a:cubicBezTo>
                    <a:pt x="2769" y="451"/>
                    <a:pt x="2703" y="418"/>
                    <a:pt x="2636" y="418"/>
                  </a:cubicBezTo>
                  <a:cubicBezTo>
                    <a:pt x="2536" y="384"/>
                    <a:pt x="2436" y="318"/>
                    <a:pt x="2336" y="284"/>
                  </a:cubicBezTo>
                  <a:cubicBezTo>
                    <a:pt x="2169" y="184"/>
                    <a:pt x="1969" y="151"/>
                    <a:pt x="1769" y="51"/>
                  </a:cubicBezTo>
                  <a:cubicBezTo>
                    <a:pt x="1702" y="17"/>
                    <a:pt x="1627" y="1"/>
                    <a:pt x="15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7274348" y="3946713"/>
              <a:ext cx="165373" cy="103382"/>
            </a:xfrm>
            <a:custGeom>
              <a:rect b="b" l="l" r="r" t="t"/>
              <a:pathLst>
                <a:path extrusionOk="0" h="2670" w="4271">
                  <a:moveTo>
                    <a:pt x="1585" y="1"/>
                  </a:moveTo>
                  <a:cubicBezTo>
                    <a:pt x="1510" y="1"/>
                    <a:pt x="1435" y="18"/>
                    <a:pt x="1369" y="51"/>
                  </a:cubicBezTo>
                  <a:cubicBezTo>
                    <a:pt x="1302" y="118"/>
                    <a:pt x="1235" y="184"/>
                    <a:pt x="1202" y="285"/>
                  </a:cubicBezTo>
                  <a:cubicBezTo>
                    <a:pt x="1168" y="318"/>
                    <a:pt x="1135" y="351"/>
                    <a:pt x="1135" y="385"/>
                  </a:cubicBezTo>
                  <a:cubicBezTo>
                    <a:pt x="1035" y="418"/>
                    <a:pt x="968" y="451"/>
                    <a:pt x="902" y="485"/>
                  </a:cubicBezTo>
                  <a:cubicBezTo>
                    <a:pt x="701" y="585"/>
                    <a:pt x="535" y="685"/>
                    <a:pt x="401" y="818"/>
                  </a:cubicBezTo>
                  <a:cubicBezTo>
                    <a:pt x="234" y="952"/>
                    <a:pt x="134" y="1118"/>
                    <a:pt x="34" y="1285"/>
                  </a:cubicBezTo>
                  <a:cubicBezTo>
                    <a:pt x="1" y="1352"/>
                    <a:pt x="1" y="1419"/>
                    <a:pt x="34" y="1485"/>
                  </a:cubicBezTo>
                  <a:cubicBezTo>
                    <a:pt x="68" y="1552"/>
                    <a:pt x="101" y="1619"/>
                    <a:pt x="168" y="1686"/>
                  </a:cubicBezTo>
                  <a:cubicBezTo>
                    <a:pt x="268" y="1852"/>
                    <a:pt x="401" y="1952"/>
                    <a:pt x="568" y="2019"/>
                  </a:cubicBezTo>
                  <a:cubicBezTo>
                    <a:pt x="735" y="2086"/>
                    <a:pt x="902" y="2119"/>
                    <a:pt x="1068" y="2119"/>
                  </a:cubicBezTo>
                  <a:lnTo>
                    <a:pt x="1669" y="2119"/>
                  </a:lnTo>
                  <a:cubicBezTo>
                    <a:pt x="1702" y="2153"/>
                    <a:pt x="1702" y="2186"/>
                    <a:pt x="1736" y="2253"/>
                  </a:cubicBezTo>
                  <a:cubicBezTo>
                    <a:pt x="1802" y="2353"/>
                    <a:pt x="1836" y="2419"/>
                    <a:pt x="1936" y="2519"/>
                  </a:cubicBezTo>
                  <a:cubicBezTo>
                    <a:pt x="1984" y="2568"/>
                    <a:pt x="2104" y="2670"/>
                    <a:pt x="2217" y="2670"/>
                  </a:cubicBezTo>
                  <a:cubicBezTo>
                    <a:pt x="2259" y="2670"/>
                    <a:pt x="2300" y="2656"/>
                    <a:pt x="2336" y="2620"/>
                  </a:cubicBezTo>
                  <a:cubicBezTo>
                    <a:pt x="2369" y="2553"/>
                    <a:pt x="2403" y="2453"/>
                    <a:pt x="2403" y="2386"/>
                  </a:cubicBezTo>
                  <a:cubicBezTo>
                    <a:pt x="2436" y="2319"/>
                    <a:pt x="2469" y="2253"/>
                    <a:pt x="2503" y="2219"/>
                  </a:cubicBezTo>
                  <a:cubicBezTo>
                    <a:pt x="2536" y="2186"/>
                    <a:pt x="2569" y="2186"/>
                    <a:pt x="2569" y="2153"/>
                  </a:cubicBezTo>
                  <a:cubicBezTo>
                    <a:pt x="2603" y="2119"/>
                    <a:pt x="2536" y="2052"/>
                    <a:pt x="2503" y="2052"/>
                  </a:cubicBezTo>
                  <a:cubicBezTo>
                    <a:pt x="2436" y="2019"/>
                    <a:pt x="2369" y="2019"/>
                    <a:pt x="2336" y="1986"/>
                  </a:cubicBezTo>
                  <a:cubicBezTo>
                    <a:pt x="2403" y="1986"/>
                    <a:pt x="2469" y="1952"/>
                    <a:pt x="2536" y="1919"/>
                  </a:cubicBezTo>
                  <a:cubicBezTo>
                    <a:pt x="2603" y="1886"/>
                    <a:pt x="2703" y="1852"/>
                    <a:pt x="2770" y="1786"/>
                  </a:cubicBezTo>
                  <a:cubicBezTo>
                    <a:pt x="2936" y="1652"/>
                    <a:pt x="3103" y="1552"/>
                    <a:pt x="3337" y="1452"/>
                  </a:cubicBezTo>
                  <a:cubicBezTo>
                    <a:pt x="3398" y="1440"/>
                    <a:pt x="3463" y="1432"/>
                    <a:pt x="3530" y="1432"/>
                  </a:cubicBezTo>
                  <a:cubicBezTo>
                    <a:pt x="3646" y="1432"/>
                    <a:pt x="3765" y="1455"/>
                    <a:pt x="3870" y="1519"/>
                  </a:cubicBezTo>
                  <a:cubicBezTo>
                    <a:pt x="3970" y="1552"/>
                    <a:pt x="4037" y="1619"/>
                    <a:pt x="4104" y="1686"/>
                  </a:cubicBezTo>
                  <a:cubicBezTo>
                    <a:pt x="4131" y="1712"/>
                    <a:pt x="4180" y="1761"/>
                    <a:pt x="4215" y="1761"/>
                  </a:cubicBezTo>
                  <a:cubicBezTo>
                    <a:pt x="4223" y="1761"/>
                    <a:pt x="4231" y="1759"/>
                    <a:pt x="4237" y="1752"/>
                  </a:cubicBezTo>
                  <a:cubicBezTo>
                    <a:pt x="4271" y="1719"/>
                    <a:pt x="4271" y="1619"/>
                    <a:pt x="4271" y="1585"/>
                  </a:cubicBezTo>
                  <a:cubicBezTo>
                    <a:pt x="4237" y="1485"/>
                    <a:pt x="4204" y="1352"/>
                    <a:pt x="4137" y="1252"/>
                  </a:cubicBezTo>
                  <a:cubicBezTo>
                    <a:pt x="4104" y="1185"/>
                    <a:pt x="4071" y="1118"/>
                    <a:pt x="4004" y="1052"/>
                  </a:cubicBezTo>
                  <a:cubicBezTo>
                    <a:pt x="3970" y="1018"/>
                    <a:pt x="3937" y="952"/>
                    <a:pt x="3970" y="885"/>
                  </a:cubicBezTo>
                  <a:cubicBezTo>
                    <a:pt x="4004" y="852"/>
                    <a:pt x="4037" y="818"/>
                    <a:pt x="4037" y="752"/>
                  </a:cubicBezTo>
                  <a:cubicBezTo>
                    <a:pt x="4104" y="585"/>
                    <a:pt x="4137" y="385"/>
                    <a:pt x="4104" y="218"/>
                  </a:cubicBezTo>
                  <a:cubicBezTo>
                    <a:pt x="4004" y="218"/>
                    <a:pt x="3904" y="251"/>
                    <a:pt x="3870" y="351"/>
                  </a:cubicBezTo>
                  <a:lnTo>
                    <a:pt x="3804" y="385"/>
                  </a:lnTo>
                  <a:cubicBezTo>
                    <a:pt x="3770" y="451"/>
                    <a:pt x="3704" y="518"/>
                    <a:pt x="3637" y="551"/>
                  </a:cubicBezTo>
                  <a:cubicBezTo>
                    <a:pt x="3499" y="662"/>
                    <a:pt x="3338" y="727"/>
                    <a:pt x="3173" y="727"/>
                  </a:cubicBezTo>
                  <a:cubicBezTo>
                    <a:pt x="3139" y="727"/>
                    <a:pt x="3104" y="724"/>
                    <a:pt x="3070" y="718"/>
                  </a:cubicBezTo>
                  <a:cubicBezTo>
                    <a:pt x="2970" y="718"/>
                    <a:pt x="2870" y="685"/>
                    <a:pt x="2803" y="651"/>
                  </a:cubicBezTo>
                  <a:cubicBezTo>
                    <a:pt x="2836" y="618"/>
                    <a:pt x="2836" y="551"/>
                    <a:pt x="2803" y="518"/>
                  </a:cubicBezTo>
                  <a:cubicBezTo>
                    <a:pt x="2770" y="485"/>
                    <a:pt x="2703" y="418"/>
                    <a:pt x="2670" y="418"/>
                  </a:cubicBezTo>
                  <a:cubicBezTo>
                    <a:pt x="2569" y="385"/>
                    <a:pt x="2469" y="318"/>
                    <a:pt x="2369" y="285"/>
                  </a:cubicBezTo>
                  <a:cubicBezTo>
                    <a:pt x="2169" y="184"/>
                    <a:pt x="1936" y="151"/>
                    <a:pt x="1802" y="51"/>
                  </a:cubicBezTo>
                  <a:cubicBezTo>
                    <a:pt x="1736" y="18"/>
                    <a:pt x="1661" y="1"/>
                    <a:pt x="1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4781525" y="3300532"/>
              <a:ext cx="161462" cy="104312"/>
            </a:xfrm>
            <a:custGeom>
              <a:rect b="b" l="l" r="r" t="t"/>
              <a:pathLst>
                <a:path extrusionOk="0" h="2694" w="4170">
                  <a:moveTo>
                    <a:pt x="1642" y="1"/>
                  </a:moveTo>
                  <a:cubicBezTo>
                    <a:pt x="1578" y="1"/>
                    <a:pt x="1509" y="17"/>
                    <a:pt x="1434" y="47"/>
                  </a:cubicBezTo>
                  <a:cubicBezTo>
                    <a:pt x="1368" y="81"/>
                    <a:pt x="1301" y="148"/>
                    <a:pt x="1268" y="214"/>
                  </a:cubicBezTo>
                  <a:cubicBezTo>
                    <a:pt x="1234" y="248"/>
                    <a:pt x="1201" y="281"/>
                    <a:pt x="1168" y="348"/>
                  </a:cubicBezTo>
                  <a:cubicBezTo>
                    <a:pt x="1101" y="348"/>
                    <a:pt x="1034" y="381"/>
                    <a:pt x="934" y="414"/>
                  </a:cubicBezTo>
                  <a:cubicBezTo>
                    <a:pt x="734" y="481"/>
                    <a:pt x="567" y="581"/>
                    <a:pt x="400" y="715"/>
                  </a:cubicBezTo>
                  <a:cubicBezTo>
                    <a:pt x="234" y="815"/>
                    <a:pt x="133" y="948"/>
                    <a:pt x="33" y="1115"/>
                  </a:cubicBezTo>
                  <a:cubicBezTo>
                    <a:pt x="0" y="1182"/>
                    <a:pt x="0" y="1248"/>
                    <a:pt x="0" y="1315"/>
                  </a:cubicBezTo>
                  <a:cubicBezTo>
                    <a:pt x="33" y="1415"/>
                    <a:pt x="67" y="1482"/>
                    <a:pt x="100" y="1549"/>
                  </a:cubicBezTo>
                  <a:cubicBezTo>
                    <a:pt x="200" y="1715"/>
                    <a:pt x="334" y="1849"/>
                    <a:pt x="500" y="1915"/>
                  </a:cubicBezTo>
                  <a:cubicBezTo>
                    <a:pt x="634" y="1982"/>
                    <a:pt x="801" y="2049"/>
                    <a:pt x="967" y="2049"/>
                  </a:cubicBezTo>
                  <a:cubicBezTo>
                    <a:pt x="1168" y="2082"/>
                    <a:pt x="1368" y="2082"/>
                    <a:pt x="1568" y="2082"/>
                  </a:cubicBezTo>
                  <a:cubicBezTo>
                    <a:pt x="1601" y="2149"/>
                    <a:pt x="1601" y="2182"/>
                    <a:pt x="1635" y="2216"/>
                  </a:cubicBezTo>
                  <a:cubicBezTo>
                    <a:pt x="1668" y="2316"/>
                    <a:pt x="1735" y="2416"/>
                    <a:pt x="1801" y="2483"/>
                  </a:cubicBezTo>
                  <a:cubicBezTo>
                    <a:pt x="1852" y="2559"/>
                    <a:pt x="1981" y="2694"/>
                    <a:pt x="2099" y="2694"/>
                  </a:cubicBezTo>
                  <a:cubicBezTo>
                    <a:pt x="2135" y="2694"/>
                    <a:pt x="2170" y="2681"/>
                    <a:pt x="2202" y="2649"/>
                  </a:cubicBezTo>
                  <a:cubicBezTo>
                    <a:pt x="2202" y="2549"/>
                    <a:pt x="2235" y="2449"/>
                    <a:pt x="2235" y="2382"/>
                  </a:cubicBezTo>
                  <a:cubicBezTo>
                    <a:pt x="2235" y="2316"/>
                    <a:pt x="2268" y="2249"/>
                    <a:pt x="2335" y="2216"/>
                  </a:cubicBezTo>
                  <a:cubicBezTo>
                    <a:pt x="2335" y="2216"/>
                    <a:pt x="2402" y="2182"/>
                    <a:pt x="2402" y="2149"/>
                  </a:cubicBezTo>
                  <a:cubicBezTo>
                    <a:pt x="2402" y="2116"/>
                    <a:pt x="2368" y="2049"/>
                    <a:pt x="2335" y="2049"/>
                  </a:cubicBezTo>
                  <a:cubicBezTo>
                    <a:pt x="2268" y="2016"/>
                    <a:pt x="2202" y="1982"/>
                    <a:pt x="2168" y="1982"/>
                  </a:cubicBezTo>
                  <a:cubicBezTo>
                    <a:pt x="2235" y="1949"/>
                    <a:pt x="2302" y="1949"/>
                    <a:pt x="2368" y="1915"/>
                  </a:cubicBezTo>
                  <a:cubicBezTo>
                    <a:pt x="2468" y="1882"/>
                    <a:pt x="2535" y="1849"/>
                    <a:pt x="2635" y="1815"/>
                  </a:cubicBezTo>
                  <a:cubicBezTo>
                    <a:pt x="2802" y="1682"/>
                    <a:pt x="3002" y="1582"/>
                    <a:pt x="3202" y="1515"/>
                  </a:cubicBezTo>
                  <a:cubicBezTo>
                    <a:pt x="3252" y="1507"/>
                    <a:pt x="3302" y="1503"/>
                    <a:pt x="3352" y="1503"/>
                  </a:cubicBezTo>
                  <a:cubicBezTo>
                    <a:pt x="3500" y="1503"/>
                    <a:pt x="3644" y="1540"/>
                    <a:pt x="3769" y="1615"/>
                  </a:cubicBezTo>
                  <a:cubicBezTo>
                    <a:pt x="3836" y="1682"/>
                    <a:pt x="3903" y="1749"/>
                    <a:pt x="3970" y="1815"/>
                  </a:cubicBezTo>
                  <a:cubicBezTo>
                    <a:pt x="3997" y="1842"/>
                    <a:pt x="4024" y="1891"/>
                    <a:pt x="4068" y="1891"/>
                  </a:cubicBezTo>
                  <a:cubicBezTo>
                    <a:pt x="4079" y="1891"/>
                    <a:pt x="4090" y="1888"/>
                    <a:pt x="4103" y="1882"/>
                  </a:cubicBezTo>
                  <a:cubicBezTo>
                    <a:pt x="4136" y="1882"/>
                    <a:pt x="4136" y="1782"/>
                    <a:pt x="4136" y="1749"/>
                  </a:cubicBezTo>
                  <a:cubicBezTo>
                    <a:pt x="4136" y="1649"/>
                    <a:pt x="4136" y="1549"/>
                    <a:pt x="4103" y="1448"/>
                  </a:cubicBezTo>
                  <a:cubicBezTo>
                    <a:pt x="4070" y="1382"/>
                    <a:pt x="4036" y="1315"/>
                    <a:pt x="3970" y="1248"/>
                  </a:cubicBezTo>
                  <a:cubicBezTo>
                    <a:pt x="3936" y="1215"/>
                    <a:pt x="3936" y="1115"/>
                    <a:pt x="3970" y="1082"/>
                  </a:cubicBezTo>
                  <a:cubicBezTo>
                    <a:pt x="4003" y="1048"/>
                    <a:pt x="4036" y="1015"/>
                    <a:pt x="4070" y="981"/>
                  </a:cubicBezTo>
                  <a:cubicBezTo>
                    <a:pt x="4136" y="781"/>
                    <a:pt x="4170" y="615"/>
                    <a:pt x="4136" y="414"/>
                  </a:cubicBezTo>
                  <a:cubicBezTo>
                    <a:pt x="4070" y="414"/>
                    <a:pt x="3970" y="448"/>
                    <a:pt x="3903" y="548"/>
                  </a:cubicBezTo>
                  <a:lnTo>
                    <a:pt x="3869" y="581"/>
                  </a:lnTo>
                  <a:cubicBezTo>
                    <a:pt x="3803" y="615"/>
                    <a:pt x="3736" y="681"/>
                    <a:pt x="3669" y="748"/>
                  </a:cubicBezTo>
                  <a:cubicBezTo>
                    <a:pt x="3544" y="823"/>
                    <a:pt x="3400" y="861"/>
                    <a:pt x="3252" y="861"/>
                  </a:cubicBezTo>
                  <a:cubicBezTo>
                    <a:pt x="3202" y="861"/>
                    <a:pt x="3152" y="856"/>
                    <a:pt x="3102" y="848"/>
                  </a:cubicBezTo>
                  <a:cubicBezTo>
                    <a:pt x="3002" y="815"/>
                    <a:pt x="2902" y="781"/>
                    <a:pt x="2835" y="748"/>
                  </a:cubicBezTo>
                  <a:cubicBezTo>
                    <a:pt x="2869" y="715"/>
                    <a:pt x="2869" y="648"/>
                    <a:pt x="2869" y="615"/>
                  </a:cubicBezTo>
                  <a:cubicBezTo>
                    <a:pt x="2835" y="581"/>
                    <a:pt x="2769" y="548"/>
                    <a:pt x="2702" y="514"/>
                  </a:cubicBezTo>
                  <a:cubicBezTo>
                    <a:pt x="2635" y="481"/>
                    <a:pt x="2535" y="381"/>
                    <a:pt x="2435" y="348"/>
                  </a:cubicBezTo>
                  <a:cubicBezTo>
                    <a:pt x="2235" y="248"/>
                    <a:pt x="2035" y="181"/>
                    <a:pt x="1868" y="81"/>
                  </a:cubicBezTo>
                  <a:cubicBezTo>
                    <a:pt x="1795" y="26"/>
                    <a:pt x="1721" y="1"/>
                    <a:pt x="1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5069095" y="4065658"/>
              <a:ext cx="162779" cy="104583"/>
            </a:xfrm>
            <a:custGeom>
              <a:rect b="b" l="l" r="r" t="t"/>
              <a:pathLst>
                <a:path extrusionOk="0" h="2701" w="4204">
                  <a:moveTo>
                    <a:pt x="1601" y="0"/>
                  </a:moveTo>
                  <a:cubicBezTo>
                    <a:pt x="1549" y="0"/>
                    <a:pt x="1494" y="11"/>
                    <a:pt x="1435" y="35"/>
                  </a:cubicBezTo>
                  <a:cubicBezTo>
                    <a:pt x="1368" y="102"/>
                    <a:pt x="1302" y="168"/>
                    <a:pt x="1268" y="235"/>
                  </a:cubicBezTo>
                  <a:cubicBezTo>
                    <a:pt x="1235" y="268"/>
                    <a:pt x="1202" y="302"/>
                    <a:pt x="1168" y="335"/>
                  </a:cubicBezTo>
                  <a:cubicBezTo>
                    <a:pt x="1101" y="368"/>
                    <a:pt x="1001" y="402"/>
                    <a:pt x="935" y="435"/>
                  </a:cubicBezTo>
                  <a:cubicBezTo>
                    <a:pt x="735" y="502"/>
                    <a:pt x="568" y="602"/>
                    <a:pt x="401" y="735"/>
                  </a:cubicBezTo>
                  <a:cubicBezTo>
                    <a:pt x="234" y="835"/>
                    <a:pt x="134" y="969"/>
                    <a:pt x="34" y="1136"/>
                  </a:cubicBezTo>
                  <a:cubicBezTo>
                    <a:pt x="1" y="1202"/>
                    <a:pt x="1" y="1269"/>
                    <a:pt x="1" y="1336"/>
                  </a:cubicBezTo>
                  <a:cubicBezTo>
                    <a:pt x="34" y="1402"/>
                    <a:pt x="67" y="1503"/>
                    <a:pt x="101" y="1569"/>
                  </a:cubicBezTo>
                  <a:cubicBezTo>
                    <a:pt x="201" y="1703"/>
                    <a:pt x="334" y="1836"/>
                    <a:pt x="501" y="1936"/>
                  </a:cubicBezTo>
                  <a:cubicBezTo>
                    <a:pt x="634" y="2003"/>
                    <a:pt x="801" y="2036"/>
                    <a:pt x="968" y="2070"/>
                  </a:cubicBezTo>
                  <a:cubicBezTo>
                    <a:pt x="1168" y="2070"/>
                    <a:pt x="1368" y="2103"/>
                    <a:pt x="1568" y="2103"/>
                  </a:cubicBezTo>
                  <a:cubicBezTo>
                    <a:pt x="1602" y="2136"/>
                    <a:pt x="1602" y="2203"/>
                    <a:pt x="1635" y="2236"/>
                  </a:cubicBezTo>
                  <a:cubicBezTo>
                    <a:pt x="1669" y="2336"/>
                    <a:pt x="1735" y="2403"/>
                    <a:pt x="1802" y="2503"/>
                  </a:cubicBezTo>
                  <a:cubicBezTo>
                    <a:pt x="1850" y="2576"/>
                    <a:pt x="1969" y="2701"/>
                    <a:pt x="2068" y="2701"/>
                  </a:cubicBezTo>
                  <a:cubicBezTo>
                    <a:pt x="2106" y="2701"/>
                    <a:pt x="2141" y="2683"/>
                    <a:pt x="2169" y="2637"/>
                  </a:cubicBezTo>
                  <a:cubicBezTo>
                    <a:pt x="2236" y="2570"/>
                    <a:pt x="2269" y="2503"/>
                    <a:pt x="2269" y="2437"/>
                  </a:cubicBezTo>
                  <a:cubicBezTo>
                    <a:pt x="2302" y="2370"/>
                    <a:pt x="2336" y="2303"/>
                    <a:pt x="2369" y="2270"/>
                  </a:cubicBezTo>
                  <a:cubicBezTo>
                    <a:pt x="2402" y="2270"/>
                    <a:pt x="2436" y="2236"/>
                    <a:pt x="2469" y="2203"/>
                  </a:cubicBezTo>
                  <a:cubicBezTo>
                    <a:pt x="2469" y="2170"/>
                    <a:pt x="2436" y="2103"/>
                    <a:pt x="2369" y="2103"/>
                  </a:cubicBezTo>
                  <a:cubicBezTo>
                    <a:pt x="2336" y="2070"/>
                    <a:pt x="2269" y="2070"/>
                    <a:pt x="2236" y="2036"/>
                  </a:cubicBezTo>
                  <a:cubicBezTo>
                    <a:pt x="2302" y="2003"/>
                    <a:pt x="2369" y="2003"/>
                    <a:pt x="2436" y="1970"/>
                  </a:cubicBezTo>
                  <a:cubicBezTo>
                    <a:pt x="2502" y="1936"/>
                    <a:pt x="2603" y="1903"/>
                    <a:pt x="2669" y="1869"/>
                  </a:cubicBezTo>
                  <a:cubicBezTo>
                    <a:pt x="2836" y="1736"/>
                    <a:pt x="3036" y="1636"/>
                    <a:pt x="3270" y="1569"/>
                  </a:cubicBezTo>
                  <a:cubicBezTo>
                    <a:pt x="3311" y="1561"/>
                    <a:pt x="3355" y="1557"/>
                    <a:pt x="3400" y="1557"/>
                  </a:cubicBezTo>
                  <a:cubicBezTo>
                    <a:pt x="3534" y="1557"/>
                    <a:pt x="3678" y="1594"/>
                    <a:pt x="3803" y="1669"/>
                  </a:cubicBezTo>
                  <a:cubicBezTo>
                    <a:pt x="3903" y="1736"/>
                    <a:pt x="3970" y="1803"/>
                    <a:pt x="4004" y="1869"/>
                  </a:cubicBezTo>
                  <a:cubicBezTo>
                    <a:pt x="4037" y="1903"/>
                    <a:pt x="4104" y="1970"/>
                    <a:pt x="4137" y="1970"/>
                  </a:cubicBezTo>
                  <a:cubicBezTo>
                    <a:pt x="4204" y="1936"/>
                    <a:pt x="4204" y="1836"/>
                    <a:pt x="4204" y="1803"/>
                  </a:cubicBezTo>
                  <a:cubicBezTo>
                    <a:pt x="4170" y="1703"/>
                    <a:pt x="4170" y="1569"/>
                    <a:pt x="4104" y="1469"/>
                  </a:cubicBezTo>
                  <a:cubicBezTo>
                    <a:pt x="4070" y="1402"/>
                    <a:pt x="4037" y="1336"/>
                    <a:pt x="4004" y="1269"/>
                  </a:cubicBezTo>
                  <a:cubicBezTo>
                    <a:pt x="3937" y="1236"/>
                    <a:pt x="3937" y="1136"/>
                    <a:pt x="4004" y="1102"/>
                  </a:cubicBezTo>
                  <a:lnTo>
                    <a:pt x="4070" y="1002"/>
                  </a:lnTo>
                  <a:cubicBezTo>
                    <a:pt x="4137" y="802"/>
                    <a:pt x="4170" y="602"/>
                    <a:pt x="4137" y="435"/>
                  </a:cubicBezTo>
                  <a:cubicBezTo>
                    <a:pt x="4070" y="435"/>
                    <a:pt x="3970" y="468"/>
                    <a:pt x="3903" y="535"/>
                  </a:cubicBezTo>
                  <a:lnTo>
                    <a:pt x="3870" y="602"/>
                  </a:lnTo>
                  <a:cubicBezTo>
                    <a:pt x="3803" y="635"/>
                    <a:pt x="3737" y="702"/>
                    <a:pt x="3670" y="735"/>
                  </a:cubicBezTo>
                  <a:cubicBezTo>
                    <a:pt x="3543" y="837"/>
                    <a:pt x="3396" y="881"/>
                    <a:pt x="3244" y="881"/>
                  </a:cubicBezTo>
                  <a:cubicBezTo>
                    <a:pt x="3197" y="881"/>
                    <a:pt x="3150" y="877"/>
                    <a:pt x="3103" y="869"/>
                  </a:cubicBezTo>
                  <a:cubicBezTo>
                    <a:pt x="3003" y="835"/>
                    <a:pt x="2903" y="802"/>
                    <a:pt x="2836" y="735"/>
                  </a:cubicBezTo>
                  <a:cubicBezTo>
                    <a:pt x="2869" y="735"/>
                    <a:pt x="2869" y="669"/>
                    <a:pt x="2869" y="635"/>
                  </a:cubicBezTo>
                  <a:cubicBezTo>
                    <a:pt x="2836" y="569"/>
                    <a:pt x="2769" y="535"/>
                    <a:pt x="2703" y="502"/>
                  </a:cubicBezTo>
                  <a:cubicBezTo>
                    <a:pt x="2669" y="502"/>
                    <a:pt x="2536" y="402"/>
                    <a:pt x="2436" y="368"/>
                  </a:cubicBezTo>
                  <a:cubicBezTo>
                    <a:pt x="2236" y="235"/>
                    <a:pt x="2035" y="202"/>
                    <a:pt x="1869" y="102"/>
                  </a:cubicBezTo>
                  <a:cubicBezTo>
                    <a:pt x="1783" y="37"/>
                    <a:pt x="1696" y="0"/>
                    <a:pt x="16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4353725" y="4125912"/>
              <a:ext cx="162779" cy="104312"/>
            </a:xfrm>
            <a:custGeom>
              <a:rect b="b" l="l" r="r" t="t"/>
              <a:pathLst>
                <a:path extrusionOk="0" h="2694" w="4204">
                  <a:moveTo>
                    <a:pt x="1642" y="1"/>
                  </a:moveTo>
                  <a:cubicBezTo>
                    <a:pt x="1578" y="1"/>
                    <a:pt x="1509" y="17"/>
                    <a:pt x="1434" y="47"/>
                  </a:cubicBezTo>
                  <a:cubicBezTo>
                    <a:pt x="1368" y="81"/>
                    <a:pt x="1301" y="147"/>
                    <a:pt x="1268" y="214"/>
                  </a:cubicBezTo>
                  <a:cubicBezTo>
                    <a:pt x="1234" y="247"/>
                    <a:pt x="1201" y="281"/>
                    <a:pt x="1168" y="347"/>
                  </a:cubicBezTo>
                  <a:cubicBezTo>
                    <a:pt x="1101" y="347"/>
                    <a:pt x="1001" y="381"/>
                    <a:pt x="934" y="414"/>
                  </a:cubicBezTo>
                  <a:cubicBezTo>
                    <a:pt x="734" y="481"/>
                    <a:pt x="567" y="581"/>
                    <a:pt x="400" y="714"/>
                  </a:cubicBezTo>
                  <a:cubicBezTo>
                    <a:pt x="234" y="814"/>
                    <a:pt x="133" y="981"/>
                    <a:pt x="33" y="1148"/>
                  </a:cubicBezTo>
                  <a:cubicBezTo>
                    <a:pt x="0" y="1181"/>
                    <a:pt x="0" y="1248"/>
                    <a:pt x="0" y="1315"/>
                  </a:cubicBezTo>
                  <a:cubicBezTo>
                    <a:pt x="33" y="1415"/>
                    <a:pt x="67" y="1482"/>
                    <a:pt x="100" y="1548"/>
                  </a:cubicBezTo>
                  <a:cubicBezTo>
                    <a:pt x="200" y="1715"/>
                    <a:pt x="334" y="1849"/>
                    <a:pt x="500" y="1915"/>
                  </a:cubicBezTo>
                  <a:cubicBezTo>
                    <a:pt x="634" y="1982"/>
                    <a:pt x="801" y="2049"/>
                    <a:pt x="967" y="2049"/>
                  </a:cubicBezTo>
                  <a:cubicBezTo>
                    <a:pt x="1168" y="2082"/>
                    <a:pt x="1368" y="2082"/>
                    <a:pt x="1568" y="2082"/>
                  </a:cubicBezTo>
                  <a:cubicBezTo>
                    <a:pt x="1601" y="2149"/>
                    <a:pt x="1601" y="2182"/>
                    <a:pt x="1635" y="2215"/>
                  </a:cubicBezTo>
                  <a:cubicBezTo>
                    <a:pt x="1668" y="2316"/>
                    <a:pt x="1735" y="2416"/>
                    <a:pt x="1801" y="2482"/>
                  </a:cubicBezTo>
                  <a:cubicBezTo>
                    <a:pt x="1852" y="2559"/>
                    <a:pt x="1981" y="2694"/>
                    <a:pt x="2099" y="2694"/>
                  </a:cubicBezTo>
                  <a:cubicBezTo>
                    <a:pt x="2135" y="2694"/>
                    <a:pt x="2170" y="2681"/>
                    <a:pt x="2202" y="2649"/>
                  </a:cubicBezTo>
                  <a:cubicBezTo>
                    <a:pt x="2235" y="2582"/>
                    <a:pt x="2268" y="2482"/>
                    <a:pt x="2268" y="2416"/>
                  </a:cubicBezTo>
                  <a:cubicBezTo>
                    <a:pt x="2302" y="2349"/>
                    <a:pt x="2335" y="2282"/>
                    <a:pt x="2402" y="2249"/>
                  </a:cubicBezTo>
                  <a:cubicBezTo>
                    <a:pt x="2402" y="2249"/>
                    <a:pt x="2468" y="2215"/>
                    <a:pt x="2468" y="2182"/>
                  </a:cubicBezTo>
                  <a:cubicBezTo>
                    <a:pt x="2468" y="2149"/>
                    <a:pt x="2435" y="2115"/>
                    <a:pt x="2402" y="2082"/>
                  </a:cubicBezTo>
                  <a:cubicBezTo>
                    <a:pt x="2335" y="2082"/>
                    <a:pt x="2268" y="2049"/>
                    <a:pt x="2235" y="2015"/>
                  </a:cubicBezTo>
                  <a:cubicBezTo>
                    <a:pt x="2302" y="2015"/>
                    <a:pt x="2368" y="1982"/>
                    <a:pt x="2435" y="1982"/>
                  </a:cubicBezTo>
                  <a:cubicBezTo>
                    <a:pt x="2535" y="1949"/>
                    <a:pt x="2602" y="1915"/>
                    <a:pt x="2669" y="1849"/>
                  </a:cubicBezTo>
                  <a:cubicBezTo>
                    <a:pt x="2869" y="1715"/>
                    <a:pt x="3069" y="1648"/>
                    <a:pt x="3269" y="1582"/>
                  </a:cubicBezTo>
                  <a:cubicBezTo>
                    <a:pt x="3319" y="1573"/>
                    <a:pt x="3369" y="1569"/>
                    <a:pt x="3419" y="1569"/>
                  </a:cubicBezTo>
                  <a:cubicBezTo>
                    <a:pt x="3567" y="1569"/>
                    <a:pt x="3711" y="1607"/>
                    <a:pt x="3836" y="1682"/>
                  </a:cubicBezTo>
                  <a:cubicBezTo>
                    <a:pt x="3903" y="1715"/>
                    <a:pt x="3970" y="1782"/>
                    <a:pt x="4036" y="1882"/>
                  </a:cubicBezTo>
                  <a:cubicBezTo>
                    <a:pt x="4063" y="1909"/>
                    <a:pt x="4090" y="1958"/>
                    <a:pt x="4135" y="1958"/>
                  </a:cubicBezTo>
                  <a:cubicBezTo>
                    <a:pt x="4145" y="1958"/>
                    <a:pt x="4157" y="1955"/>
                    <a:pt x="4170" y="1949"/>
                  </a:cubicBezTo>
                  <a:cubicBezTo>
                    <a:pt x="4203" y="1915"/>
                    <a:pt x="4203" y="1815"/>
                    <a:pt x="4203" y="1782"/>
                  </a:cubicBezTo>
                  <a:cubicBezTo>
                    <a:pt x="4203" y="1682"/>
                    <a:pt x="4170" y="1548"/>
                    <a:pt x="4103" y="1482"/>
                  </a:cubicBezTo>
                  <a:cubicBezTo>
                    <a:pt x="4070" y="1382"/>
                    <a:pt x="4036" y="1315"/>
                    <a:pt x="3970" y="1248"/>
                  </a:cubicBezTo>
                  <a:cubicBezTo>
                    <a:pt x="3936" y="1215"/>
                    <a:pt x="3936" y="1115"/>
                    <a:pt x="3970" y="1081"/>
                  </a:cubicBezTo>
                  <a:cubicBezTo>
                    <a:pt x="4003" y="1048"/>
                    <a:pt x="4036" y="1015"/>
                    <a:pt x="4070" y="981"/>
                  </a:cubicBezTo>
                  <a:cubicBezTo>
                    <a:pt x="4136" y="781"/>
                    <a:pt x="4170" y="614"/>
                    <a:pt x="4136" y="414"/>
                  </a:cubicBezTo>
                  <a:cubicBezTo>
                    <a:pt x="4070" y="414"/>
                    <a:pt x="3970" y="448"/>
                    <a:pt x="3903" y="548"/>
                  </a:cubicBezTo>
                  <a:lnTo>
                    <a:pt x="3869" y="581"/>
                  </a:lnTo>
                  <a:cubicBezTo>
                    <a:pt x="3803" y="648"/>
                    <a:pt x="3736" y="681"/>
                    <a:pt x="3669" y="748"/>
                  </a:cubicBezTo>
                  <a:cubicBezTo>
                    <a:pt x="3544" y="823"/>
                    <a:pt x="3400" y="860"/>
                    <a:pt x="3252" y="860"/>
                  </a:cubicBezTo>
                  <a:cubicBezTo>
                    <a:pt x="3202" y="860"/>
                    <a:pt x="3152" y="856"/>
                    <a:pt x="3102" y="848"/>
                  </a:cubicBezTo>
                  <a:cubicBezTo>
                    <a:pt x="3002" y="814"/>
                    <a:pt x="2902" y="781"/>
                    <a:pt x="2835" y="748"/>
                  </a:cubicBezTo>
                  <a:cubicBezTo>
                    <a:pt x="2869" y="714"/>
                    <a:pt x="2869" y="681"/>
                    <a:pt x="2869" y="614"/>
                  </a:cubicBezTo>
                  <a:cubicBezTo>
                    <a:pt x="2835" y="581"/>
                    <a:pt x="2769" y="548"/>
                    <a:pt x="2702" y="514"/>
                  </a:cubicBezTo>
                  <a:cubicBezTo>
                    <a:pt x="2635" y="481"/>
                    <a:pt x="2535" y="381"/>
                    <a:pt x="2435" y="347"/>
                  </a:cubicBezTo>
                  <a:cubicBezTo>
                    <a:pt x="2235" y="247"/>
                    <a:pt x="2035" y="181"/>
                    <a:pt x="1868" y="81"/>
                  </a:cubicBezTo>
                  <a:cubicBezTo>
                    <a:pt x="1795" y="26"/>
                    <a:pt x="1721" y="1"/>
                    <a:pt x="1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5623658" y="3195952"/>
              <a:ext cx="164057" cy="104583"/>
            </a:xfrm>
            <a:custGeom>
              <a:rect b="b" l="l" r="r" t="t"/>
              <a:pathLst>
                <a:path extrusionOk="0" h="2701" w="4237">
                  <a:moveTo>
                    <a:pt x="1618" y="0"/>
                  </a:moveTo>
                  <a:cubicBezTo>
                    <a:pt x="1567" y="0"/>
                    <a:pt x="1516" y="11"/>
                    <a:pt x="1468" y="35"/>
                  </a:cubicBezTo>
                  <a:cubicBezTo>
                    <a:pt x="1402" y="102"/>
                    <a:pt x="1335" y="168"/>
                    <a:pt x="1268" y="235"/>
                  </a:cubicBezTo>
                  <a:cubicBezTo>
                    <a:pt x="1235" y="268"/>
                    <a:pt x="1235" y="302"/>
                    <a:pt x="1201" y="335"/>
                  </a:cubicBezTo>
                  <a:cubicBezTo>
                    <a:pt x="1101" y="368"/>
                    <a:pt x="1035" y="402"/>
                    <a:pt x="968" y="402"/>
                  </a:cubicBezTo>
                  <a:cubicBezTo>
                    <a:pt x="768" y="502"/>
                    <a:pt x="601" y="602"/>
                    <a:pt x="434" y="735"/>
                  </a:cubicBezTo>
                  <a:cubicBezTo>
                    <a:pt x="267" y="835"/>
                    <a:pt x="134" y="969"/>
                    <a:pt x="67" y="1136"/>
                  </a:cubicBezTo>
                  <a:cubicBezTo>
                    <a:pt x="1" y="1202"/>
                    <a:pt x="1" y="1269"/>
                    <a:pt x="1" y="1336"/>
                  </a:cubicBezTo>
                  <a:cubicBezTo>
                    <a:pt x="34" y="1402"/>
                    <a:pt x="67" y="1503"/>
                    <a:pt x="134" y="1569"/>
                  </a:cubicBezTo>
                  <a:cubicBezTo>
                    <a:pt x="234" y="1736"/>
                    <a:pt x="367" y="1836"/>
                    <a:pt x="501" y="1936"/>
                  </a:cubicBezTo>
                  <a:cubicBezTo>
                    <a:pt x="668" y="2003"/>
                    <a:pt x="834" y="2036"/>
                    <a:pt x="968" y="2070"/>
                  </a:cubicBezTo>
                  <a:cubicBezTo>
                    <a:pt x="1168" y="2103"/>
                    <a:pt x="1368" y="2103"/>
                    <a:pt x="1602" y="2103"/>
                  </a:cubicBezTo>
                  <a:cubicBezTo>
                    <a:pt x="1602" y="2136"/>
                    <a:pt x="1635" y="2203"/>
                    <a:pt x="1668" y="2236"/>
                  </a:cubicBezTo>
                  <a:cubicBezTo>
                    <a:pt x="1702" y="2336"/>
                    <a:pt x="1735" y="2403"/>
                    <a:pt x="1802" y="2503"/>
                  </a:cubicBezTo>
                  <a:cubicBezTo>
                    <a:pt x="1874" y="2576"/>
                    <a:pt x="1982" y="2701"/>
                    <a:pt x="2086" y="2701"/>
                  </a:cubicBezTo>
                  <a:cubicBezTo>
                    <a:pt x="2126" y="2701"/>
                    <a:pt x="2165" y="2683"/>
                    <a:pt x="2202" y="2637"/>
                  </a:cubicBezTo>
                  <a:cubicBezTo>
                    <a:pt x="2235" y="2570"/>
                    <a:pt x="2269" y="2503"/>
                    <a:pt x="2302" y="2437"/>
                  </a:cubicBezTo>
                  <a:cubicBezTo>
                    <a:pt x="2302" y="2370"/>
                    <a:pt x="2336" y="2303"/>
                    <a:pt x="2402" y="2270"/>
                  </a:cubicBezTo>
                  <a:cubicBezTo>
                    <a:pt x="2436" y="2270"/>
                    <a:pt x="2469" y="2236"/>
                    <a:pt x="2469" y="2203"/>
                  </a:cubicBezTo>
                  <a:cubicBezTo>
                    <a:pt x="2502" y="2170"/>
                    <a:pt x="2436" y="2103"/>
                    <a:pt x="2402" y="2103"/>
                  </a:cubicBezTo>
                  <a:cubicBezTo>
                    <a:pt x="2336" y="2070"/>
                    <a:pt x="2302" y="2070"/>
                    <a:pt x="2235" y="2036"/>
                  </a:cubicBezTo>
                  <a:cubicBezTo>
                    <a:pt x="2302" y="2036"/>
                    <a:pt x="2402" y="2003"/>
                    <a:pt x="2469" y="1970"/>
                  </a:cubicBezTo>
                  <a:cubicBezTo>
                    <a:pt x="2536" y="1970"/>
                    <a:pt x="2636" y="1903"/>
                    <a:pt x="2702" y="1869"/>
                  </a:cubicBezTo>
                  <a:cubicBezTo>
                    <a:pt x="2869" y="1736"/>
                    <a:pt x="3069" y="1636"/>
                    <a:pt x="3270" y="1603"/>
                  </a:cubicBezTo>
                  <a:cubicBezTo>
                    <a:pt x="3340" y="1579"/>
                    <a:pt x="3411" y="1568"/>
                    <a:pt x="3481" y="1568"/>
                  </a:cubicBezTo>
                  <a:cubicBezTo>
                    <a:pt x="3607" y="1568"/>
                    <a:pt x="3729" y="1605"/>
                    <a:pt x="3837" y="1669"/>
                  </a:cubicBezTo>
                  <a:cubicBezTo>
                    <a:pt x="3903" y="1736"/>
                    <a:pt x="3970" y="1803"/>
                    <a:pt x="4037" y="1869"/>
                  </a:cubicBezTo>
                  <a:cubicBezTo>
                    <a:pt x="4070" y="1903"/>
                    <a:pt x="4137" y="1970"/>
                    <a:pt x="4170" y="1970"/>
                  </a:cubicBezTo>
                  <a:cubicBezTo>
                    <a:pt x="4237" y="1936"/>
                    <a:pt x="4204" y="1836"/>
                    <a:pt x="4204" y="1803"/>
                  </a:cubicBezTo>
                  <a:cubicBezTo>
                    <a:pt x="4204" y="1669"/>
                    <a:pt x="4170" y="1569"/>
                    <a:pt x="4137" y="1469"/>
                  </a:cubicBezTo>
                  <a:cubicBezTo>
                    <a:pt x="4103" y="1402"/>
                    <a:pt x="4037" y="1336"/>
                    <a:pt x="4003" y="1269"/>
                  </a:cubicBezTo>
                  <a:cubicBezTo>
                    <a:pt x="3937" y="1202"/>
                    <a:pt x="3937" y="1136"/>
                    <a:pt x="4003" y="1102"/>
                  </a:cubicBezTo>
                  <a:cubicBezTo>
                    <a:pt x="4037" y="1036"/>
                    <a:pt x="4070" y="1002"/>
                    <a:pt x="4070" y="969"/>
                  </a:cubicBezTo>
                  <a:cubicBezTo>
                    <a:pt x="4137" y="802"/>
                    <a:pt x="4170" y="602"/>
                    <a:pt x="4170" y="435"/>
                  </a:cubicBezTo>
                  <a:cubicBezTo>
                    <a:pt x="4070" y="435"/>
                    <a:pt x="4003" y="468"/>
                    <a:pt x="3937" y="535"/>
                  </a:cubicBezTo>
                  <a:lnTo>
                    <a:pt x="3870" y="602"/>
                  </a:lnTo>
                  <a:cubicBezTo>
                    <a:pt x="3803" y="635"/>
                    <a:pt x="3770" y="702"/>
                    <a:pt x="3703" y="735"/>
                  </a:cubicBezTo>
                  <a:cubicBezTo>
                    <a:pt x="3539" y="818"/>
                    <a:pt x="3374" y="877"/>
                    <a:pt x="3209" y="877"/>
                  </a:cubicBezTo>
                  <a:cubicBezTo>
                    <a:pt x="3174" y="877"/>
                    <a:pt x="3138" y="875"/>
                    <a:pt x="3103" y="869"/>
                  </a:cubicBezTo>
                  <a:cubicBezTo>
                    <a:pt x="3003" y="835"/>
                    <a:pt x="2936" y="802"/>
                    <a:pt x="2836" y="735"/>
                  </a:cubicBezTo>
                  <a:cubicBezTo>
                    <a:pt x="2869" y="735"/>
                    <a:pt x="2903" y="669"/>
                    <a:pt x="2869" y="635"/>
                  </a:cubicBezTo>
                  <a:cubicBezTo>
                    <a:pt x="2836" y="569"/>
                    <a:pt x="2769" y="535"/>
                    <a:pt x="2702" y="502"/>
                  </a:cubicBezTo>
                  <a:cubicBezTo>
                    <a:pt x="2636" y="468"/>
                    <a:pt x="2536" y="402"/>
                    <a:pt x="2436" y="335"/>
                  </a:cubicBezTo>
                  <a:cubicBezTo>
                    <a:pt x="2269" y="235"/>
                    <a:pt x="2069" y="202"/>
                    <a:pt x="1869" y="102"/>
                  </a:cubicBezTo>
                  <a:cubicBezTo>
                    <a:pt x="1804" y="37"/>
                    <a:pt x="1712" y="0"/>
                    <a:pt x="16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8185080" y="3961698"/>
              <a:ext cx="162779" cy="104621"/>
            </a:xfrm>
            <a:custGeom>
              <a:rect b="b" l="l" r="r" t="t"/>
              <a:pathLst>
                <a:path extrusionOk="0" h="2702" w="4204">
                  <a:moveTo>
                    <a:pt x="1601" y="1"/>
                  </a:moveTo>
                  <a:cubicBezTo>
                    <a:pt x="1549" y="1"/>
                    <a:pt x="1494" y="12"/>
                    <a:pt x="1435" y="35"/>
                  </a:cubicBezTo>
                  <a:cubicBezTo>
                    <a:pt x="1368" y="102"/>
                    <a:pt x="1302" y="136"/>
                    <a:pt x="1268" y="236"/>
                  </a:cubicBezTo>
                  <a:cubicBezTo>
                    <a:pt x="1235" y="269"/>
                    <a:pt x="1202" y="302"/>
                    <a:pt x="1168" y="336"/>
                  </a:cubicBezTo>
                  <a:cubicBezTo>
                    <a:pt x="1101" y="369"/>
                    <a:pt x="1001" y="369"/>
                    <a:pt x="935" y="402"/>
                  </a:cubicBezTo>
                  <a:cubicBezTo>
                    <a:pt x="735" y="502"/>
                    <a:pt x="568" y="603"/>
                    <a:pt x="401" y="736"/>
                  </a:cubicBezTo>
                  <a:cubicBezTo>
                    <a:pt x="234" y="836"/>
                    <a:pt x="134" y="969"/>
                    <a:pt x="34" y="1136"/>
                  </a:cubicBezTo>
                  <a:cubicBezTo>
                    <a:pt x="1" y="1203"/>
                    <a:pt x="1" y="1270"/>
                    <a:pt x="1" y="1336"/>
                  </a:cubicBezTo>
                  <a:cubicBezTo>
                    <a:pt x="34" y="1403"/>
                    <a:pt x="67" y="1503"/>
                    <a:pt x="101" y="1570"/>
                  </a:cubicBezTo>
                  <a:cubicBezTo>
                    <a:pt x="201" y="1703"/>
                    <a:pt x="334" y="1837"/>
                    <a:pt x="501" y="1937"/>
                  </a:cubicBezTo>
                  <a:cubicBezTo>
                    <a:pt x="634" y="2004"/>
                    <a:pt x="801" y="2037"/>
                    <a:pt x="968" y="2070"/>
                  </a:cubicBezTo>
                  <a:cubicBezTo>
                    <a:pt x="1168" y="2070"/>
                    <a:pt x="1368" y="2104"/>
                    <a:pt x="1568" y="2104"/>
                  </a:cubicBezTo>
                  <a:cubicBezTo>
                    <a:pt x="1602" y="2137"/>
                    <a:pt x="1602" y="2170"/>
                    <a:pt x="1635" y="2237"/>
                  </a:cubicBezTo>
                  <a:cubicBezTo>
                    <a:pt x="1669" y="2337"/>
                    <a:pt x="1735" y="2404"/>
                    <a:pt x="1802" y="2504"/>
                  </a:cubicBezTo>
                  <a:cubicBezTo>
                    <a:pt x="1850" y="2576"/>
                    <a:pt x="1969" y="2701"/>
                    <a:pt x="2068" y="2701"/>
                  </a:cubicBezTo>
                  <a:cubicBezTo>
                    <a:pt x="2106" y="2701"/>
                    <a:pt x="2141" y="2683"/>
                    <a:pt x="2169" y="2637"/>
                  </a:cubicBezTo>
                  <a:cubicBezTo>
                    <a:pt x="2236" y="2571"/>
                    <a:pt x="2269" y="2504"/>
                    <a:pt x="2269" y="2437"/>
                  </a:cubicBezTo>
                  <a:cubicBezTo>
                    <a:pt x="2302" y="2370"/>
                    <a:pt x="2336" y="2304"/>
                    <a:pt x="2369" y="2270"/>
                  </a:cubicBezTo>
                  <a:cubicBezTo>
                    <a:pt x="2402" y="2270"/>
                    <a:pt x="2436" y="2237"/>
                    <a:pt x="2469" y="2204"/>
                  </a:cubicBezTo>
                  <a:cubicBezTo>
                    <a:pt x="2469" y="2170"/>
                    <a:pt x="2436" y="2104"/>
                    <a:pt x="2369" y="2104"/>
                  </a:cubicBezTo>
                  <a:cubicBezTo>
                    <a:pt x="2336" y="2070"/>
                    <a:pt x="2269" y="2037"/>
                    <a:pt x="2236" y="2037"/>
                  </a:cubicBezTo>
                  <a:cubicBezTo>
                    <a:pt x="2302" y="2004"/>
                    <a:pt x="2369" y="2004"/>
                    <a:pt x="2436" y="1970"/>
                  </a:cubicBezTo>
                  <a:cubicBezTo>
                    <a:pt x="2502" y="1937"/>
                    <a:pt x="2603" y="1903"/>
                    <a:pt x="2669" y="1870"/>
                  </a:cubicBezTo>
                  <a:cubicBezTo>
                    <a:pt x="2836" y="1737"/>
                    <a:pt x="3036" y="1637"/>
                    <a:pt x="3270" y="1570"/>
                  </a:cubicBezTo>
                  <a:cubicBezTo>
                    <a:pt x="3311" y="1562"/>
                    <a:pt x="3355" y="1557"/>
                    <a:pt x="3400" y="1557"/>
                  </a:cubicBezTo>
                  <a:cubicBezTo>
                    <a:pt x="3534" y="1557"/>
                    <a:pt x="3678" y="1595"/>
                    <a:pt x="3803" y="1670"/>
                  </a:cubicBezTo>
                  <a:cubicBezTo>
                    <a:pt x="3903" y="1737"/>
                    <a:pt x="3970" y="1803"/>
                    <a:pt x="4037" y="1870"/>
                  </a:cubicBezTo>
                  <a:cubicBezTo>
                    <a:pt x="4037" y="1903"/>
                    <a:pt x="4104" y="1970"/>
                    <a:pt x="4137" y="1970"/>
                  </a:cubicBezTo>
                  <a:cubicBezTo>
                    <a:pt x="4204" y="1937"/>
                    <a:pt x="4204" y="1837"/>
                    <a:pt x="4204" y="1803"/>
                  </a:cubicBezTo>
                  <a:cubicBezTo>
                    <a:pt x="4170" y="1670"/>
                    <a:pt x="4137" y="1570"/>
                    <a:pt x="4104" y="1470"/>
                  </a:cubicBezTo>
                  <a:cubicBezTo>
                    <a:pt x="4070" y="1403"/>
                    <a:pt x="4037" y="1336"/>
                    <a:pt x="3970" y="1270"/>
                  </a:cubicBezTo>
                  <a:cubicBezTo>
                    <a:pt x="3937" y="1203"/>
                    <a:pt x="3937" y="1170"/>
                    <a:pt x="3970" y="1103"/>
                  </a:cubicBezTo>
                  <a:cubicBezTo>
                    <a:pt x="4004" y="1070"/>
                    <a:pt x="4037" y="1036"/>
                    <a:pt x="4070" y="969"/>
                  </a:cubicBezTo>
                  <a:cubicBezTo>
                    <a:pt x="4137" y="803"/>
                    <a:pt x="4170" y="603"/>
                    <a:pt x="4137" y="436"/>
                  </a:cubicBezTo>
                  <a:cubicBezTo>
                    <a:pt x="4070" y="436"/>
                    <a:pt x="3970" y="469"/>
                    <a:pt x="3903" y="536"/>
                  </a:cubicBezTo>
                  <a:lnTo>
                    <a:pt x="3870" y="603"/>
                  </a:lnTo>
                  <a:cubicBezTo>
                    <a:pt x="3803" y="636"/>
                    <a:pt x="3737" y="703"/>
                    <a:pt x="3670" y="736"/>
                  </a:cubicBezTo>
                  <a:cubicBezTo>
                    <a:pt x="3543" y="838"/>
                    <a:pt x="3396" y="881"/>
                    <a:pt x="3244" y="881"/>
                  </a:cubicBezTo>
                  <a:cubicBezTo>
                    <a:pt x="3197" y="881"/>
                    <a:pt x="3150" y="877"/>
                    <a:pt x="3103" y="869"/>
                  </a:cubicBezTo>
                  <a:cubicBezTo>
                    <a:pt x="3003" y="836"/>
                    <a:pt x="2903" y="803"/>
                    <a:pt x="2836" y="736"/>
                  </a:cubicBezTo>
                  <a:cubicBezTo>
                    <a:pt x="2869" y="703"/>
                    <a:pt x="2869" y="669"/>
                    <a:pt x="2869" y="636"/>
                  </a:cubicBezTo>
                  <a:cubicBezTo>
                    <a:pt x="2836" y="569"/>
                    <a:pt x="2769" y="536"/>
                    <a:pt x="2703" y="502"/>
                  </a:cubicBezTo>
                  <a:cubicBezTo>
                    <a:pt x="2636" y="469"/>
                    <a:pt x="2536" y="402"/>
                    <a:pt x="2436" y="336"/>
                  </a:cubicBezTo>
                  <a:cubicBezTo>
                    <a:pt x="2236" y="236"/>
                    <a:pt x="2035" y="202"/>
                    <a:pt x="1869" y="102"/>
                  </a:cubicBezTo>
                  <a:cubicBezTo>
                    <a:pt x="1783" y="38"/>
                    <a:pt x="1696" y="1"/>
                    <a:pt x="1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6063797" y="4126895"/>
              <a:ext cx="164057" cy="102337"/>
            </a:xfrm>
            <a:custGeom>
              <a:rect b="b" l="l" r="r" t="t"/>
              <a:pathLst>
                <a:path extrusionOk="0" h="2643" w="4237">
                  <a:moveTo>
                    <a:pt x="1554" y="0"/>
                  </a:moveTo>
                  <a:cubicBezTo>
                    <a:pt x="1503" y="0"/>
                    <a:pt x="1452" y="11"/>
                    <a:pt x="1401" y="37"/>
                  </a:cubicBezTo>
                  <a:cubicBezTo>
                    <a:pt x="1301" y="103"/>
                    <a:pt x="1268" y="170"/>
                    <a:pt x="1201" y="237"/>
                  </a:cubicBezTo>
                  <a:cubicBezTo>
                    <a:pt x="1168" y="270"/>
                    <a:pt x="1168" y="337"/>
                    <a:pt x="1134" y="370"/>
                  </a:cubicBezTo>
                  <a:cubicBezTo>
                    <a:pt x="1068" y="404"/>
                    <a:pt x="968" y="404"/>
                    <a:pt x="901" y="470"/>
                  </a:cubicBezTo>
                  <a:cubicBezTo>
                    <a:pt x="701" y="537"/>
                    <a:pt x="534" y="670"/>
                    <a:pt x="367" y="804"/>
                  </a:cubicBezTo>
                  <a:cubicBezTo>
                    <a:pt x="234" y="904"/>
                    <a:pt x="100" y="1037"/>
                    <a:pt x="34" y="1204"/>
                  </a:cubicBezTo>
                  <a:cubicBezTo>
                    <a:pt x="0" y="1271"/>
                    <a:pt x="0" y="1338"/>
                    <a:pt x="0" y="1404"/>
                  </a:cubicBezTo>
                  <a:cubicBezTo>
                    <a:pt x="34" y="1471"/>
                    <a:pt x="100" y="1571"/>
                    <a:pt x="134" y="1638"/>
                  </a:cubicBezTo>
                  <a:cubicBezTo>
                    <a:pt x="234" y="1771"/>
                    <a:pt x="401" y="1905"/>
                    <a:pt x="567" y="1971"/>
                  </a:cubicBezTo>
                  <a:cubicBezTo>
                    <a:pt x="701" y="2038"/>
                    <a:pt x="868" y="2071"/>
                    <a:pt x="1034" y="2071"/>
                  </a:cubicBezTo>
                  <a:lnTo>
                    <a:pt x="1635" y="2071"/>
                  </a:lnTo>
                  <a:cubicBezTo>
                    <a:pt x="1668" y="2105"/>
                    <a:pt x="1668" y="2172"/>
                    <a:pt x="1702" y="2205"/>
                  </a:cubicBezTo>
                  <a:cubicBezTo>
                    <a:pt x="1768" y="2305"/>
                    <a:pt x="1802" y="2372"/>
                    <a:pt x="1868" y="2472"/>
                  </a:cubicBezTo>
                  <a:cubicBezTo>
                    <a:pt x="1938" y="2541"/>
                    <a:pt x="2055" y="2643"/>
                    <a:pt x="2154" y="2643"/>
                  </a:cubicBezTo>
                  <a:cubicBezTo>
                    <a:pt x="2198" y="2643"/>
                    <a:pt x="2238" y="2623"/>
                    <a:pt x="2269" y="2572"/>
                  </a:cubicBezTo>
                  <a:cubicBezTo>
                    <a:pt x="2335" y="2505"/>
                    <a:pt x="2335" y="2438"/>
                    <a:pt x="2369" y="2372"/>
                  </a:cubicBezTo>
                  <a:cubicBezTo>
                    <a:pt x="2369" y="2305"/>
                    <a:pt x="2402" y="2238"/>
                    <a:pt x="2469" y="2205"/>
                  </a:cubicBezTo>
                  <a:cubicBezTo>
                    <a:pt x="2502" y="2172"/>
                    <a:pt x="2502" y="2138"/>
                    <a:pt x="2535" y="2105"/>
                  </a:cubicBezTo>
                  <a:cubicBezTo>
                    <a:pt x="2569" y="2071"/>
                    <a:pt x="2502" y="2038"/>
                    <a:pt x="2435" y="2005"/>
                  </a:cubicBezTo>
                  <a:cubicBezTo>
                    <a:pt x="2402" y="2005"/>
                    <a:pt x="2335" y="1971"/>
                    <a:pt x="2302" y="1971"/>
                  </a:cubicBezTo>
                  <a:cubicBezTo>
                    <a:pt x="2369" y="1938"/>
                    <a:pt x="2435" y="1938"/>
                    <a:pt x="2502" y="1905"/>
                  </a:cubicBezTo>
                  <a:cubicBezTo>
                    <a:pt x="2569" y="1871"/>
                    <a:pt x="2669" y="1838"/>
                    <a:pt x="2736" y="1771"/>
                  </a:cubicBezTo>
                  <a:cubicBezTo>
                    <a:pt x="2902" y="1638"/>
                    <a:pt x="3103" y="1538"/>
                    <a:pt x="3303" y="1471"/>
                  </a:cubicBezTo>
                  <a:cubicBezTo>
                    <a:pt x="3362" y="1447"/>
                    <a:pt x="3425" y="1436"/>
                    <a:pt x="3491" y="1436"/>
                  </a:cubicBezTo>
                  <a:cubicBezTo>
                    <a:pt x="3611" y="1436"/>
                    <a:pt x="3741" y="1473"/>
                    <a:pt x="3870" y="1538"/>
                  </a:cubicBezTo>
                  <a:cubicBezTo>
                    <a:pt x="3936" y="1571"/>
                    <a:pt x="4003" y="1638"/>
                    <a:pt x="4070" y="1705"/>
                  </a:cubicBezTo>
                  <a:cubicBezTo>
                    <a:pt x="4097" y="1732"/>
                    <a:pt x="4146" y="1780"/>
                    <a:pt x="4181" y="1780"/>
                  </a:cubicBezTo>
                  <a:cubicBezTo>
                    <a:pt x="4189" y="1780"/>
                    <a:pt x="4197" y="1778"/>
                    <a:pt x="4203" y="1771"/>
                  </a:cubicBezTo>
                  <a:cubicBezTo>
                    <a:pt x="4237" y="1771"/>
                    <a:pt x="4237" y="1671"/>
                    <a:pt x="4237" y="1604"/>
                  </a:cubicBezTo>
                  <a:cubicBezTo>
                    <a:pt x="4237" y="1504"/>
                    <a:pt x="4170" y="1404"/>
                    <a:pt x="4137" y="1338"/>
                  </a:cubicBezTo>
                  <a:cubicBezTo>
                    <a:pt x="4103" y="1238"/>
                    <a:pt x="4037" y="1171"/>
                    <a:pt x="4003" y="1137"/>
                  </a:cubicBezTo>
                  <a:cubicBezTo>
                    <a:pt x="3936" y="1071"/>
                    <a:pt x="3936" y="1004"/>
                    <a:pt x="3970" y="937"/>
                  </a:cubicBezTo>
                  <a:cubicBezTo>
                    <a:pt x="4003" y="904"/>
                    <a:pt x="4037" y="871"/>
                    <a:pt x="4037" y="837"/>
                  </a:cubicBezTo>
                  <a:cubicBezTo>
                    <a:pt x="4103" y="637"/>
                    <a:pt x="4137" y="470"/>
                    <a:pt x="4103" y="270"/>
                  </a:cubicBezTo>
                  <a:cubicBezTo>
                    <a:pt x="4003" y="270"/>
                    <a:pt x="3936" y="337"/>
                    <a:pt x="3870" y="404"/>
                  </a:cubicBezTo>
                  <a:lnTo>
                    <a:pt x="3836" y="437"/>
                  </a:lnTo>
                  <a:cubicBezTo>
                    <a:pt x="3770" y="504"/>
                    <a:pt x="3736" y="570"/>
                    <a:pt x="3670" y="604"/>
                  </a:cubicBezTo>
                  <a:cubicBezTo>
                    <a:pt x="3531" y="714"/>
                    <a:pt x="3370" y="779"/>
                    <a:pt x="3205" y="779"/>
                  </a:cubicBezTo>
                  <a:cubicBezTo>
                    <a:pt x="3171" y="779"/>
                    <a:pt x="3137" y="776"/>
                    <a:pt x="3103" y="771"/>
                  </a:cubicBezTo>
                  <a:cubicBezTo>
                    <a:pt x="3002" y="737"/>
                    <a:pt x="2902" y="704"/>
                    <a:pt x="2802" y="670"/>
                  </a:cubicBezTo>
                  <a:cubicBezTo>
                    <a:pt x="2836" y="637"/>
                    <a:pt x="2836" y="604"/>
                    <a:pt x="2836" y="570"/>
                  </a:cubicBezTo>
                  <a:cubicBezTo>
                    <a:pt x="2802" y="504"/>
                    <a:pt x="2736" y="470"/>
                    <a:pt x="2669" y="437"/>
                  </a:cubicBezTo>
                  <a:cubicBezTo>
                    <a:pt x="2602" y="437"/>
                    <a:pt x="2469" y="337"/>
                    <a:pt x="2402" y="304"/>
                  </a:cubicBezTo>
                  <a:cubicBezTo>
                    <a:pt x="2202" y="203"/>
                    <a:pt x="2002" y="170"/>
                    <a:pt x="1802" y="70"/>
                  </a:cubicBezTo>
                  <a:cubicBezTo>
                    <a:pt x="1719" y="29"/>
                    <a:pt x="1637" y="0"/>
                    <a:pt x="1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7108985" y="3373177"/>
              <a:ext cx="165373" cy="100672"/>
            </a:xfrm>
            <a:custGeom>
              <a:rect b="b" l="l" r="r" t="t"/>
              <a:pathLst>
                <a:path extrusionOk="0" h="2600" w="4271">
                  <a:moveTo>
                    <a:pt x="1485" y="0"/>
                  </a:moveTo>
                  <a:cubicBezTo>
                    <a:pt x="1410" y="0"/>
                    <a:pt x="1335" y="25"/>
                    <a:pt x="1268" y="75"/>
                  </a:cubicBezTo>
                  <a:cubicBezTo>
                    <a:pt x="1168" y="142"/>
                    <a:pt x="1101" y="275"/>
                    <a:pt x="1068" y="409"/>
                  </a:cubicBezTo>
                  <a:cubicBezTo>
                    <a:pt x="968" y="442"/>
                    <a:pt x="901" y="475"/>
                    <a:pt x="834" y="509"/>
                  </a:cubicBezTo>
                  <a:cubicBezTo>
                    <a:pt x="634" y="609"/>
                    <a:pt x="467" y="742"/>
                    <a:pt x="334" y="876"/>
                  </a:cubicBezTo>
                  <a:cubicBezTo>
                    <a:pt x="201" y="1009"/>
                    <a:pt x="101" y="1176"/>
                    <a:pt x="34" y="1343"/>
                  </a:cubicBezTo>
                  <a:cubicBezTo>
                    <a:pt x="0" y="1409"/>
                    <a:pt x="0" y="1476"/>
                    <a:pt x="34" y="1543"/>
                  </a:cubicBezTo>
                  <a:cubicBezTo>
                    <a:pt x="67" y="1610"/>
                    <a:pt x="101" y="1710"/>
                    <a:pt x="167" y="1743"/>
                  </a:cubicBezTo>
                  <a:cubicBezTo>
                    <a:pt x="267" y="1910"/>
                    <a:pt x="434" y="2010"/>
                    <a:pt x="601" y="2077"/>
                  </a:cubicBezTo>
                  <a:cubicBezTo>
                    <a:pt x="695" y="2100"/>
                    <a:pt x="806" y="2124"/>
                    <a:pt x="922" y="2124"/>
                  </a:cubicBezTo>
                  <a:cubicBezTo>
                    <a:pt x="970" y="2124"/>
                    <a:pt x="1019" y="2120"/>
                    <a:pt x="1068" y="2110"/>
                  </a:cubicBezTo>
                  <a:cubicBezTo>
                    <a:pt x="1268" y="2110"/>
                    <a:pt x="1468" y="2110"/>
                    <a:pt x="1668" y="2077"/>
                  </a:cubicBezTo>
                  <a:cubicBezTo>
                    <a:pt x="1702" y="2110"/>
                    <a:pt x="1735" y="2143"/>
                    <a:pt x="1768" y="2210"/>
                  </a:cubicBezTo>
                  <a:cubicBezTo>
                    <a:pt x="1802" y="2277"/>
                    <a:pt x="1868" y="2377"/>
                    <a:pt x="1969" y="2444"/>
                  </a:cubicBezTo>
                  <a:cubicBezTo>
                    <a:pt x="2015" y="2513"/>
                    <a:pt x="2143" y="2600"/>
                    <a:pt x="2250" y="2600"/>
                  </a:cubicBezTo>
                  <a:cubicBezTo>
                    <a:pt x="2297" y="2600"/>
                    <a:pt x="2339" y="2584"/>
                    <a:pt x="2369" y="2544"/>
                  </a:cubicBezTo>
                  <a:cubicBezTo>
                    <a:pt x="2402" y="2444"/>
                    <a:pt x="2436" y="2377"/>
                    <a:pt x="2436" y="2310"/>
                  </a:cubicBezTo>
                  <a:cubicBezTo>
                    <a:pt x="2436" y="2243"/>
                    <a:pt x="2469" y="2177"/>
                    <a:pt x="2502" y="2110"/>
                  </a:cubicBezTo>
                  <a:cubicBezTo>
                    <a:pt x="2536" y="2110"/>
                    <a:pt x="2569" y="2077"/>
                    <a:pt x="2602" y="2043"/>
                  </a:cubicBezTo>
                  <a:cubicBezTo>
                    <a:pt x="2602" y="2010"/>
                    <a:pt x="2536" y="1977"/>
                    <a:pt x="2502" y="1943"/>
                  </a:cubicBezTo>
                  <a:cubicBezTo>
                    <a:pt x="2436" y="1943"/>
                    <a:pt x="2369" y="1943"/>
                    <a:pt x="2335" y="1910"/>
                  </a:cubicBezTo>
                  <a:cubicBezTo>
                    <a:pt x="2402" y="1876"/>
                    <a:pt x="2469" y="1876"/>
                    <a:pt x="2536" y="1843"/>
                  </a:cubicBezTo>
                  <a:cubicBezTo>
                    <a:pt x="2602" y="1810"/>
                    <a:pt x="2669" y="1743"/>
                    <a:pt x="2769" y="1676"/>
                  </a:cubicBezTo>
                  <a:cubicBezTo>
                    <a:pt x="2903" y="1543"/>
                    <a:pt x="3103" y="1409"/>
                    <a:pt x="3303" y="1343"/>
                  </a:cubicBezTo>
                  <a:cubicBezTo>
                    <a:pt x="3386" y="1293"/>
                    <a:pt x="3478" y="1268"/>
                    <a:pt x="3574" y="1268"/>
                  </a:cubicBezTo>
                  <a:cubicBezTo>
                    <a:pt x="3670" y="1268"/>
                    <a:pt x="3770" y="1293"/>
                    <a:pt x="3870" y="1343"/>
                  </a:cubicBezTo>
                  <a:cubicBezTo>
                    <a:pt x="3937" y="1376"/>
                    <a:pt x="4003" y="1443"/>
                    <a:pt x="4103" y="1510"/>
                  </a:cubicBezTo>
                  <a:cubicBezTo>
                    <a:pt x="4103" y="1510"/>
                    <a:pt x="4146" y="1552"/>
                    <a:pt x="4197" y="1552"/>
                  </a:cubicBezTo>
                  <a:cubicBezTo>
                    <a:pt x="4210" y="1552"/>
                    <a:pt x="4224" y="1550"/>
                    <a:pt x="4237" y="1543"/>
                  </a:cubicBezTo>
                  <a:cubicBezTo>
                    <a:pt x="4270" y="1510"/>
                    <a:pt x="4237" y="1409"/>
                    <a:pt x="4237" y="1376"/>
                  </a:cubicBezTo>
                  <a:cubicBezTo>
                    <a:pt x="4237" y="1276"/>
                    <a:pt x="4203" y="1209"/>
                    <a:pt x="4137" y="1109"/>
                  </a:cubicBezTo>
                  <a:cubicBezTo>
                    <a:pt x="4103" y="1043"/>
                    <a:pt x="4037" y="976"/>
                    <a:pt x="4003" y="942"/>
                  </a:cubicBezTo>
                  <a:cubicBezTo>
                    <a:pt x="3937" y="876"/>
                    <a:pt x="3903" y="809"/>
                    <a:pt x="3970" y="742"/>
                  </a:cubicBezTo>
                  <a:cubicBezTo>
                    <a:pt x="3970" y="709"/>
                    <a:pt x="4003" y="676"/>
                    <a:pt x="4003" y="642"/>
                  </a:cubicBezTo>
                  <a:cubicBezTo>
                    <a:pt x="4070" y="442"/>
                    <a:pt x="4070" y="242"/>
                    <a:pt x="4003" y="75"/>
                  </a:cubicBezTo>
                  <a:cubicBezTo>
                    <a:pt x="3937" y="75"/>
                    <a:pt x="3837" y="142"/>
                    <a:pt x="3803" y="209"/>
                  </a:cubicBezTo>
                  <a:lnTo>
                    <a:pt x="3770" y="275"/>
                  </a:lnTo>
                  <a:cubicBezTo>
                    <a:pt x="3703" y="342"/>
                    <a:pt x="3670" y="409"/>
                    <a:pt x="3603" y="442"/>
                  </a:cubicBezTo>
                  <a:cubicBezTo>
                    <a:pt x="3436" y="576"/>
                    <a:pt x="3236" y="642"/>
                    <a:pt x="3036" y="642"/>
                  </a:cubicBezTo>
                  <a:cubicBezTo>
                    <a:pt x="2936" y="642"/>
                    <a:pt x="2836" y="609"/>
                    <a:pt x="2769" y="576"/>
                  </a:cubicBezTo>
                  <a:cubicBezTo>
                    <a:pt x="2769" y="542"/>
                    <a:pt x="2769" y="475"/>
                    <a:pt x="2769" y="475"/>
                  </a:cubicBezTo>
                  <a:cubicBezTo>
                    <a:pt x="2736" y="409"/>
                    <a:pt x="2636" y="375"/>
                    <a:pt x="2569" y="375"/>
                  </a:cubicBezTo>
                  <a:lnTo>
                    <a:pt x="2302" y="242"/>
                  </a:lnTo>
                  <a:cubicBezTo>
                    <a:pt x="2102" y="175"/>
                    <a:pt x="1868" y="142"/>
                    <a:pt x="1702" y="75"/>
                  </a:cubicBezTo>
                  <a:cubicBezTo>
                    <a:pt x="1635" y="25"/>
                    <a:pt x="1560" y="0"/>
                    <a:pt x="14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6308513" y="3445091"/>
              <a:ext cx="165334" cy="100362"/>
            </a:xfrm>
            <a:custGeom>
              <a:rect b="b" l="l" r="r" t="t"/>
              <a:pathLst>
                <a:path extrusionOk="0" h="2592" w="4270">
                  <a:moveTo>
                    <a:pt x="1489" y="1"/>
                  </a:moveTo>
                  <a:cubicBezTo>
                    <a:pt x="1418" y="1"/>
                    <a:pt x="1351" y="17"/>
                    <a:pt x="1301" y="51"/>
                  </a:cubicBezTo>
                  <a:cubicBezTo>
                    <a:pt x="1234" y="117"/>
                    <a:pt x="1168" y="184"/>
                    <a:pt x="1134" y="251"/>
                  </a:cubicBezTo>
                  <a:cubicBezTo>
                    <a:pt x="1101" y="318"/>
                    <a:pt x="1068" y="351"/>
                    <a:pt x="1068" y="384"/>
                  </a:cubicBezTo>
                  <a:cubicBezTo>
                    <a:pt x="967" y="418"/>
                    <a:pt x="901" y="451"/>
                    <a:pt x="834" y="484"/>
                  </a:cubicBezTo>
                  <a:cubicBezTo>
                    <a:pt x="667" y="618"/>
                    <a:pt x="500" y="718"/>
                    <a:pt x="367" y="885"/>
                  </a:cubicBezTo>
                  <a:cubicBezTo>
                    <a:pt x="200" y="1018"/>
                    <a:pt x="100" y="1152"/>
                    <a:pt x="33" y="1352"/>
                  </a:cubicBezTo>
                  <a:cubicBezTo>
                    <a:pt x="0" y="1418"/>
                    <a:pt x="0" y="1485"/>
                    <a:pt x="33" y="1552"/>
                  </a:cubicBezTo>
                  <a:cubicBezTo>
                    <a:pt x="67" y="1619"/>
                    <a:pt x="134" y="1685"/>
                    <a:pt x="200" y="1752"/>
                  </a:cubicBezTo>
                  <a:cubicBezTo>
                    <a:pt x="300" y="1885"/>
                    <a:pt x="434" y="1986"/>
                    <a:pt x="601" y="2052"/>
                  </a:cubicBezTo>
                  <a:cubicBezTo>
                    <a:pt x="767" y="2119"/>
                    <a:pt x="934" y="2119"/>
                    <a:pt x="1068" y="2119"/>
                  </a:cubicBezTo>
                  <a:cubicBezTo>
                    <a:pt x="1268" y="2119"/>
                    <a:pt x="1468" y="2086"/>
                    <a:pt x="1668" y="2086"/>
                  </a:cubicBezTo>
                  <a:lnTo>
                    <a:pt x="1768" y="2186"/>
                  </a:lnTo>
                  <a:cubicBezTo>
                    <a:pt x="1835" y="2286"/>
                    <a:pt x="1901" y="2352"/>
                    <a:pt x="1968" y="2453"/>
                  </a:cubicBezTo>
                  <a:cubicBezTo>
                    <a:pt x="2037" y="2498"/>
                    <a:pt x="2153" y="2591"/>
                    <a:pt x="2251" y="2591"/>
                  </a:cubicBezTo>
                  <a:cubicBezTo>
                    <a:pt x="2296" y="2591"/>
                    <a:pt x="2337" y="2572"/>
                    <a:pt x="2368" y="2519"/>
                  </a:cubicBezTo>
                  <a:cubicBezTo>
                    <a:pt x="2402" y="2453"/>
                    <a:pt x="2435" y="2386"/>
                    <a:pt x="2435" y="2286"/>
                  </a:cubicBezTo>
                  <a:cubicBezTo>
                    <a:pt x="2435" y="2219"/>
                    <a:pt x="2469" y="2152"/>
                    <a:pt x="2535" y="2119"/>
                  </a:cubicBezTo>
                  <a:cubicBezTo>
                    <a:pt x="2535" y="2086"/>
                    <a:pt x="2602" y="2086"/>
                    <a:pt x="2602" y="2052"/>
                  </a:cubicBezTo>
                  <a:cubicBezTo>
                    <a:pt x="2602" y="2019"/>
                    <a:pt x="2535" y="1952"/>
                    <a:pt x="2502" y="1952"/>
                  </a:cubicBezTo>
                  <a:cubicBezTo>
                    <a:pt x="2435" y="1952"/>
                    <a:pt x="2402" y="1919"/>
                    <a:pt x="2335" y="1919"/>
                  </a:cubicBezTo>
                  <a:cubicBezTo>
                    <a:pt x="2402" y="1885"/>
                    <a:pt x="2469" y="1852"/>
                    <a:pt x="2535" y="1819"/>
                  </a:cubicBezTo>
                  <a:cubicBezTo>
                    <a:pt x="2602" y="1785"/>
                    <a:pt x="2702" y="1752"/>
                    <a:pt x="2769" y="1685"/>
                  </a:cubicBezTo>
                  <a:cubicBezTo>
                    <a:pt x="2902" y="1519"/>
                    <a:pt x="3102" y="1385"/>
                    <a:pt x="3302" y="1318"/>
                  </a:cubicBezTo>
                  <a:cubicBezTo>
                    <a:pt x="3386" y="1268"/>
                    <a:pt x="3478" y="1243"/>
                    <a:pt x="3569" y="1243"/>
                  </a:cubicBezTo>
                  <a:cubicBezTo>
                    <a:pt x="3661" y="1243"/>
                    <a:pt x="3753" y="1268"/>
                    <a:pt x="3836" y="1318"/>
                  </a:cubicBezTo>
                  <a:cubicBezTo>
                    <a:pt x="3936" y="1352"/>
                    <a:pt x="4003" y="1418"/>
                    <a:pt x="4070" y="1485"/>
                  </a:cubicBezTo>
                  <a:cubicBezTo>
                    <a:pt x="4096" y="1485"/>
                    <a:pt x="4144" y="1528"/>
                    <a:pt x="4180" y="1528"/>
                  </a:cubicBezTo>
                  <a:cubicBezTo>
                    <a:pt x="4188" y="1528"/>
                    <a:pt x="4196" y="1525"/>
                    <a:pt x="4203" y="1519"/>
                  </a:cubicBezTo>
                  <a:cubicBezTo>
                    <a:pt x="4270" y="1485"/>
                    <a:pt x="4236" y="1385"/>
                    <a:pt x="4236" y="1352"/>
                  </a:cubicBezTo>
                  <a:cubicBezTo>
                    <a:pt x="4236" y="1285"/>
                    <a:pt x="4203" y="1185"/>
                    <a:pt x="4136" y="1118"/>
                  </a:cubicBezTo>
                  <a:cubicBezTo>
                    <a:pt x="4103" y="1018"/>
                    <a:pt x="4070" y="985"/>
                    <a:pt x="4003" y="918"/>
                  </a:cubicBezTo>
                  <a:cubicBezTo>
                    <a:pt x="3936" y="885"/>
                    <a:pt x="3903" y="785"/>
                    <a:pt x="3970" y="751"/>
                  </a:cubicBezTo>
                  <a:cubicBezTo>
                    <a:pt x="3970" y="685"/>
                    <a:pt x="4003" y="651"/>
                    <a:pt x="4036" y="618"/>
                  </a:cubicBezTo>
                  <a:cubicBezTo>
                    <a:pt x="4070" y="418"/>
                    <a:pt x="4070" y="251"/>
                    <a:pt x="4036" y="51"/>
                  </a:cubicBezTo>
                  <a:cubicBezTo>
                    <a:pt x="3936" y="84"/>
                    <a:pt x="3870" y="117"/>
                    <a:pt x="3803" y="218"/>
                  </a:cubicBezTo>
                  <a:lnTo>
                    <a:pt x="3769" y="251"/>
                  </a:lnTo>
                  <a:cubicBezTo>
                    <a:pt x="3703" y="318"/>
                    <a:pt x="3669" y="384"/>
                    <a:pt x="3603" y="451"/>
                  </a:cubicBezTo>
                  <a:cubicBezTo>
                    <a:pt x="3458" y="538"/>
                    <a:pt x="3314" y="624"/>
                    <a:pt x="3148" y="624"/>
                  </a:cubicBezTo>
                  <a:cubicBezTo>
                    <a:pt x="3122" y="624"/>
                    <a:pt x="3096" y="622"/>
                    <a:pt x="3069" y="618"/>
                  </a:cubicBezTo>
                  <a:cubicBezTo>
                    <a:pt x="2936" y="618"/>
                    <a:pt x="2869" y="618"/>
                    <a:pt x="2769" y="551"/>
                  </a:cubicBezTo>
                  <a:cubicBezTo>
                    <a:pt x="2802" y="518"/>
                    <a:pt x="2802" y="484"/>
                    <a:pt x="2769" y="451"/>
                  </a:cubicBezTo>
                  <a:cubicBezTo>
                    <a:pt x="2702" y="418"/>
                    <a:pt x="2669" y="351"/>
                    <a:pt x="2602" y="351"/>
                  </a:cubicBezTo>
                  <a:cubicBezTo>
                    <a:pt x="2502" y="318"/>
                    <a:pt x="2402" y="284"/>
                    <a:pt x="2302" y="218"/>
                  </a:cubicBezTo>
                  <a:cubicBezTo>
                    <a:pt x="2102" y="151"/>
                    <a:pt x="1901" y="117"/>
                    <a:pt x="1701" y="51"/>
                  </a:cubicBezTo>
                  <a:cubicBezTo>
                    <a:pt x="1635" y="17"/>
                    <a:pt x="1560" y="1"/>
                    <a:pt x="1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8119441" y="3445105"/>
              <a:ext cx="165334" cy="100324"/>
            </a:xfrm>
            <a:custGeom>
              <a:rect b="b" l="l" r="r" t="t"/>
              <a:pathLst>
                <a:path extrusionOk="0" h="2591" w="4270">
                  <a:moveTo>
                    <a:pt x="1485" y="1"/>
                  </a:moveTo>
                  <a:cubicBezTo>
                    <a:pt x="1410" y="1"/>
                    <a:pt x="1334" y="18"/>
                    <a:pt x="1268" y="51"/>
                  </a:cubicBezTo>
                  <a:cubicBezTo>
                    <a:pt x="1201" y="118"/>
                    <a:pt x="1134" y="184"/>
                    <a:pt x="1101" y="251"/>
                  </a:cubicBezTo>
                  <a:cubicBezTo>
                    <a:pt x="1101" y="284"/>
                    <a:pt x="1068" y="351"/>
                    <a:pt x="1068" y="384"/>
                  </a:cubicBezTo>
                  <a:cubicBezTo>
                    <a:pt x="968" y="418"/>
                    <a:pt x="901" y="451"/>
                    <a:pt x="834" y="485"/>
                  </a:cubicBezTo>
                  <a:cubicBezTo>
                    <a:pt x="634" y="585"/>
                    <a:pt x="467" y="718"/>
                    <a:pt x="334" y="885"/>
                  </a:cubicBezTo>
                  <a:cubicBezTo>
                    <a:pt x="200" y="985"/>
                    <a:pt x="100" y="1152"/>
                    <a:pt x="34" y="1318"/>
                  </a:cubicBezTo>
                  <a:cubicBezTo>
                    <a:pt x="0" y="1385"/>
                    <a:pt x="0" y="1485"/>
                    <a:pt x="34" y="1552"/>
                  </a:cubicBezTo>
                  <a:cubicBezTo>
                    <a:pt x="67" y="1619"/>
                    <a:pt x="100" y="1685"/>
                    <a:pt x="167" y="1752"/>
                  </a:cubicBezTo>
                  <a:cubicBezTo>
                    <a:pt x="300" y="1886"/>
                    <a:pt x="434" y="1986"/>
                    <a:pt x="601" y="2052"/>
                  </a:cubicBezTo>
                  <a:cubicBezTo>
                    <a:pt x="734" y="2086"/>
                    <a:pt x="901" y="2119"/>
                    <a:pt x="1068" y="2119"/>
                  </a:cubicBezTo>
                  <a:cubicBezTo>
                    <a:pt x="1268" y="2119"/>
                    <a:pt x="1468" y="2086"/>
                    <a:pt x="1668" y="2052"/>
                  </a:cubicBezTo>
                  <a:lnTo>
                    <a:pt x="1768" y="2186"/>
                  </a:lnTo>
                  <a:cubicBezTo>
                    <a:pt x="1801" y="2286"/>
                    <a:pt x="1868" y="2353"/>
                    <a:pt x="1968" y="2419"/>
                  </a:cubicBezTo>
                  <a:cubicBezTo>
                    <a:pt x="2015" y="2489"/>
                    <a:pt x="2141" y="2590"/>
                    <a:pt x="2248" y="2590"/>
                  </a:cubicBezTo>
                  <a:cubicBezTo>
                    <a:pt x="2295" y="2590"/>
                    <a:pt x="2338" y="2570"/>
                    <a:pt x="2369" y="2519"/>
                  </a:cubicBezTo>
                  <a:cubicBezTo>
                    <a:pt x="2402" y="2453"/>
                    <a:pt x="2435" y="2386"/>
                    <a:pt x="2435" y="2286"/>
                  </a:cubicBezTo>
                  <a:cubicBezTo>
                    <a:pt x="2435" y="2219"/>
                    <a:pt x="2469" y="2152"/>
                    <a:pt x="2535" y="2119"/>
                  </a:cubicBezTo>
                  <a:cubicBezTo>
                    <a:pt x="2535" y="2119"/>
                    <a:pt x="2569" y="2052"/>
                    <a:pt x="2602" y="2052"/>
                  </a:cubicBezTo>
                  <a:cubicBezTo>
                    <a:pt x="2602" y="2019"/>
                    <a:pt x="2535" y="1952"/>
                    <a:pt x="2502" y="1952"/>
                  </a:cubicBezTo>
                  <a:cubicBezTo>
                    <a:pt x="2435" y="1919"/>
                    <a:pt x="2402" y="1919"/>
                    <a:pt x="2335" y="1886"/>
                  </a:cubicBezTo>
                  <a:cubicBezTo>
                    <a:pt x="2402" y="1886"/>
                    <a:pt x="2469" y="1852"/>
                    <a:pt x="2535" y="1819"/>
                  </a:cubicBezTo>
                  <a:cubicBezTo>
                    <a:pt x="2602" y="1785"/>
                    <a:pt x="2702" y="1719"/>
                    <a:pt x="2769" y="1685"/>
                  </a:cubicBezTo>
                  <a:cubicBezTo>
                    <a:pt x="2902" y="1519"/>
                    <a:pt x="3102" y="1419"/>
                    <a:pt x="3303" y="1318"/>
                  </a:cubicBezTo>
                  <a:cubicBezTo>
                    <a:pt x="3386" y="1285"/>
                    <a:pt x="3478" y="1268"/>
                    <a:pt x="3574" y="1268"/>
                  </a:cubicBezTo>
                  <a:cubicBezTo>
                    <a:pt x="3669" y="1268"/>
                    <a:pt x="3770" y="1285"/>
                    <a:pt x="3870" y="1318"/>
                  </a:cubicBezTo>
                  <a:cubicBezTo>
                    <a:pt x="3936" y="1352"/>
                    <a:pt x="4003" y="1419"/>
                    <a:pt x="4103" y="1485"/>
                  </a:cubicBezTo>
                  <a:cubicBezTo>
                    <a:pt x="4136" y="1519"/>
                    <a:pt x="4170" y="1552"/>
                    <a:pt x="4237" y="1552"/>
                  </a:cubicBezTo>
                  <a:cubicBezTo>
                    <a:pt x="4270" y="1519"/>
                    <a:pt x="4237" y="1419"/>
                    <a:pt x="4237" y="1385"/>
                  </a:cubicBezTo>
                  <a:cubicBezTo>
                    <a:pt x="4237" y="1285"/>
                    <a:pt x="4203" y="1185"/>
                    <a:pt x="4136" y="1085"/>
                  </a:cubicBezTo>
                  <a:cubicBezTo>
                    <a:pt x="4103" y="1018"/>
                    <a:pt x="4036" y="952"/>
                    <a:pt x="4003" y="918"/>
                  </a:cubicBezTo>
                  <a:cubicBezTo>
                    <a:pt x="3936" y="851"/>
                    <a:pt x="3903" y="818"/>
                    <a:pt x="3970" y="751"/>
                  </a:cubicBezTo>
                  <a:cubicBezTo>
                    <a:pt x="4003" y="651"/>
                    <a:pt x="4003" y="651"/>
                    <a:pt x="4003" y="618"/>
                  </a:cubicBezTo>
                  <a:cubicBezTo>
                    <a:pt x="4070" y="418"/>
                    <a:pt x="4070" y="251"/>
                    <a:pt x="4003" y="51"/>
                  </a:cubicBezTo>
                  <a:cubicBezTo>
                    <a:pt x="3936" y="84"/>
                    <a:pt x="3836" y="118"/>
                    <a:pt x="3803" y="218"/>
                  </a:cubicBezTo>
                  <a:lnTo>
                    <a:pt x="3770" y="251"/>
                  </a:lnTo>
                  <a:cubicBezTo>
                    <a:pt x="3703" y="318"/>
                    <a:pt x="3669" y="384"/>
                    <a:pt x="3603" y="451"/>
                  </a:cubicBezTo>
                  <a:cubicBezTo>
                    <a:pt x="3458" y="538"/>
                    <a:pt x="3289" y="624"/>
                    <a:pt x="3116" y="624"/>
                  </a:cubicBezTo>
                  <a:cubicBezTo>
                    <a:pt x="3089" y="624"/>
                    <a:pt x="3063" y="622"/>
                    <a:pt x="3036" y="618"/>
                  </a:cubicBezTo>
                  <a:cubicBezTo>
                    <a:pt x="2936" y="618"/>
                    <a:pt x="2836" y="585"/>
                    <a:pt x="2769" y="551"/>
                  </a:cubicBezTo>
                  <a:cubicBezTo>
                    <a:pt x="2769" y="518"/>
                    <a:pt x="2769" y="485"/>
                    <a:pt x="2769" y="451"/>
                  </a:cubicBezTo>
                  <a:cubicBezTo>
                    <a:pt x="2702" y="384"/>
                    <a:pt x="2635" y="351"/>
                    <a:pt x="2569" y="351"/>
                  </a:cubicBezTo>
                  <a:cubicBezTo>
                    <a:pt x="2502" y="318"/>
                    <a:pt x="2402" y="251"/>
                    <a:pt x="2302" y="218"/>
                  </a:cubicBezTo>
                  <a:cubicBezTo>
                    <a:pt x="2102" y="151"/>
                    <a:pt x="1868" y="118"/>
                    <a:pt x="1701" y="51"/>
                  </a:cubicBezTo>
                  <a:cubicBezTo>
                    <a:pt x="1635" y="18"/>
                    <a:pt x="1560" y="1"/>
                    <a:pt x="1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6987126" y="4290502"/>
              <a:ext cx="165334" cy="102337"/>
            </a:xfrm>
            <a:custGeom>
              <a:rect b="b" l="l" r="r" t="t"/>
              <a:pathLst>
                <a:path extrusionOk="0" h="2643" w="4270">
                  <a:moveTo>
                    <a:pt x="1563" y="0"/>
                  </a:moveTo>
                  <a:cubicBezTo>
                    <a:pt x="1508" y="0"/>
                    <a:pt x="1452" y="11"/>
                    <a:pt x="1401" y="37"/>
                  </a:cubicBezTo>
                  <a:cubicBezTo>
                    <a:pt x="1334" y="103"/>
                    <a:pt x="1268" y="170"/>
                    <a:pt x="1201" y="237"/>
                  </a:cubicBezTo>
                  <a:cubicBezTo>
                    <a:pt x="1201" y="270"/>
                    <a:pt x="1168" y="337"/>
                    <a:pt x="1134" y="370"/>
                  </a:cubicBezTo>
                  <a:cubicBezTo>
                    <a:pt x="1068" y="370"/>
                    <a:pt x="968" y="404"/>
                    <a:pt x="901" y="470"/>
                  </a:cubicBezTo>
                  <a:cubicBezTo>
                    <a:pt x="734" y="537"/>
                    <a:pt x="534" y="670"/>
                    <a:pt x="400" y="804"/>
                  </a:cubicBezTo>
                  <a:cubicBezTo>
                    <a:pt x="234" y="904"/>
                    <a:pt x="134" y="1037"/>
                    <a:pt x="34" y="1204"/>
                  </a:cubicBezTo>
                  <a:cubicBezTo>
                    <a:pt x="0" y="1271"/>
                    <a:pt x="0" y="1338"/>
                    <a:pt x="34" y="1404"/>
                  </a:cubicBezTo>
                  <a:cubicBezTo>
                    <a:pt x="34" y="1471"/>
                    <a:pt x="100" y="1571"/>
                    <a:pt x="134" y="1638"/>
                  </a:cubicBezTo>
                  <a:cubicBezTo>
                    <a:pt x="234" y="1771"/>
                    <a:pt x="400" y="1905"/>
                    <a:pt x="567" y="1971"/>
                  </a:cubicBezTo>
                  <a:cubicBezTo>
                    <a:pt x="701" y="2038"/>
                    <a:pt x="867" y="2071"/>
                    <a:pt x="1034" y="2071"/>
                  </a:cubicBezTo>
                  <a:lnTo>
                    <a:pt x="1635" y="2071"/>
                  </a:lnTo>
                  <a:cubicBezTo>
                    <a:pt x="1668" y="2105"/>
                    <a:pt x="1701" y="2172"/>
                    <a:pt x="1701" y="2205"/>
                  </a:cubicBezTo>
                  <a:cubicBezTo>
                    <a:pt x="1768" y="2305"/>
                    <a:pt x="1835" y="2372"/>
                    <a:pt x="1902" y="2472"/>
                  </a:cubicBezTo>
                  <a:cubicBezTo>
                    <a:pt x="1948" y="2541"/>
                    <a:pt x="2058" y="2643"/>
                    <a:pt x="2166" y="2643"/>
                  </a:cubicBezTo>
                  <a:cubicBezTo>
                    <a:pt x="2214" y="2643"/>
                    <a:pt x="2261" y="2623"/>
                    <a:pt x="2302" y="2572"/>
                  </a:cubicBezTo>
                  <a:cubicBezTo>
                    <a:pt x="2335" y="2505"/>
                    <a:pt x="2369" y="2438"/>
                    <a:pt x="2369" y="2338"/>
                  </a:cubicBezTo>
                  <a:cubicBezTo>
                    <a:pt x="2369" y="2305"/>
                    <a:pt x="2402" y="2238"/>
                    <a:pt x="2469" y="2205"/>
                  </a:cubicBezTo>
                  <a:cubicBezTo>
                    <a:pt x="2502" y="2172"/>
                    <a:pt x="2535" y="2138"/>
                    <a:pt x="2535" y="2105"/>
                  </a:cubicBezTo>
                  <a:cubicBezTo>
                    <a:pt x="2569" y="2071"/>
                    <a:pt x="2502" y="2038"/>
                    <a:pt x="2469" y="2005"/>
                  </a:cubicBezTo>
                  <a:cubicBezTo>
                    <a:pt x="2402" y="2005"/>
                    <a:pt x="2335" y="2005"/>
                    <a:pt x="2302" y="1971"/>
                  </a:cubicBezTo>
                  <a:cubicBezTo>
                    <a:pt x="2369" y="1938"/>
                    <a:pt x="2435" y="1938"/>
                    <a:pt x="2502" y="1905"/>
                  </a:cubicBezTo>
                  <a:cubicBezTo>
                    <a:pt x="2569" y="1871"/>
                    <a:pt x="2669" y="1838"/>
                    <a:pt x="2735" y="1771"/>
                  </a:cubicBezTo>
                  <a:cubicBezTo>
                    <a:pt x="2902" y="1638"/>
                    <a:pt x="3102" y="1538"/>
                    <a:pt x="3303" y="1471"/>
                  </a:cubicBezTo>
                  <a:cubicBezTo>
                    <a:pt x="3373" y="1447"/>
                    <a:pt x="3444" y="1436"/>
                    <a:pt x="3514" y="1436"/>
                  </a:cubicBezTo>
                  <a:cubicBezTo>
                    <a:pt x="3640" y="1436"/>
                    <a:pt x="3762" y="1473"/>
                    <a:pt x="3870" y="1538"/>
                  </a:cubicBezTo>
                  <a:cubicBezTo>
                    <a:pt x="3936" y="1571"/>
                    <a:pt x="4003" y="1638"/>
                    <a:pt x="4070" y="1705"/>
                  </a:cubicBezTo>
                  <a:cubicBezTo>
                    <a:pt x="4097" y="1732"/>
                    <a:pt x="4146" y="1780"/>
                    <a:pt x="4181" y="1780"/>
                  </a:cubicBezTo>
                  <a:cubicBezTo>
                    <a:pt x="4189" y="1780"/>
                    <a:pt x="4197" y="1778"/>
                    <a:pt x="4203" y="1771"/>
                  </a:cubicBezTo>
                  <a:cubicBezTo>
                    <a:pt x="4270" y="1738"/>
                    <a:pt x="4237" y="1671"/>
                    <a:pt x="4237" y="1604"/>
                  </a:cubicBezTo>
                  <a:cubicBezTo>
                    <a:pt x="4237" y="1504"/>
                    <a:pt x="4170" y="1404"/>
                    <a:pt x="4136" y="1338"/>
                  </a:cubicBezTo>
                  <a:cubicBezTo>
                    <a:pt x="4070" y="1238"/>
                    <a:pt x="4036" y="1171"/>
                    <a:pt x="3970" y="1137"/>
                  </a:cubicBezTo>
                  <a:cubicBezTo>
                    <a:pt x="3936" y="1071"/>
                    <a:pt x="3903" y="1004"/>
                    <a:pt x="3970" y="937"/>
                  </a:cubicBezTo>
                  <a:cubicBezTo>
                    <a:pt x="4003" y="904"/>
                    <a:pt x="4036" y="871"/>
                    <a:pt x="4070" y="837"/>
                  </a:cubicBezTo>
                  <a:cubicBezTo>
                    <a:pt x="4136" y="670"/>
                    <a:pt x="4136" y="470"/>
                    <a:pt x="4103" y="270"/>
                  </a:cubicBezTo>
                  <a:lnTo>
                    <a:pt x="4103" y="270"/>
                  </a:lnTo>
                  <a:cubicBezTo>
                    <a:pt x="4036" y="304"/>
                    <a:pt x="3936" y="337"/>
                    <a:pt x="3903" y="404"/>
                  </a:cubicBezTo>
                  <a:lnTo>
                    <a:pt x="3836" y="470"/>
                  </a:lnTo>
                  <a:cubicBezTo>
                    <a:pt x="3770" y="504"/>
                    <a:pt x="3736" y="570"/>
                    <a:pt x="3669" y="637"/>
                  </a:cubicBezTo>
                  <a:cubicBezTo>
                    <a:pt x="3532" y="719"/>
                    <a:pt x="3372" y="779"/>
                    <a:pt x="3209" y="779"/>
                  </a:cubicBezTo>
                  <a:cubicBezTo>
                    <a:pt x="3173" y="779"/>
                    <a:pt x="3138" y="776"/>
                    <a:pt x="3102" y="771"/>
                  </a:cubicBezTo>
                  <a:cubicBezTo>
                    <a:pt x="3002" y="737"/>
                    <a:pt x="2902" y="704"/>
                    <a:pt x="2802" y="670"/>
                  </a:cubicBezTo>
                  <a:cubicBezTo>
                    <a:pt x="2836" y="637"/>
                    <a:pt x="2869" y="604"/>
                    <a:pt x="2836" y="570"/>
                  </a:cubicBezTo>
                  <a:cubicBezTo>
                    <a:pt x="2802" y="504"/>
                    <a:pt x="2735" y="470"/>
                    <a:pt x="2669" y="437"/>
                  </a:cubicBezTo>
                  <a:cubicBezTo>
                    <a:pt x="2602" y="404"/>
                    <a:pt x="2502" y="337"/>
                    <a:pt x="2402" y="304"/>
                  </a:cubicBezTo>
                  <a:cubicBezTo>
                    <a:pt x="2202" y="203"/>
                    <a:pt x="2002" y="170"/>
                    <a:pt x="1801" y="70"/>
                  </a:cubicBezTo>
                  <a:cubicBezTo>
                    <a:pt x="1740" y="29"/>
                    <a:pt x="1652" y="0"/>
                    <a:pt x="1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6652142" y="3666205"/>
              <a:ext cx="165373" cy="102066"/>
            </a:xfrm>
            <a:custGeom>
              <a:rect b="b" l="l" r="r" t="t"/>
              <a:pathLst>
                <a:path extrusionOk="0" h="2636" w="4271">
                  <a:moveTo>
                    <a:pt x="1598" y="1"/>
                  </a:moveTo>
                  <a:cubicBezTo>
                    <a:pt x="1527" y="1"/>
                    <a:pt x="1452" y="17"/>
                    <a:pt x="1368" y="51"/>
                  </a:cubicBezTo>
                  <a:cubicBezTo>
                    <a:pt x="1302" y="84"/>
                    <a:pt x="1268" y="151"/>
                    <a:pt x="1202" y="251"/>
                  </a:cubicBezTo>
                  <a:cubicBezTo>
                    <a:pt x="1168" y="284"/>
                    <a:pt x="1168" y="318"/>
                    <a:pt x="1135" y="351"/>
                  </a:cubicBezTo>
                  <a:cubicBezTo>
                    <a:pt x="1068" y="384"/>
                    <a:pt x="968" y="418"/>
                    <a:pt x="901" y="451"/>
                  </a:cubicBezTo>
                  <a:cubicBezTo>
                    <a:pt x="701" y="551"/>
                    <a:pt x="535" y="651"/>
                    <a:pt x="368" y="785"/>
                  </a:cubicBezTo>
                  <a:cubicBezTo>
                    <a:pt x="234" y="885"/>
                    <a:pt x="101" y="1052"/>
                    <a:pt x="34" y="1218"/>
                  </a:cubicBezTo>
                  <a:cubicBezTo>
                    <a:pt x="1" y="1252"/>
                    <a:pt x="1" y="1352"/>
                    <a:pt x="34" y="1418"/>
                  </a:cubicBezTo>
                  <a:cubicBezTo>
                    <a:pt x="68" y="1485"/>
                    <a:pt x="101" y="1552"/>
                    <a:pt x="168" y="1619"/>
                  </a:cubicBezTo>
                  <a:cubicBezTo>
                    <a:pt x="268" y="1785"/>
                    <a:pt x="401" y="1885"/>
                    <a:pt x="568" y="1952"/>
                  </a:cubicBezTo>
                  <a:cubicBezTo>
                    <a:pt x="735" y="2019"/>
                    <a:pt x="901" y="2052"/>
                    <a:pt x="1035" y="2052"/>
                  </a:cubicBezTo>
                  <a:cubicBezTo>
                    <a:pt x="1135" y="2069"/>
                    <a:pt x="1235" y="2077"/>
                    <a:pt x="1335" y="2077"/>
                  </a:cubicBezTo>
                  <a:cubicBezTo>
                    <a:pt x="1435" y="2077"/>
                    <a:pt x="1535" y="2069"/>
                    <a:pt x="1635" y="2052"/>
                  </a:cubicBezTo>
                  <a:lnTo>
                    <a:pt x="1735" y="2186"/>
                  </a:lnTo>
                  <a:cubicBezTo>
                    <a:pt x="1769" y="2286"/>
                    <a:pt x="1835" y="2386"/>
                    <a:pt x="1902" y="2453"/>
                  </a:cubicBezTo>
                  <a:cubicBezTo>
                    <a:pt x="1951" y="2526"/>
                    <a:pt x="2090" y="2636"/>
                    <a:pt x="2200" y="2636"/>
                  </a:cubicBezTo>
                  <a:cubicBezTo>
                    <a:pt x="2240" y="2636"/>
                    <a:pt x="2276" y="2621"/>
                    <a:pt x="2302" y="2586"/>
                  </a:cubicBezTo>
                  <a:cubicBezTo>
                    <a:pt x="2336" y="2519"/>
                    <a:pt x="2369" y="2419"/>
                    <a:pt x="2369" y="2352"/>
                  </a:cubicBezTo>
                  <a:cubicBezTo>
                    <a:pt x="2403" y="2286"/>
                    <a:pt x="2436" y="2219"/>
                    <a:pt x="2469" y="2186"/>
                  </a:cubicBezTo>
                  <a:cubicBezTo>
                    <a:pt x="2503" y="2186"/>
                    <a:pt x="2536" y="2152"/>
                    <a:pt x="2569" y="2119"/>
                  </a:cubicBezTo>
                  <a:cubicBezTo>
                    <a:pt x="2569" y="2086"/>
                    <a:pt x="2503" y="2019"/>
                    <a:pt x="2469" y="2019"/>
                  </a:cubicBezTo>
                  <a:cubicBezTo>
                    <a:pt x="2403" y="1986"/>
                    <a:pt x="2369" y="1986"/>
                    <a:pt x="2302" y="1952"/>
                  </a:cubicBezTo>
                  <a:cubicBezTo>
                    <a:pt x="2369" y="1952"/>
                    <a:pt x="2436" y="1919"/>
                    <a:pt x="2503" y="1919"/>
                  </a:cubicBezTo>
                  <a:cubicBezTo>
                    <a:pt x="2603" y="1852"/>
                    <a:pt x="2669" y="1819"/>
                    <a:pt x="2736" y="1752"/>
                  </a:cubicBezTo>
                  <a:cubicBezTo>
                    <a:pt x="2903" y="1619"/>
                    <a:pt x="3103" y="1519"/>
                    <a:pt x="3303" y="1452"/>
                  </a:cubicBezTo>
                  <a:cubicBezTo>
                    <a:pt x="3376" y="1440"/>
                    <a:pt x="3450" y="1432"/>
                    <a:pt x="3521" y="1432"/>
                  </a:cubicBezTo>
                  <a:cubicBezTo>
                    <a:pt x="3645" y="1432"/>
                    <a:pt x="3765" y="1455"/>
                    <a:pt x="3870" y="1519"/>
                  </a:cubicBezTo>
                  <a:cubicBezTo>
                    <a:pt x="3970" y="1585"/>
                    <a:pt x="4037" y="1619"/>
                    <a:pt x="4104" y="1719"/>
                  </a:cubicBezTo>
                  <a:cubicBezTo>
                    <a:pt x="4137" y="1719"/>
                    <a:pt x="4170" y="1785"/>
                    <a:pt x="4237" y="1785"/>
                  </a:cubicBezTo>
                  <a:cubicBezTo>
                    <a:pt x="4271" y="1752"/>
                    <a:pt x="4271" y="1652"/>
                    <a:pt x="4271" y="1619"/>
                  </a:cubicBezTo>
                  <a:cubicBezTo>
                    <a:pt x="4237" y="1519"/>
                    <a:pt x="4170" y="1418"/>
                    <a:pt x="4104" y="1318"/>
                  </a:cubicBezTo>
                  <a:cubicBezTo>
                    <a:pt x="4070" y="1252"/>
                    <a:pt x="4037" y="1185"/>
                    <a:pt x="3970" y="1118"/>
                  </a:cubicBezTo>
                  <a:cubicBezTo>
                    <a:pt x="3904" y="1052"/>
                    <a:pt x="3904" y="1018"/>
                    <a:pt x="3970" y="951"/>
                  </a:cubicBezTo>
                  <a:cubicBezTo>
                    <a:pt x="4004" y="918"/>
                    <a:pt x="4004" y="851"/>
                    <a:pt x="4037" y="818"/>
                  </a:cubicBezTo>
                  <a:cubicBezTo>
                    <a:pt x="4104" y="651"/>
                    <a:pt x="4137" y="451"/>
                    <a:pt x="4104" y="284"/>
                  </a:cubicBezTo>
                  <a:cubicBezTo>
                    <a:pt x="4004" y="284"/>
                    <a:pt x="3937" y="318"/>
                    <a:pt x="3870" y="384"/>
                  </a:cubicBezTo>
                  <a:lnTo>
                    <a:pt x="3837" y="451"/>
                  </a:lnTo>
                  <a:cubicBezTo>
                    <a:pt x="3770" y="518"/>
                    <a:pt x="3703" y="551"/>
                    <a:pt x="3637" y="618"/>
                  </a:cubicBezTo>
                  <a:cubicBezTo>
                    <a:pt x="3500" y="700"/>
                    <a:pt x="3340" y="760"/>
                    <a:pt x="3176" y="760"/>
                  </a:cubicBezTo>
                  <a:cubicBezTo>
                    <a:pt x="3141" y="760"/>
                    <a:pt x="3105" y="757"/>
                    <a:pt x="3070" y="751"/>
                  </a:cubicBezTo>
                  <a:cubicBezTo>
                    <a:pt x="2970" y="751"/>
                    <a:pt x="2870" y="718"/>
                    <a:pt x="2803" y="651"/>
                  </a:cubicBezTo>
                  <a:cubicBezTo>
                    <a:pt x="2836" y="651"/>
                    <a:pt x="2836" y="585"/>
                    <a:pt x="2803" y="551"/>
                  </a:cubicBezTo>
                  <a:cubicBezTo>
                    <a:pt x="2769" y="484"/>
                    <a:pt x="2736" y="451"/>
                    <a:pt x="2669" y="451"/>
                  </a:cubicBezTo>
                  <a:cubicBezTo>
                    <a:pt x="2569" y="384"/>
                    <a:pt x="2469" y="351"/>
                    <a:pt x="2369" y="284"/>
                  </a:cubicBezTo>
                  <a:cubicBezTo>
                    <a:pt x="2202" y="184"/>
                    <a:pt x="2002" y="151"/>
                    <a:pt x="1802" y="51"/>
                  </a:cubicBezTo>
                  <a:cubicBezTo>
                    <a:pt x="1735" y="17"/>
                    <a:pt x="1669"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7643469" y="3573581"/>
              <a:ext cx="165373" cy="102105"/>
            </a:xfrm>
            <a:custGeom>
              <a:rect b="b" l="l" r="r" t="t"/>
              <a:pathLst>
                <a:path extrusionOk="0" h="2637" w="4271">
                  <a:moveTo>
                    <a:pt x="1565" y="0"/>
                  </a:moveTo>
                  <a:cubicBezTo>
                    <a:pt x="1508" y="0"/>
                    <a:pt x="1452" y="11"/>
                    <a:pt x="1401" y="37"/>
                  </a:cubicBezTo>
                  <a:cubicBezTo>
                    <a:pt x="1335" y="103"/>
                    <a:pt x="1268" y="170"/>
                    <a:pt x="1235" y="237"/>
                  </a:cubicBezTo>
                  <a:cubicBezTo>
                    <a:pt x="1201" y="270"/>
                    <a:pt x="1168" y="304"/>
                    <a:pt x="1168" y="370"/>
                  </a:cubicBezTo>
                  <a:cubicBezTo>
                    <a:pt x="1068" y="370"/>
                    <a:pt x="1001" y="404"/>
                    <a:pt x="901" y="437"/>
                  </a:cubicBezTo>
                  <a:cubicBezTo>
                    <a:pt x="734" y="537"/>
                    <a:pt x="567" y="637"/>
                    <a:pt x="401" y="804"/>
                  </a:cubicBezTo>
                  <a:cubicBezTo>
                    <a:pt x="267" y="904"/>
                    <a:pt x="134" y="1037"/>
                    <a:pt x="67" y="1204"/>
                  </a:cubicBezTo>
                  <a:cubicBezTo>
                    <a:pt x="34" y="1271"/>
                    <a:pt x="0" y="1338"/>
                    <a:pt x="34" y="1404"/>
                  </a:cubicBezTo>
                  <a:cubicBezTo>
                    <a:pt x="67" y="1471"/>
                    <a:pt x="100" y="1571"/>
                    <a:pt x="167" y="1638"/>
                  </a:cubicBezTo>
                  <a:cubicBezTo>
                    <a:pt x="267" y="1771"/>
                    <a:pt x="401" y="1905"/>
                    <a:pt x="567" y="1971"/>
                  </a:cubicBezTo>
                  <a:cubicBezTo>
                    <a:pt x="734" y="2038"/>
                    <a:pt x="901" y="2072"/>
                    <a:pt x="1068" y="2072"/>
                  </a:cubicBezTo>
                  <a:lnTo>
                    <a:pt x="1668" y="2072"/>
                  </a:lnTo>
                  <a:lnTo>
                    <a:pt x="1735" y="2205"/>
                  </a:lnTo>
                  <a:cubicBezTo>
                    <a:pt x="1768" y="2305"/>
                    <a:pt x="1835" y="2372"/>
                    <a:pt x="1902" y="2472"/>
                  </a:cubicBezTo>
                  <a:cubicBezTo>
                    <a:pt x="1974" y="2520"/>
                    <a:pt x="2097" y="2637"/>
                    <a:pt x="2198" y="2637"/>
                  </a:cubicBezTo>
                  <a:cubicBezTo>
                    <a:pt x="2238" y="2637"/>
                    <a:pt x="2274" y="2619"/>
                    <a:pt x="2302" y="2572"/>
                  </a:cubicBezTo>
                  <a:cubicBezTo>
                    <a:pt x="2335" y="2505"/>
                    <a:pt x="2369" y="2438"/>
                    <a:pt x="2369" y="2338"/>
                  </a:cubicBezTo>
                  <a:cubicBezTo>
                    <a:pt x="2402" y="2272"/>
                    <a:pt x="2435" y="2238"/>
                    <a:pt x="2469" y="2205"/>
                  </a:cubicBezTo>
                  <a:cubicBezTo>
                    <a:pt x="2502" y="2205"/>
                    <a:pt x="2536" y="2138"/>
                    <a:pt x="2569" y="2105"/>
                  </a:cubicBezTo>
                  <a:cubicBezTo>
                    <a:pt x="2569" y="2072"/>
                    <a:pt x="2502" y="2038"/>
                    <a:pt x="2469" y="2005"/>
                  </a:cubicBezTo>
                  <a:cubicBezTo>
                    <a:pt x="2402" y="2005"/>
                    <a:pt x="2369" y="1971"/>
                    <a:pt x="2302" y="1971"/>
                  </a:cubicBezTo>
                  <a:cubicBezTo>
                    <a:pt x="2369" y="1938"/>
                    <a:pt x="2435" y="1938"/>
                    <a:pt x="2502" y="1905"/>
                  </a:cubicBezTo>
                  <a:cubicBezTo>
                    <a:pt x="2602" y="1871"/>
                    <a:pt x="2669" y="1805"/>
                    <a:pt x="2769" y="1771"/>
                  </a:cubicBezTo>
                  <a:cubicBezTo>
                    <a:pt x="2902" y="1638"/>
                    <a:pt x="3103" y="1538"/>
                    <a:pt x="3303" y="1471"/>
                  </a:cubicBezTo>
                  <a:cubicBezTo>
                    <a:pt x="3374" y="1447"/>
                    <a:pt x="3445" y="1436"/>
                    <a:pt x="3514" y="1436"/>
                  </a:cubicBezTo>
                  <a:cubicBezTo>
                    <a:pt x="3641" y="1436"/>
                    <a:pt x="3762" y="1473"/>
                    <a:pt x="3870" y="1538"/>
                  </a:cubicBezTo>
                  <a:cubicBezTo>
                    <a:pt x="3970" y="1571"/>
                    <a:pt x="4037" y="1638"/>
                    <a:pt x="4103" y="1705"/>
                  </a:cubicBezTo>
                  <a:cubicBezTo>
                    <a:pt x="4130" y="1732"/>
                    <a:pt x="4157" y="1780"/>
                    <a:pt x="4202" y="1780"/>
                  </a:cubicBezTo>
                  <a:cubicBezTo>
                    <a:pt x="4213" y="1780"/>
                    <a:pt x="4224" y="1778"/>
                    <a:pt x="4237" y="1771"/>
                  </a:cubicBezTo>
                  <a:cubicBezTo>
                    <a:pt x="4270" y="1771"/>
                    <a:pt x="4270" y="1638"/>
                    <a:pt x="4270" y="1605"/>
                  </a:cubicBezTo>
                  <a:cubicBezTo>
                    <a:pt x="4237" y="1504"/>
                    <a:pt x="4170" y="1404"/>
                    <a:pt x="4137" y="1338"/>
                  </a:cubicBezTo>
                  <a:cubicBezTo>
                    <a:pt x="4103" y="1238"/>
                    <a:pt x="4037" y="1171"/>
                    <a:pt x="4003" y="1138"/>
                  </a:cubicBezTo>
                  <a:cubicBezTo>
                    <a:pt x="3937" y="1071"/>
                    <a:pt x="3937" y="1004"/>
                    <a:pt x="4003" y="937"/>
                  </a:cubicBezTo>
                  <a:lnTo>
                    <a:pt x="4070" y="837"/>
                  </a:lnTo>
                  <a:cubicBezTo>
                    <a:pt x="4137" y="637"/>
                    <a:pt x="4137" y="470"/>
                    <a:pt x="4103" y="270"/>
                  </a:cubicBezTo>
                  <a:cubicBezTo>
                    <a:pt x="4037" y="270"/>
                    <a:pt x="3937" y="337"/>
                    <a:pt x="3903" y="404"/>
                  </a:cubicBezTo>
                  <a:lnTo>
                    <a:pt x="3836" y="437"/>
                  </a:lnTo>
                  <a:cubicBezTo>
                    <a:pt x="3770" y="504"/>
                    <a:pt x="3736" y="570"/>
                    <a:pt x="3670" y="604"/>
                  </a:cubicBezTo>
                  <a:cubicBezTo>
                    <a:pt x="3503" y="737"/>
                    <a:pt x="3303" y="771"/>
                    <a:pt x="3103" y="771"/>
                  </a:cubicBezTo>
                  <a:cubicBezTo>
                    <a:pt x="3003" y="737"/>
                    <a:pt x="2902" y="704"/>
                    <a:pt x="2802" y="671"/>
                  </a:cubicBezTo>
                  <a:cubicBezTo>
                    <a:pt x="2836" y="637"/>
                    <a:pt x="2869" y="604"/>
                    <a:pt x="2836" y="570"/>
                  </a:cubicBezTo>
                  <a:cubicBezTo>
                    <a:pt x="2802" y="504"/>
                    <a:pt x="2736" y="470"/>
                    <a:pt x="2669" y="437"/>
                  </a:cubicBezTo>
                  <a:lnTo>
                    <a:pt x="2402" y="304"/>
                  </a:lnTo>
                  <a:cubicBezTo>
                    <a:pt x="2202" y="204"/>
                    <a:pt x="2002" y="170"/>
                    <a:pt x="1835" y="70"/>
                  </a:cubicBezTo>
                  <a:cubicBezTo>
                    <a:pt x="1753" y="29"/>
                    <a:pt x="1657" y="0"/>
                    <a:pt x="15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5898431" y="3573818"/>
              <a:ext cx="165373" cy="101601"/>
            </a:xfrm>
            <a:custGeom>
              <a:rect b="b" l="l" r="r" t="t"/>
              <a:pathLst>
                <a:path extrusionOk="0" h="2624" w="4271">
                  <a:moveTo>
                    <a:pt x="1518" y="0"/>
                  </a:moveTo>
                  <a:cubicBezTo>
                    <a:pt x="1443" y="0"/>
                    <a:pt x="1368" y="17"/>
                    <a:pt x="1302" y="50"/>
                  </a:cubicBezTo>
                  <a:cubicBezTo>
                    <a:pt x="1235" y="117"/>
                    <a:pt x="1201" y="184"/>
                    <a:pt x="1135" y="251"/>
                  </a:cubicBezTo>
                  <a:cubicBezTo>
                    <a:pt x="1135" y="284"/>
                    <a:pt x="1101" y="351"/>
                    <a:pt x="1068" y="384"/>
                  </a:cubicBezTo>
                  <a:cubicBezTo>
                    <a:pt x="1001" y="417"/>
                    <a:pt x="935" y="451"/>
                    <a:pt x="835" y="484"/>
                  </a:cubicBezTo>
                  <a:cubicBezTo>
                    <a:pt x="668" y="584"/>
                    <a:pt x="501" y="684"/>
                    <a:pt x="368" y="851"/>
                  </a:cubicBezTo>
                  <a:cubicBezTo>
                    <a:pt x="201" y="951"/>
                    <a:pt x="101" y="1118"/>
                    <a:pt x="34" y="1285"/>
                  </a:cubicBezTo>
                  <a:cubicBezTo>
                    <a:pt x="1" y="1351"/>
                    <a:pt x="1" y="1418"/>
                    <a:pt x="34" y="1485"/>
                  </a:cubicBezTo>
                  <a:cubicBezTo>
                    <a:pt x="67" y="1585"/>
                    <a:pt x="101" y="1652"/>
                    <a:pt x="167" y="1718"/>
                  </a:cubicBezTo>
                  <a:cubicBezTo>
                    <a:pt x="267" y="1852"/>
                    <a:pt x="434" y="1952"/>
                    <a:pt x="601" y="2019"/>
                  </a:cubicBezTo>
                  <a:cubicBezTo>
                    <a:pt x="734" y="2085"/>
                    <a:pt x="901" y="2119"/>
                    <a:pt x="1068" y="2119"/>
                  </a:cubicBezTo>
                  <a:cubicBezTo>
                    <a:pt x="1268" y="2119"/>
                    <a:pt x="1468" y="2085"/>
                    <a:pt x="1668" y="2085"/>
                  </a:cubicBezTo>
                  <a:cubicBezTo>
                    <a:pt x="1702" y="2119"/>
                    <a:pt x="1735" y="2152"/>
                    <a:pt x="1735" y="2185"/>
                  </a:cubicBezTo>
                  <a:cubicBezTo>
                    <a:pt x="1802" y="2285"/>
                    <a:pt x="1869" y="2385"/>
                    <a:pt x="1935" y="2452"/>
                  </a:cubicBezTo>
                  <a:cubicBezTo>
                    <a:pt x="2005" y="2522"/>
                    <a:pt x="2122" y="2623"/>
                    <a:pt x="2232" y="2623"/>
                  </a:cubicBezTo>
                  <a:cubicBezTo>
                    <a:pt x="2281" y="2623"/>
                    <a:pt x="2328" y="2603"/>
                    <a:pt x="2369" y="2552"/>
                  </a:cubicBezTo>
                  <a:cubicBezTo>
                    <a:pt x="2402" y="2486"/>
                    <a:pt x="2402" y="2385"/>
                    <a:pt x="2436" y="2319"/>
                  </a:cubicBezTo>
                  <a:cubicBezTo>
                    <a:pt x="2436" y="2252"/>
                    <a:pt x="2469" y="2185"/>
                    <a:pt x="2502" y="2152"/>
                  </a:cubicBezTo>
                  <a:cubicBezTo>
                    <a:pt x="2536" y="2119"/>
                    <a:pt x="2569" y="2119"/>
                    <a:pt x="2569" y="2085"/>
                  </a:cubicBezTo>
                  <a:cubicBezTo>
                    <a:pt x="2602" y="2052"/>
                    <a:pt x="2536" y="1985"/>
                    <a:pt x="2502" y="1985"/>
                  </a:cubicBezTo>
                  <a:cubicBezTo>
                    <a:pt x="2436" y="1985"/>
                    <a:pt x="2369" y="1952"/>
                    <a:pt x="2336" y="1918"/>
                  </a:cubicBezTo>
                  <a:cubicBezTo>
                    <a:pt x="2402" y="1918"/>
                    <a:pt x="2469" y="1885"/>
                    <a:pt x="2536" y="1852"/>
                  </a:cubicBezTo>
                  <a:cubicBezTo>
                    <a:pt x="2602" y="1818"/>
                    <a:pt x="2703" y="1785"/>
                    <a:pt x="2769" y="1718"/>
                  </a:cubicBezTo>
                  <a:cubicBezTo>
                    <a:pt x="2936" y="1585"/>
                    <a:pt x="3103" y="1451"/>
                    <a:pt x="3303" y="1385"/>
                  </a:cubicBezTo>
                  <a:cubicBezTo>
                    <a:pt x="3393" y="1355"/>
                    <a:pt x="3483" y="1338"/>
                    <a:pt x="3570" y="1338"/>
                  </a:cubicBezTo>
                  <a:cubicBezTo>
                    <a:pt x="3676" y="1338"/>
                    <a:pt x="3778" y="1363"/>
                    <a:pt x="3870" y="1418"/>
                  </a:cubicBezTo>
                  <a:cubicBezTo>
                    <a:pt x="3970" y="1451"/>
                    <a:pt x="4037" y="1518"/>
                    <a:pt x="4104" y="1585"/>
                  </a:cubicBezTo>
                  <a:cubicBezTo>
                    <a:pt x="4131" y="1612"/>
                    <a:pt x="4179" y="1661"/>
                    <a:pt x="4215" y="1661"/>
                  </a:cubicBezTo>
                  <a:cubicBezTo>
                    <a:pt x="4223" y="1661"/>
                    <a:pt x="4231" y="1658"/>
                    <a:pt x="4237" y="1652"/>
                  </a:cubicBezTo>
                  <a:cubicBezTo>
                    <a:pt x="4270" y="1618"/>
                    <a:pt x="4270" y="1518"/>
                    <a:pt x="4270" y="1485"/>
                  </a:cubicBezTo>
                  <a:cubicBezTo>
                    <a:pt x="4237" y="1385"/>
                    <a:pt x="4170" y="1251"/>
                    <a:pt x="4137" y="1185"/>
                  </a:cubicBezTo>
                  <a:cubicBezTo>
                    <a:pt x="4070" y="1118"/>
                    <a:pt x="4037" y="1051"/>
                    <a:pt x="3970" y="984"/>
                  </a:cubicBezTo>
                  <a:cubicBezTo>
                    <a:pt x="3937" y="918"/>
                    <a:pt x="3903" y="884"/>
                    <a:pt x="3937" y="818"/>
                  </a:cubicBezTo>
                  <a:cubicBezTo>
                    <a:pt x="3970" y="784"/>
                    <a:pt x="4003" y="718"/>
                    <a:pt x="4003" y="684"/>
                  </a:cubicBezTo>
                  <a:cubicBezTo>
                    <a:pt x="4070" y="517"/>
                    <a:pt x="4070" y="317"/>
                    <a:pt x="4037" y="117"/>
                  </a:cubicBezTo>
                  <a:lnTo>
                    <a:pt x="4037" y="117"/>
                  </a:lnTo>
                  <a:cubicBezTo>
                    <a:pt x="3937" y="151"/>
                    <a:pt x="3870" y="184"/>
                    <a:pt x="3803" y="284"/>
                  </a:cubicBezTo>
                  <a:lnTo>
                    <a:pt x="3770" y="317"/>
                  </a:lnTo>
                  <a:cubicBezTo>
                    <a:pt x="3703" y="384"/>
                    <a:pt x="3670" y="451"/>
                    <a:pt x="3603" y="484"/>
                  </a:cubicBezTo>
                  <a:cubicBezTo>
                    <a:pt x="3463" y="604"/>
                    <a:pt x="3287" y="664"/>
                    <a:pt x="3111" y="664"/>
                  </a:cubicBezTo>
                  <a:cubicBezTo>
                    <a:pt x="2993" y="664"/>
                    <a:pt x="2876" y="638"/>
                    <a:pt x="2769" y="584"/>
                  </a:cubicBezTo>
                  <a:cubicBezTo>
                    <a:pt x="2803" y="551"/>
                    <a:pt x="2803" y="517"/>
                    <a:pt x="2769" y="484"/>
                  </a:cubicBezTo>
                  <a:cubicBezTo>
                    <a:pt x="2736" y="417"/>
                    <a:pt x="2669" y="384"/>
                    <a:pt x="2602" y="384"/>
                  </a:cubicBezTo>
                  <a:cubicBezTo>
                    <a:pt x="2569" y="351"/>
                    <a:pt x="2436" y="284"/>
                    <a:pt x="2336" y="251"/>
                  </a:cubicBezTo>
                  <a:cubicBezTo>
                    <a:pt x="2135" y="151"/>
                    <a:pt x="1902" y="117"/>
                    <a:pt x="1735" y="50"/>
                  </a:cubicBezTo>
                  <a:cubicBezTo>
                    <a:pt x="1668" y="17"/>
                    <a:pt x="1593" y="0"/>
                    <a:pt x="15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14"/>
          <p:cNvSpPr/>
          <p:nvPr/>
        </p:nvSpPr>
        <p:spPr>
          <a:xfrm>
            <a:off x="6564836" y="4708398"/>
            <a:ext cx="2580631" cy="220394"/>
          </a:xfrm>
          <a:custGeom>
            <a:rect b="b" l="l" r="r" t="t"/>
            <a:pathLst>
              <a:path extrusionOk="0" h="6391" w="74828">
                <a:moveTo>
                  <a:pt x="74828" y="0"/>
                </a:moveTo>
                <a:cubicBezTo>
                  <a:pt x="54536" y="1366"/>
                  <a:pt x="34146" y="1586"/>
                  <a:pt x="13756" y="1781"/>
                </a:cubicBezTo>
                <a:lnTo>
                  <a:pt x="27122" y="3098"/>
                </a:lnTo>
                <a:cubicBezTo>
                  <a:pt x="20189" y="3829"/>
                  <a:pt x="13243" y="4199"/>
                  <a:pt x="6292" y="4199"/>
                </a:cubicBezTo>
                <a:cubicBezTo>
                  <a:pt x="4195" y="4199"/>
                  <a:pt x="2098" y="4166"/>
                  <a:pt x="0" y="4098"/>
                </a:cubicBezTo>
                <a:lnTo>
                  <a:pt x="0" y="4098"/>
                </a:lnTo>
                <a:cubicBezTo>
                  <a:pt x="7559" y="5276"/>
                  <a:pt x="15184" y="5861"/>
                  <a:pt x="22816" y="5861"/>
                </a:cubicBezTo>
                <a:cubicBezTo>
                  <a:pt x="26561" y="5861"/>
                  <a:pt x="30307" y="5720"/>
                  <a:pt x="34048" y="5439"/>
                </a:cubicBezTo>
                <a:cubicBezTo>
                  <a:pt x="37487" y="5171"/>
                  <a:pt x="40926" y="4805"/>
                  <a:pt x="44390" y="4659"/>
                </a:cubicBezTo>
                <a:cubicBezTo>
                  <a:pt x="45675" y="4602"/>
                  <a:pt x="46963" y="4578"/>
                  <a:pt x="48252" y="4578"/>
                </a:cubicBezTo>
                <a:cubicBezTo>
                  <a:pt x="51364" y="4578"/>
                  <a:pt x="54480" y="4716"/>
                  <a:pt x="57584" y="4854"/>
                </a:cubicBezTo>
                <a:cubicBezTo>
                  <a:pt x="63340" y="5098"/>
                  <a:pt x="69243" y="5366"/>
                  <a:pt x="74828" y="6390"/>
                </a:cubicBezTo>
                <a:lnTo>
                  <a:pt x="748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150" y="2815525"/>
            <a:ext cx="2508310" cy="226808"/>
          </a:xfrm>
          <a:custGeom>
            <a:rect b="b" l="l" r="r" t="t"/>
            <a:pathLst>
              <a:path extrusionOk="0" h="6577" w="72731">
                <a:moveTo>
                  <a:pt x="6033" y="0"/>
                </a:moveTo>
                <a:cubicBezTo>
                  <a:pt x="4022" y="0"/>
                  <a:pt x="2008" y="129"/>
                  <a:pt x="0" y="387"/>
                </a:cubicBezTo>
                <a:lnTo>
                  <a:pt x="0" y="5924"/>
                </a:lnTo>
                <a:cubicBezTo>
                  <a:pt x="2212" y="5131"/>
                  <a:pt x="4316" y="4071"/>
                  <a:pt x="6558" y="4071"/>
                </a:cubicBezTo>
                <a:cubicBezTo>
                  <a:pt x="6937" y="4071"/>
                  <a:pt x="7320" y="4101"/>
                  <a:pt x="7707" y="4168"/>
                </a:cubicBezTo>
                <a:cubicBezTo>
                  <a:pt x="9049" y="4387"/>
                  <a:pt x="10171" y="5046"/>
                  <a:pt x="11439" y="5436"/>
                </a:cubicBezTo>
                <a:cubicBezTo>
                  <a:pt x="12854" y="5851"/>
                  <a:pt x="14390" y="5973"/>
                  <a:pt x="15902" y="6070"/>
                </a:cubicBezTo>
                <a:cubicBezTo>
                  <a:pt x="21369" y="6417"/>
                  <a:pt x="26835" y="6576"/>
                  <a:pt x="32316" y="6576"/>
                </a:cubicBezTo>
                <a:cubicBezTo>
                  <a:pt x="33389" y="6576"/>
                  <a:pt x="34462" y="6570"/>
                  <a:pt x="35536" y="6558"/>
                </a:cubicBezTo>
                <a:cubicBezTo>
                  <a:pt x="31390" y="6412"/>
                  <a:pt x="27292" y="5851"/>
                  <a:pt x="23268" y="4826"/>
                </a:cubicBezTo>
                <a:cubicBezTo>
                  <a:pt x="25338" y="4383"/>
                  <a:pt x="27448" y="4225"/>
                  <a:pt x="29580" y="4225"/>
                </a:cubicBezTo>
                <a:cubicBezTo>
                  <a:pt x="34128" y="4225"/>
                  <a:pt x="38774" y="4944"/>
                  <a:pt x="43341" y="5143"/>
                </a:cubicBezTo>
                <a:cubicBezTo>
                  <a:pt x="44191" y="5178"/>
                  <a:pt x="45042" y="5194"/>
                  <a:pt x="45893" y="5194"/>
                </a:cubicBezTo>
                <a:cubicBezTo>
                  <a:pt x="50407" y="5194"/>
                  <a:pt x="54919" y="4749"/>
                  <a:pt x="59414" y="4339"/>
                </a:cubicBezTo>
                <a:cubicBezTo>
                  <a:pt x="63901" y="3900"/>
                  <a:pt x="68462" y="3461"/>
                  <a:pt x="72730" y="2265"/>
                </a:cubicBezTo>
                <a:cubicBezTo>
                  <a:pt x="70452" y="1811"/>
                  <a:pt x="68142" y="1652"/>
                  <a:pt x="65813" y="1652"/>
                </a:cubicBezTo>
                <a:cubicBezTo>
                  <a:pt x="60350" y="1652"/>
                  <a:pt x="54781" y="2528"/>
                  <a:pt x="49275" y="2528"/>
                </a:cubicBezTo>
                <a:cubicBezTo>
                  <a:pt x="48434" y="2528"/>
                  <a:pt x="47593" y="2508"/>
                  <a:pt x="46755" y="2461"/>
                </a:cubicBezTo>
                <a:cubicBezTo>
                  <a:pt x="40531" y="2132"/>
                  <a:pt x="34410" y="350"/>
                  <a:pt x="28276" y="350"/>
                </a:cubicBezTo>
                <a:cubicBezTo>
                  <a:pt x="27128" y="350"/>
                  <a:pt x="25979" y="412"/>
                  <a:pt x="24829" y="558"/>
                </a:cubicBezTo>
                <a:cubicBezTo>
                  <a:pt x="23024" y="802"/>
                  <a:pt x="21268" y="1217"/>
                  <a:pt x="19463" y="1266"/>
                </a:cubicBezTo>
                <a:cubicBezTo>
                  <a:pt x="19310" y="1271"/>
                  <a:pt x="19157" y="1273"/>
                  <a:pt x="19005" y="1273"/>
                </a:cubicBezTo>
                <a:cubicBezTo>
                  <a:pt x="17014" y="1273"/>
                  <a:pt x="15045" y="851"/>
                  <a:pt x="13098" y="534"/>
                </a:cubicBezTo>
                <a:cubicBezTo>
                  <a:pt x="10753" y="178"/>
                  <a:pt x="8395" y="0"/>
                  <a:pt x="60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txBox="1"/>
          <p:nvPr>
            <p:ph idx="2" type="title"/>
          </p:nvPr>
        </p:nvSpPr>
        <p:spPr>
          <a:xfrm>
            <a:off x="713225" y="537600"/>
            <a:ext cx="46692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81" name="Shape 281"/>
        <p:cNvGrpSpPr/>
        <p:nvPr/>
      </p:nvGrpSpPr>
      <p:grpSpPr>
        <a:xfrm>
          <a:off x="0" y="0"/>
          <a:ext cx="0" cy="0"/>
          <a:chOff x="0" y="0"/>
          <a:chExt cx="0" cy="0"/>
        </a:xfrm>
      </p:grpSpPr>
      <p:sp>
        <p:nvSpPr>
          <p:cNvPr id="282" name="Google Shape;282;p15"/>
          <p:cNvSpPr txBox="1"/>
          <p:nvPr>
            <p:ph type="title"/>
          </p:nvPr>
        </p:nvSpPr>
        <p:spPr>
          <a:xfrm>
            <a:off x="1185625" y="3221925"/>
            <a:ext cx="1675200" cy="3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200"/>
              <a:buNone/>
              <a:defRPr b="1" sz="2400">
                <a:solidFill>
                  <a:schemeClr val="accent3"/>
                </a:solidFill>
              </a:defRPr>
            </a:lvl1pPr>
            <a:lvl2pPr lvl="1" rtl="0" algn="ctr">
              <a:spcBef>
                <a:spcPts val="0"/>
              </a:spcBef>
              <a:spcAft>
                <a:spcPts val="0"/>
              </a:spcAft>
              <a:buSzPts val="3000"/>
              <a:buNone/>
              <a:defRPr>
                <a:latin typeface="Poppins"/>
                <a:ea typeface="Poppins"/>
                <a:cs typeface="Poppins"/>
                <a:sym typeface="Poppins"/>
              </a:defRPr>
            </a:lvl2pPr>
            <a:lvl3pPr lvl="2" rtl="0" algn="ctr">
              <a:spcBef>
                <a:spcPts val="0"/>
              </a:spcBef>
              <a:spcAft>
                <a:spcPts val="0"/>
              </a:spcAft>
              <a:buSzPts val="3000"/>
              <a:buNone/>
              <a:defRPr>
                <a:latin typeface="Poppins"/>
                <a:ea typeface="Poppins"/>
                <a:cs typeface="Poppins"/>
                <a:sym typeface="Poppins"/>
              </a:defRPr>
            </a:lvl3pPr>
            <a:lvl4pPr lvl="3" rtl="0" algn="ctr">
              <a:spcBef>
                <a:spcPts val="0"/>
              </a:spcBef>
              <a:spcAft>
                <a:spcPts val="0"/>
              </a:spcAft>
              <a:buSzPts val="3000"/>
              <a:buNone/>
              <a:defRPr>
                <a:latin typeface="Poppins"/>
                <a:ea typeface="Poppins"/>
                <a:cs typeface="Poppins"/>
                <a:sym typeface="Poppins"/>
              </a:defRPr>
            </a:lvl4pPr>
            <a:lvl5pPr lvl="4" rtl="0" algn="ctr">
              <a:spcBef>
                <a:spcPts val="0"/>
              </a:spcBef>
              <a:spcAft>
                <a:spcPts val="0"/>
              </a:spcAft>
              <a:buSzPts val="3000"/>
              <a:buNone/>
              <a:defRPr>
                <a:latin typeface="Poppins"/>
                <a:ea typeface="Poppins"/>
                <a:cs typeface="Poppins"/>
                <a:sym typeface="Poppins"/>
              </a:defRPr>
            </a:lvl5pPr>
            <a:lvl6pPr lvl="5" rtl="0" algn="ctr">
              <a:spcBef>
                <a:spcPts val="0"/>
              </a:spcBef>
              <a:spcAft>
                <a:spcPts val="0"/>
              </a:spcAft>
              <a:buSzPts val="3000"/>
              <a:buNone/>
              <a:defRPr>
                <a:latin typeface="Poppins"/>
                <a:ea typeface="Poppins"/>
                <a:cs typeface="Poppins"/>
                <a:sym typeface="Poppins"/>
              </a:defRPr>
            </a:lvl6pPr>
            <a:lvl7pPr lvl="6" rtl="0" algn="ctr">
              <a:spcBef>
                <a:spcPts val="0"/>
              </a:spcBef>
              <a:spcAft>
                <a:spcPts val="0"/>
              </a:spcAft>
              <a:buSzPts val="3000"/>
              <a:buNone/>
              <a:defRPr>
                <a:latin typeface="Poppins"/>
                <a:ea typeface="Poppins"/>
                <a:cs typeface="Poppins"/>
                <a:sym typeface="Poppins"/>
              </a:defRPr>
            </a:lvl7pPr>
            <a:lvl8pPr lvl="7" rtl="0" algn="ctr">
              <a:spcBef>
                <a:spcPts val="0"/>
              </a:spcBef>
              <a:spcAft>
                <a:spcPts val="0"/>
              </a:spcAft>
              <a:buSzPts val="3000"/>
              <a:buNone/>
              <a:defRPr>
                <a:latin typeface="Poppins"/>
                <a:ea typeface="Poppins"/>
                <a:cs typeface="Poppins"/>
                <a:sym typeface="Poppins"/>
              </a:defRPr>
            </a:lvl8pPr>
            <a:lvl9pPr lvl="8" rtl="0" algn="ctr">
              <a:spcBef>
                <a:spcPts val="0"/>
              </a:spcBef>
              <a:spcAft>
                <a:spcPts val="0"/>
              </a:spcAft>
              <a:buSzPts val="3000"/>
              <a:buNone/>
              <a:defRPr>
                <a:latin typeface="Poppins"/>
                <a:ea typeface="Poppins"/>
                <a:cs typeface="Poppins"/>
                <a:sym typeface="Poppins"/>
              </a:defRPr>
            </a:lvl9pPr>
          </a:lstStyle>
          <a:p/>
        </p:txBody>
      </p:sp>
      <p:sp>
        <p:nvSpPr>
          <p:cNvPr id="283" name="Google Shape;283;p15"/>
          <p:cNvSpPr txBox="1"/>
          <p:nvPr>
            <p:ph idx="1" type="subTitle"/>
          </p:nvPr>
        </p:nvSpPr>
        <p:spPr>
          <a:xfrm>
            <a:off x="853375" y="3645774"/>
            <a:ext cx="2339700" cy="67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4" name="Google Shape;284;p15"/>
          <p:cNvSpPr txBox="1"/>
          <p:nvPr>
            <p:ph idx="2" type="title"/>
          </p:nvPr>
        </p:nvSpPr>
        <p:spPr>
          <a:xfrm>
            <a:off x="713225" y="537600"/>
            <a:ext cx="50286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285" name="Google Shape;285;p15"/>
          <p:cNvSpPr txBox="1"/>
          <p:nvPr>
            <p:ph idx="3" type="title"/>
          </p:nvPr>
        </p:nvSpPr>
        <p:spPr>
          <a:xfrm>
            <a:off x="3734400" y="1576500"/>
            <a:ext cx="1675200" cy="3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200"/>
              <a:buNone/>
              <a:defRPr b="1" sz="2400">
                <a:solidFill>
                  <a:schemeClr val="accent3"/>
                </a:solidFill>
              </a:defRPr>
            </a:lvl1pPr>
            <a:lvl2pPr lvl="1" rtl="0" algn="ctr">
              <a:spcBef>
                <a:spcPts val="0"/>
              </a:spcBef>
              <a:spcAft>
                <a:spcPts val="0"/>
              </a:spcAft>
              <a:buSzPts val="3000"/>
              <a:buNone/>
              <a:defRPr>
                <a:latin typeface="Poppins"/>
                <a:ea typeface="Poppins"/>
                <a:cs typeface="Poppins"/>
                <a:sym typeface="Poppins"/>
              </a:defRPr>
            </a:lvl2pPr>
            <a:lvl3pPr lvl="2" rtl="0" algn="ctr">
              <a:spcBef>
                <a:spcPts val="0"/>
              </a:spcBef>
              <a:spcAft>
                <a:spcPts val="0"/>
              </a:spcAft>
              <a:buSzPts val="3000"/>
              <a:buNone/>
              <a:defRPr>
                <a:latin typeface="Poppins"/>
                <a:ea typeface="Poppins"/>
                <a:cs typeface="Poppins"/>
                <a:sym typeface="Poppins"/>
              </a:defRPr>
            </a:lvl3pPr>
            <a:lvl4pPr lvl="3" rtl="0" algn="ctr">
              <a:spcBef>
                <a:spcPts val="0"/>
              </a:spcBef>
              <a:spcAft>
                <a:spcPts val="0"/>
              </a:spcAft>
              <a:buSzPts val="3000"/>
              <a:buNone/>
              <a:defRPr>
                <a:latin typeface="Poppins"/>
                <a:ea typeface="Poppins"/>
                <a:cs typeface="Poppins"/>
                <a:sym typeface="Poppins"/>
              </a:defRPr>
            </a:lvl4pPr>
            <a:lvl5pPr lvl="4" rtl="0" algn="ctr">
              <a:spcBef>
                <a:spcPts val="0"/>
              </a:spcBef>
              <a:spcAft>
                <a:spcPts val="0"/>
              </a:spcAft>
              <a:buSzPts val="3000"/>
              <a:buNone/>
              <a:defRPr>
                <a:latin typeface="Poppins"/>
                <a:ea typeface="Poppins"/>
                <a:cs typeface="Poppins"/>
                <a:sym typeface="Poppins"/>
              </a:defRPr>
            </a:lvl5pPr>
            <a:lvl6pPr lvl="5" rtl="0" algn="ctr">
              <a:spcBef>
                <a:spcPts val="0"/>
              </a:spcBef>
              <a:spcAft>
                <a:spcPts val="0"/>
              </a:spcAft>
              <a:buSzPts val="3000"/>
              <a:buNone/>
              <a:defRPr>
                <a:latin typeface="Poppins"/>
                <a:ea typeface="Poppins"/>
                <a:cs typeface="Poppins"/>
                <a:sym typeface="Poppins"/>
              </a:defRPr>
            </a:lvl6pPr>
            <a:lvl7pPr lvl="6" rtl="0" algn="ctr">
              <a:spcBef>
                <a:spcPts val="0"/>
              </a:spcBef>
              <a:spcAft>
                <a:spcPts val="0"/>
              </a:spcAft>
              <a:buSzPts val="3000"/>
              <a:buNone/>
              <a:defRPr>
                <a:latin typeface="Poppins"/>
                <a:ea typeface="Poppins"/>
                <a:cs typeface="Poppins"/>
                <a:sym typeface="Poppins"/>
              </a:defRPr>
            </a:lvl7pPr>
            <a:lvl8pPr lvl="7" rtl="0" algn="ctr">
              <a:spcBef>
                <a:spcPts val="0"/>
              </a:spcBef>
              <a:spcAft>
                <a:spcPts val="0"/>
              </a:spcAft>
              <a:buSzPts val="3000"/>
              <a:buNone/>
              <a:defRPr>
                <a:latin typeface="Poppins"/>
                <a:ea typeface="Poppins"/>
                <a:cs typeface="Poppins"/>
                <a:sym typeface="Poppins"/>
              </a:defRPr>
            </a:lvl8pPr>
            <a:lvl9pPr lvl="8" rtl="0" algn="ctr">
              <a:spcBef>
                <a:spcPts val="0"/>
              </a:spcBef>
              <a:spcAft>
                <a:spcPts val="0"/>
              </a:spcAft>
              <a:buSzPts val="3000"/>
              <a:buNone/>
              <a:defRPr>
                <a:latin typeface="Poppins"/>
                <a:ea typeface="Poppins"/>
                <a:cs typeface="Poppins"/>
                <a:sym typeface="Poppins"/>
              </a:defRPr>
            </a:lvl9pPr>
          </a:lstStyle>
          <a:p/>
        </p:txBody>
      </p:sp>
      <p:sp>
        <p:nvSpPr>
          <p:cNvPr id="286" name="Google Shape;286;p15"/>
          <p:cNvSpPr txBox="1"/>
          <p:nvPr>
            <p:ph idx="4" type="subTitle"/>
          </p:nvPr>
        </p:nvSpPr>
        <p:spPr>
          <a:xfrm>
            <a:off x="3402150" y="2000887"/>
            <a:ext cx="2339700" cy="67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7" name="Google Shape;287;p15"/>
          <p:cNvSpPr txBox="1"/>
          <p:nvPr>
            <p:ph idx="5" type="title"/>
          </p:nvPr>
        </p:nvSpPr>
        <p:spPr>
          <a:xfrm>
            <a:off x="6283175" y="3221925"/>
            <a:ext cx="1675200" cy="3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200"/>
              <a:buNone/>
              <a:defRPr b="1" sz="2400">
                <a:solidFill>
                  <a:schemeClr val="accent3"/>
                </a:solidFill>
              </a:defRPr>
            </a:lvl1pPr>
            <a:lvl2pPr lvl="1" rtl="0" algn="ctr">
              <a:spcBef>
                <a:spcPts val="0"/>
              </a:spcBef>
              <a:spcAft>
                <a:spcPts val="0"/>
              </a:spcAft>
              <a:buSzPts val="3000"/>
              <a:buNone/>
              <a:defRPr>
                <a:latin typeface="Poppins"/>
                <a:ea typeface="Poppins"/>
                <a:cs typeface="Poppins"/>
                <a:sym typeface="Poppins"/>
              </a:defRPr>
            </a:lvl2pPr>
            <a:lvl3pPr lvl="2" rtl="0" algn="ctr">
              <a:spcBef>
                <a:spcPts val="0"/>
              </a:spcBef>
              <a:spcAft>
                <a:spcPts val="0"/>
              </a:spcAft>
              <a:buSzPts val="3000"/>
              <a:buNone/>
              <a:defRPr>
                <a:latin typeface="Poppins"/>
                <a:ea typeface="Poppins"/>
                <a:cs typeface="Poppins"/>
                <a:sym typeface="Poppins"/>
              </a:defRPr>
            </a:lvl3pPr>
            <a:lvl4pPr lvl="3" rtl="0" algn="ctr">
              <a:spcBef>
                <a:spcPts val="0"/>
              </a:spcBef>
              <a:spcAft>
                <a:spcPts val="0"/>
              </a:spcAft>
              <a:buSzPts val="3000"/>
              <a:buNone/>
              <a:defRPr>
                <a:latin typeface="Poppins"/>
                <a:ea typeface="Poppins"/>
                <a:cs typeface="Poppins"/>
                <a:sym typeface="Poppins"/>
              </a:defRPr>
            </a:lvl4pPr>
            <a:lvl5pPr lvl="4" rtl="0" algn="ctr">
              <a:spcBef>
                <a:spcPts val="0"/>
              </a:spcBef>
              <a:spcAft>
                <a:spcPts val="0"/>
              </a:spcAft>
              <a:buSzPts val="3000"/>
              <a:buNone/>
              <a:defRPr>
                <a:latin typeface="Poppins"/>
                <a:ea typeface="Poppins"/>
                <a:cs typeface="Poppins"/>
                <a:sym typeface="Poppins"/>
              </a:defRPr>
            </a:lvl5pPr>
            <a:lvl6pPr lvl="5" rtl="0" algn="ctr">
              <a:spcBef>
                <a:spcPts val="0"/>
              </a:spcBef>
              <a:spcAft>
                <a:spcPts val="0"/>
              </a:spcAft>
              <a:buSzPts val="3000"/>
              <a:buNone/>
              <a:defRPr>
                <a:latin typeface="Poppins"/>
                <a:ea typeface="Poppins"/>
                <a:cs typeface="Poppins"/>
                <a:sym typeface="Poppins"/>
              </a:defRPr>
            </a:lvl6pPr>
            <a:lvl7pPr lvl="6" rtl="0" algn="ctr">
              <a:spcBef>
                <a:spcPts val="0"/>
              </a:spcBef>
              <a:spcAft>
                <a:spcPts val="0"/>
              </a:spcAft>
              <a:buSzPts val="3000"/>
              <a:buNone/>
              <a:defRPr>
                <a:latin typeface="Poppins"/>
                <a:ea typeface="Poppins"/>
                <a:cs typeface="Poppins"/>
                <a:sym typeface="Poppins"/>
              </a:defRPr>
            </a:lvl7pPr>
            <a:lvl8pPr lvl="7" rtl="0" algn="ctr">
              <a:spcBef>
                <a:spcPts val="0"/>
              </a:spcBef>
              <a:spcAft>
                <a:spcPts val="0"/>
              </a:spcAft>
              <a:buSzPts val="3000"/>
              <a:buNone/>
              <a:defRPr>
                <a:latin typeface="Poppins"/>
                <a:ea typeface="Poppins"/>
                <a:cs typeface="Poppins"/>
                <a:sym typeface="Poppins"/>
              </a:defRPr>
            </a:lvl8pPr>
            <a:lvl9pPr lvl="8" rtl="0" algn="ctr">
              <a:spcBef>
                <a:spcPts val="0"/>
              </a:spcBef>
              <a:spcAft>
                <a:spcPts val="0"/>
              </a:spcAft>
              <a:buSzPts val="3000"/>
              <a:buNone/>
              <a:defRPr>
                <a:latin typeface="Poppins"/>
                <a:ea typeface="Poppins"/>
                <a:cs typeface="Poppins"/>
                <a:sym typeface="Poppins"/>
              </a:defRPr>
            </a:lvl9pPr>
          </a:lstStyle>
          <a:p/>
        </p:txBody>
      </p:sp>
      <p:sp>
        <p:nvSpPr>
          <p:cNvPr id="288" name="Google Shape;288;p15"/>
          <p:cNvSpPr txBox="1"/>
          <p:nvPr>
            <p:ph idx="6" type="subTitle"/>
          </p:nvPr>
        </p:nvSpPr>
        <p:spPr>
          <a:xfrm>
            <a:off x="5950925" y="3645774"/>
            <a:ext cx="2339700" cy="67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9" name="Google Shape;289;p15"/>
          <p:cNvSpPr/>
          <p:nvPr/>
        </p:nvSpPr>
        <p:spPr>
          <a:xfrm>
            <a:off x="6376691" y="361400"/>
            <a:ext cx="4108170" cy="74575"/>
          </a:xfrm>
          <a:custGeom>
            <a:rect b="b" l="l" r="r" t="t"/>
            <a:pathLst>
              <a:path extrusionOk="0" h="673" w="37074">
                <a:moveTo>
                  <a:pt x="9314" y="320"/>
                </a:moveTo>
                <a:cubicBezTo>
                  <a:pt x="6368" y="320"/>
                  <a:pt x="1" y="666"/>
                  <a:pt x="1" y="666"/>
                </a:cubicBezTo>
                <a:lnTo>
                  <a:pt x="13976" y="666"/>
                </a:lnTo>
                <a:cubicBezTo>
                  <a:pt x="12819" y="628"/>
                  <a:pt x="11444" y="443"/>
                  <a:pt x="10415" y="349"/>
                </a:cubicBezTo>
                <a:cubicBezTo>
                  <a:pt x="10159" y="329"/>
                  <a:pt x="9779" y="320"/>
                  <a:pt x="9314" y="320"/>
                </a:cubicBezTo>
                <a:close/>
                <a:moveTo>
                  <a:pt x="18194" y="0"/>
                </a:moveTo>
                <a:cubicBezTo>
                  <a:pt x="17226" y="0"/>
                  <a:pt x="16376" y="93"/>
                  <a:pt x="16049" y="349"/>
                </a:cubicBezTo>
                <a:cubicBezTo>
                  <a:pt x="15792" y="551"/>
                  <a:pt x="15313" y="642"/>
                  <a:pt x="14720" y="666"/>
                </a:cubicBezTo>
                <a:lnTo>
                  <a:pt x="37073" y="666"/>
                </a:lnTo>
                <a:cubicBezTo>
                  <a:pt x="36293" y="519"/>
                  <a:pt x="35463" y="397"/>
                  <a:pt x="34659" y="349"/>
                </a:cubicBezTo>
                <a:cubicBezTo>
                  <a:pt x="34138" y="349"/>
                  <a:pt x="31808" y="489"/>
                  <a:pt x="29943" y="489"/>
                </a:cubicBezTo>
                <a:cubicBezTo>
                  <a:pt x="29011" y="489"/>
                  <a:pt x="28195" y="454"/>
                  <a:pt x="27781" y="349"/>
                </a:cubicBezTo>
                <a:cubicBezTo>
                  <a:pt x="27521" y="289"/>
                  <a:pt x="27172" y="267"/>
                  <a:pt x="26770" y="267"/>
                </a:cubicBezTo>
                <a:cubicBezTo>
                  <a:pt x="25634" y="267"/>
                  <a:pt x="24075" y="443"/>
                  <a:pt x="22920" y="443"/>
                </a:cubicBezTo>
                <a:cubicBezTo>
                  <a:pt x="22484" y="443"/>
                  <a:pt x="22106" y="418"/>
                  <a:pt x="21830" y="349"/>
                </a:cubicBezTo>
                <a:cubicBezTo>
                  <a:pt x="21107" y="179"/>
                  <a:pt x="19537" y="0"/>
                  <a:pt x="18194" y="0"/>
                </a:cubicBezTo>
                <a:close/>
                <a:moveTo>
                  <a:pt x="13976" y="666"/>
                </a:moveTo>
                <a:lnTo>
                  <a:pt x="13976" y="666"/>
                </a:lnTo>
                <a:cubicBezTo>
                  <a:pt x="14110" y="670"/>
                  <a:pt x="14241" y="672"/>
                  <a:pt x="14368" y="672"/>
                </a:cubicBezTo>
                <a:cubicBezTo>
                  <a:pt x="14489" y="672"/>
                  <a:pt x="14607" y="670"/>
                  <a:pt x="14720" y="66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185975" y="4861275"/>
            <a:ext cx="2410139" cy="109675"/>
          </a:xfrm>
          <a:custGeom>
            <a:rect b="b" l="l" r="r" t="t"/>
            <a:pathLst>
              <a:path extrusionOk="0" h="1252" w="27513">
                <a:moveTo>
                  <a:pt x="17700" y="1"/>
                </a:moveTo>
                <a:cubicBezTo>
                  <a:pt x="17361" y="1"/>
                  <a:pt x="17043" y="51"/>
                  <a:pt x="16757" y="179"/>
                </a:cubicBezTo>
                <a:cubicBezTo>
                  <a:pt x="15931" y="528"/>
                  <a:pt x="13420" y="697"/>
                  <a:pt x="11895" y="697"/>
                </a:cubicBezTo>
                <a:cubicBezTo>
                  <a:pt x="11393" y="697"/>
                  <a:pt x="10999" y="678"/>
                  <a:pt x="10806" y="642"/>
                </a:cubicBezTo>
                <a:cubicBezTo>
                  <a:pt x="10159" y="557"/>
                  <a:pt x="9507" y="514"/>
                  <a:pt x="8854" y="514"/>
                </a:cubicBezTo>
                <a:cubicBezTo>
                  <a:pt x="8202" y="514"/>
                  <a:pt x="7550" y="557"/>
                  <a:pt x="6903" y="642"/>
                </a:cubicBezTo>
                <a:cubicBezTo>
                  <a:pt x="6715" y="671"/>
                  <a:pt x="6496" y="682"/>
                  <a:pt x="6259" y="682"/>
                </a:cubicBezTo>
                <a:cubicBezTo>
                  <a:pt x="5567" y="682"/>
                  <a:pt x="4713" y="590"/>
                  <a:pt x="3961" y="590"/>
                </a:cubicBezTo>
                <a:cubicBezTo>
                  <a:pt x="3669" y="590"/>
                  <a:pt x="3393" y="604"/>
                  <a:pt x="3147" y="642"/>
                </a:cubicBezTo>
                <a:cubicBezTo>
                  <a:pt x="2050" y="789"/>
                  <a:pt x="1" y="1252"/>
                  <a:pt x="1" y="1252"/>
                </a:cubicBezTo>
                <a:lnTo>
                  <a:pt x="27512" y="1252"/>
                </a:lnTo>
                <a:cubicBezTo>
                  <a:pt x="27512" y="1252"/>
                  <a:pt x="22196" y="959"/>
                  <a:pt x="20805" y="642"/>
                </a:cubicBezTo>
                <a:cubicBezTo>
                  <a:pt x="19778" y="408"/>
                  <a:pt x="18658" y="1"/>
                  <a:pt x="177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291" name="Shape 291"/>
        <p:cNvGrpSpPr/>
        <p:nvPr/>
      </p:nvGrpSpPr>
      <p:grpSpPr>
        <a:xfrm>
          <a:off x="0" y="0"/>
          <a:ext cx="0" cy="0"/>
          <a:chOff x="0" y="0"/>
          <a:chExt cx="0" cy="0"/>
        </a:xfrm>
      </p:grpSpPr>
      <p:sp>
        <p:nvSpPr>
          <p:cNvPr id="292" name="Google Shape;292;p16"/>
          <p:cNvSpPr txBox="1"/>
          <p:nvPr>
            <p:ph type="title"/>
          </p:nvPr>
        </p:nvSpPr>
        <p:spPr>
          <a:xfrm>
            <a:off x="713225" y="537600"/>
            <a:ext cx="46692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293" name="Google Shape;293;p16"/>
          <p:cNvSpPr txBox="1"/>
          <p:nvPr>
            <p:ph idx="2" type="title"/>
          </p:nvPr>
        </p:nvSpPr>
        <p:spPr>
          <a:xfrm>
            <a:off x="840425" y="3287275"/>
            <a:ext cx="1568700" cy="3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200"/>
              <a:buNone/>
              <a:defRPr b="1" sz="2400">
                <a:solidFill>
                  <a:schemeClr val="accent3"/>
                </a:solidFill>
              </a:defRPr>
            </a:lvl1pPr>
            <a:lvl2pPr lvl="1" rtl="0" algn="ctr">
              <a:spcBef>
                <a:spcPts val="0"/>
              </a:spcBef>
              <a:spcAft>
                <a:spcPts val="0"/>
              </a:spcAft>
              <a:buSzPts val="3000"/>
              <a:buNone/>
              <a:defRPr>
                <a:latin typeface="Poppins"/>
                <a:ea typeface="Poppins"/>
                <a:cs typeface="Poppins"/>
                <a:sym typeface="Poppins"/>
              </a:defRPr>
            </a:lvl2pPr>
            <a:lvl3pPr lvl="2" rtl="0" algn="ctr">
              <a:spcBef>
                <a:spcPts val="0"/>
              </a:spcBef>
              <a:spcAft>
                <a:spcPts val="0"/>
              </a:spcAft>
              <a:buSzPts val="3000"/>
              <a:buNone/>
              <a:defRPr>
                <a:latin typeface="Poppins"/>
                <a:ea typeface="Poppins"/>
                <a:cs typeface="Poppins"/>
                <a:sym typeface="Poppins"/>
              </a:defRPr>
            </a:lvl3pPr>
            <a:lvl4pPr lvl="3" rtl="0" algn="ctr">
              <a:spcBef>
                <a:spcPts val="0"/>
              </a:spcBef>
              <a:spcAft>
                <a:spcPts val="0"/>
              </a:spcAft>
              <a:buSzPts val="3000"/>
              <a:buNone/>
              <a:defRPr>
                <a:latin typeface="Poppins"/>
                <a:ea typeface="Poppins"/>
                <a:cs typeface="Poppins"/>
                <a:sym typeface="Poppins"/>
              </a:defRPr>
            </a:lvl4pPr>
            <a:lvl5pPr lvl="4" rtl="0" algn="ctr">
              <a:spcBef>
                <a:spcPts val="0"/>
              </a:spcBef>
              <a:spcAft>
                <a:spcPts val="0"/>
              </a:spcAft>
              <a:buSzPts val="3000"/>
              <a:buNone/>
              <a:defRPr>
                <a:latin typeface="Poppins"/>
                <a:ea typeface="Poppins"/>
                <a:cs typeface="Poppins"/>
                <a:sym typeface="Poppins"/>
              </a:defRPr>
            </a:lvl5pPr>
            <a:lvl6pPr lvl="5" rtl="0" algn="ctr">
              <a:spcBef>
                <a:spcPts val="0"/>
              </a:spcBef>
              <a:spcAft>
                <a:spcPts val="0"/>
              </a:spcAft>
              <a:buSzPts val="3000"/>
              <a:buNone/>
              <a:defRPr>
                <a:latin typeface="Poppins"/>
                <a:ea typeface="Poppins"/>
                <a:cs typeface="Poppins"/>
                <a:sym typeface="Poppins"/>
              </a:defRPr>
            </a:lvl6pPr>
            <a:lvl7pPr lvl="6" rtl="0" algn="ctr">
              <a:spcBef>
                <a:spcPts val="0"/>
              </a:spcBef>
              <a:spcAft>
                <a:spcPts val="0"/>
              </a:spcAft>
              <a:buSzPts val="3000"/>
              <a:buNone/>
              <a:defRPr>
                <a:latin typeface="Poppins"/>
                <a:ea typeface="Poppins"/>
                <a:cs typeface="Poppins"/>
                <a:sym typeface="Poppins"/>
              </a:defRPr>
            </a:lvl7pPr>
            <a:lvl8pPr lvl="7" rtl="0" algn="ctr">
              <a:spcBef>
                <a:spcPts val="0"/>
              </a:spcBef>
              <a:spcAft>
                <a:spcPts val="0"/>
              </a:spcAft>
              <a:buSzPts val="3000"/>
              <a:buNone/>
              <a:defRPr>
                <a:latin typeface="Poppins"/>
                <a:ea typeface="Poppins"/>
                <a:cs typeface="Poppins"/>
                <a:sym typeface="Poppins"/>
              </a:defRPr>
            </a:lvl8pPr>
            <a:lvl9pPr lvl="8" rtl="0" algn="ctr">
              <a:spcBef>
                <a:spcPts val="0"/>
              </a:spcBef>
              <a:spcAft>
                <a:spcPts val="0"/>
              </a:spcAft>
              <a:buSzPts val="3000"/>
              <a:buNone/>
              <a:defRPr>
                <a:latin typeface="Poppins"/>
                <a:ea typeface="Poppins"/>
                <a:cs typeface="Poppins"/>
                <a:sym typeface="Poppins"/>
              </a:defRPr>
            </a:lvl9pPr>
          </a:lstStyle>
          <a:p/>
        </p:txBody>
      </p:sp>
      <p:sp>
        <p:nvSpPr>
          <p:cNvPr id="294" name="Google Shape;294;p16"/>
          <p:cNvSpPr txBox="1"/>
          <p:nvPr>
            <p:ph idx="1" type="subTitle"/>
          </p:nvPr>
        </p:nvSpPr>
        <p:spPr>
          <a:xfrm>
            <a:off x="840450" y="3711125"/>
            <a:ext cx="1568700" cy="67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16"/>
          <p:cNvSpPr txBox="1"/>
          <p:nvPr>
            <p:ph hasCustomPrompt="1" idx="3" type="title"/>
          </p:nvPr>
        </p:nvSpPr>
        <p:spPr>
          <a:xfrm>
            <a:off x="1364225" y="1258888"/>
            <a:ext cx="521100" cy="2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22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96" name="Google Shape;296;p16"/>
          <p:cNvSpPr txBox="1"/>
          <p:nvPr>
            <p:ph idx="4" type="title"/>
          </p:nvPr>
        </p:nvSpPr>
        <p:spPr>
          <a:xfrm>
            <a:off x="2789125" y="3287275"/>
            <a:ext cx="1568700" cy="3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200"/>
              <a:buNone/>
              <a:defRPr b="1" sz="2400">
                <a:solidFill>
                  <a:schemeClr val="accent3"/>
                </a:solidFill>
              </a:defRPr>
            </a:lvl1pPr>
            <a:lvl2pPr lvl="1" rtl="0" algn="ctr">
              <a:spcBef>
                <a:spcPts val="0"/>
              </a:spcBef>
              <a:spcAft>
                <a:spcPts val="0"/>
              </a:spcAft>
              <a:buSzPts val="3000"/>
              <a:buNone/>
              <a:defRPr>
                <a:latin typeface="Poppins"/>
                <a:ea typeface="Poppins"/>
                <a:cs typeface="Poppins"/>
                <a:sym typeface="Poppins"/>
              </a:defRPr>
            </a:lvl2pPr>
            <a:lvl3pPr lvl="2" rtl="0" algn="ctr">
              <a:spcBef>
                <a:spcPts val="0"/>
              </a:spcBef>
              <a:spcAft>
                <a:spcPts val="0"/>
              </a:spcAft>
              <a:buSzPts val="3000"/>
              <a:buNone/>
              <a:defRPr>
                <a:latin typeface="Poppins"/>
                <a:ea typeface="Poppins"/>
                <a:cs typeface="Poppins"/>
                <a:sym typeface="Poppins"/>
              </a:defRPr>
            </a:lvl3pPr>
            <a:lvl4pPr lvl="3" rtl="0" algn="ctr">
              <a:spcBef>
                <a:spcPts val="0"/>
              </a:spcBef>
              <a:spcAft>
                <a:spcPts val="0"/>
              </a:spcAft>
              <a:buSzPts val="3000"/>
              <a:buNone/>
              <a:defRPr>
                <a:latin typeface="Poppins"/>
                <a:ea typeface="Poppins"/>
                <a:cs typeface="Poppins"/>
                <a:sym typeface="Poppins"/>
              </a:defRPr>
            </a:lvl4pPr>
            <a:lvl5pPr lvl="4" rtl="0" algn="ctr">
              <a:spcBef>
                <a:spcPts val="0"/>
              </a:spcBef>
              <a:spcAft>
                <a:spcPts val="0"/>
              </a:spcAft>
              <a:buSzPts val="3000"/>
              <a:buNone/>
              <a:defRPr>
                <a:latin typeface="Poppins"/>
                <a:ea typeface="Poppins"/>
                <a:cs typeface="Poppins"/>
                <a:sym typeface="Poppins"/>
              </a:defRPr>
            </a:lvl5pPr>
            <a:lvl6pPr lvl="5" rtl="0" algn="ctr">
              <a:spcBef>
                <a:spcPts val="0"/>
              </a:spcBef>
              <a:spcAft>
                <a:spcPts val="0"/>
              </a:spcAft>
              <a:buSzPts val="3000"/>
              <a:buNone/>
              <a:defRPr>
                <a:latin typeface="Poppins"/>
                <a:ea typeface="Poppins"/>
                <a:cs typeface="Poppins"/>
                <a:sym typeface="Poppins"/>
              </a:defRPr>
            </a:lvl6pPr>
            <a:lvl7pPr lvl="6" rtl="0" algn="ctr">
              <a:spcBef>
                <a:spcPts val="0"/>
              </a:spcBef>
              <a:spcAft>
                <a:spcPts val="0"/>
              </a:spcAft>
              <a:buSzPts val="3000"/>
              <a:buNone/>
              <a:defRPr>
                <a:latin typeface="Poppins"/>
                <a:ea typeface="Poppins"/>
                <a:cs typeface="Poppins"/>
                <a:sym typeface="Poppins"/>
              </a:defRPr>
            </a:lvl7pPr>
            <a:lvl8pPr lvl="7" rtl="0" algn="ctr">
              <a:spcBef>
                <a:spcPts val="0"/>
              </a:spcBef>
              <a:spcAft>
                <a:spcPts val="0"/>
              </a:spcAft>
              <a:buSzPts val="3000"/>
              <a:buNone/>
              <a:defRPr>
                <a:latin typeface="Poppins"/>
                <a:ea typeface="Poppins"/>
                <a:cs typeface="Poppins"/>
                <a:sym typeface="Poppins"/>
              </a:defRPr>
            </a:lvl8pPr>
            <a:lvl9pPr lvl="8" rtl="0" algn="ctr">
              <a:spcBef>
                <a:spcPts val="0"/>
              </a:spcBef>
              <a:spcAft>
                <a:spcPts val="0"/>
              </a:spcAft>
              <a:buSzPts val="3000"/>
              <a:buNone/>
              <a:defRPr>
                <a:latin typeface="Poppins"/>
                <a:ea typeface="Poppins"/>
                <a:cs typeface="Poppins"/>
                <a:sym typeface="Poppins"/>
              </a:defRPr>
            </a:lvl9pPr>
          </a:lstStyle>
          <a:p/>
        </p:txBody>
      </p:sp>
      <p:sp>
        <p:nvSpPr>
          <p:cNvPr id="297" name="Google Shape;297;p16"/>
          <p:cNvSpPr txBox="1"/>
          <p:nvPr>
            <p:ph idx="5" type="subTitle"/>
          </p:nvPr>
        </p:nvSpPr>
        <p:spPr>
          <a:xfrm>
            <a:off x="2789125" y="3711125"/>
            <a:ext cx="1568700" cy="67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8" name="Google Shape;298;p16"/>
          <p:cNvSpPr txBox="1"/>
          <p:nvPr>
            <p:ph hasCustomPrompt="1" idx="6" type="title"/>
          </p:nvPr>
        </p:nvSpPr>
        <p:spPr>
          <a:xfrm>
            <a:off x="3312925" y="1258888"/>
            <a:ext cx="521100" cy="2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22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99" name="Google Shape;299;p16"/>
          <p:cNvSpPr txBox="1"/>
          <p:nvPr>
            <p:ph idx="7" type="title"/>
          </p:nvPr>
        </p:nvSpPr>
        <p:spPr>
          <a:xfrm>
            <a:off x="4737931" y="3287275"/>
            <a:ext cx="1568700" cy="3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200"/>
              <a:buNone/>
              <a:defRPr b="1" sz="2400">
                <a:solidFill>
                  <a:schemeClr val="accent3"/>
                </a:solidFill>
              </a:defRPr>
            </a:lvl1pPr>
            <a:lvl2pPr lvl="1" rtl="0" algn="ctr">
              <a:spcBef>
                <a:spcPts val="0"/>
              </a:spcBef>
              <a:spcAft>
                <a:spcPts val="0"/>
              </a:spcAft>
              <a:buSzPts val="3000"/>
              <a:buNone/>
              <a:defRPr>
                <a:latin typeface="Poppins"/>
                <a:ea typeface="Poppins"/>
                <a:cs typeface="Poppins"/>
                <a:sym typeface="Poppins"/>
              </a:defRPr>
            </a:lvl2pPr>
            <a:lvl3pPr lvl="2" rtl="0" algn="ctr">
              <a:spcBef>
                <a:spcPts val="0"/>
              </a:spcBef>
              <a:spcAft>
                <a:spcPts val="0"/>
              </a:spcAft>
              <a:buSzPts val="3000"/>
              <a:buNone/>
              <a:defRPr>
                <a:latin typeface="Poppins"/>
                <a:ea typeface="Poppins"/>
                <a:cs typeface="Poppins"/>
                <a:sym typeface="Poppins"/>
              </a:defRPr>
            </a:lvl3pPr>
            <a:lvl4pPr lvl="3" rtl="0" algn="ctr">
              <a:spcBef>
                <a:spcPts val="0"/>
              </a:spcBef>
              <a:spcAft>
                <a:spcPts val="0"/>
              </a:spcAft>
              <a:buSzPts val="3000"/>
              <a:buNone/>
              <a:defRPr>
                <a:latin typeface="Poppins"/>
                <a:ea typeface="Poppins"/>
                <a:cs typeface="Poppins"/>
                <a:sym typeface="Poppins"/>
              </a:defRPr>
            </a:lvl4pPr>
            <a:lvl5pPr lvl="4" rtl="0" algn="ctr">
              <a:spcBef>
                <a:spcPts val="0"/>
              </a:spcBef>
              <a:spcAft>
                <a:spcPts val="0"/>
              </a:spcAft>
              <a:buSzPts val="3000"/>
              <a:buNone/>
              <a:defRPr>
                <a:latin typeface="Poppins"/>
                <a:ea typeface="Poppins"/>
                <a:cs typeface="Poppins"/>
                <a:sym typeface="Poppins"/>
              </a:defRPr>
            </a:lvl5pPr>
            <a:lvl6pPr lvl="5" rtl="0" algn="ctr">
              <a:spcBef>
                <a:spcPts val="0"/>
              </a:spcBef>
              <a:spcAft>
                <a:spcPts val="0"/>
              </a:spcAft>
              <a:buSzPts val="3000"/>
              <a:buNone/>
              <a:defRPr>
                <a:latin typeface="Poppins"/>
                <a:ea typeface="Poppins"/>
                <a:cs typeface="Poppins"/>
                <a:sym typeface="Poppins"/>
              </a:defRPr>
            </a:lvl6pPr>
            <a:lvl7pPr lvl="6" rtl="0" algn="ctr">
              <a:spcBef>
                <a:spcPts val="0"/>
              </a:spcBef>
              <a:spcAft>
                <a:spcPts val="0"/>
              </a:spcAft>
              <a:buSzPts val="3000"/>
              <a:buNone/>
              <a:defRPr>
                <a:latin typeface="Poppins"/>
                <a:ea typeface="Poppins"/>
                <a:cs typeface="Poppins"/>
                <a:sym typeface="Poppins"/>
              </a:defRPr>
            </a:lvl7pPr>
            <a:lvl8pPr lvl="7" rtl="0" algn="ctr">
              <a:spcBef>
                <a:spcPts val="0"/>
              </a:spcBef>
              <a:spcAft>
                <a:spcPts val="0"/>
              </a:spcAft>
              <a:buSzPts val="3000"/>
              <a:buNone/>
              <a:defRPr>
                <a:latin typeface="Poppins"/>
                <a:ea typeface="Poppins"/>
                <a:cs typeface="Poppins"/>
                <a:sym typeface="Poppins"/>
              </a:defRPr>
            </a:lvl8pPr>
            <a:lvl9pPr lvl="8" rtl="0" algn="ctr">
              <a:spcBef>
                <a:spcPts val="0"/>
              </a:spcBef>
              <a:spcAft>
                <a:spcPts val="0"/>
              </a:spcAft>
              <a:buSzPts val="3000"/>
              <a:buNone/>
              <a:defRPr>
                <a:latin typeface="Poppins"/>
                <a:ea typeface="Poppins"/>
                <a:cs typeface="Poppins"/>
                <a:sym typeface="Poppins"/>
              </a:defRPr>
            </a:lvl9pPr>
          </a:lstStyle>
          <a:p/>
        </p:txBody>
      </p:sp>
      <p:sp>
        <p:nvSpPr>
          <p:cNvPr id="300" name="Google Shape;300;p16"/>
          <p:cNvSpPr txBox="1"/>
          <p:nvPr>
            <p:ph idx="8" type="subTitle"/>
          </p:nvPr>
        </p:nvSpPr>
        <p:spPr>
          <a:xfrm>
            <a:off x="4737956" y="3711125"/>
            <a:ext cx="1568700" cy="67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16"/>
          <p:cNvSpPr txBox="1"/>
          <p:nvPr>
            <p:ph hasCustomPrompt="1" idx="9" type="title"/>
          </p:nvPr>
        </p:nvSpPr>
        <p:spPr>
          <a:xfrm>
            <a:off x="5261719" y="1258888"/>
            <a:ext cx="521100" cy="2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22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02" name="Google Shape;302;p16"/>
          <p:cNvSpPr txBox="1"/>
          <p:nvPr>
            <p:ph idx="13" type="title"/>
          </p:nvPr>
        </p:nvSpPr>
        <p:spPr>
          <a:xfrm>
            <a:off x="6686775" y="3287275"/>
            <a:ext cx="1568700" cy="3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200"/>
              <a:buNone/>
              <a:defRPr b="1" sz="2400">
                <a:solidFill>
                  <a:schemeClr val="accent3"/>
                </a:solidFill>
              </a:defRPr>
            </a:lvl1pPr>
            <a:lvl2pPr lvl="1" rtl="0" algn="ctr">
              <a:spcBef>
                <a:spcPts val="0"/>
              </a:spcBef>
              <a:spcAft>
                <a:spcPts val="0"/>
              </a:spcAft>
              <a:buSzPts val="3000"/>
              <a:buNone/>
              <a:defRPr>
                <a:latin typeface="Poppins"/>
                <a:ea typeface="Poppins"/>
                <a:cs typeface="Poppins"/>
                <a:sym typeface="Poppins"/>
              </a:defRPr>
            </a:lvl2pPr>
            <a:lvl3pPr lvl="2" rtl="0" algn="ctr">
              <a:spcBef>
                <a:spcPts val="0"/>
              </a:spcBef>
              <a:spcAft>
                <a:spcPts val="0"/>
              </a:spcAft>
              <a:buSzPts val="3000"/>
              <a:buNone/>
              <a:defRPr>
                <a:latin typeface="Poppins"/>
                <a:ea typeface="Poppins"/>
                <a:cs typeface="Poppins"/>
                <a:sym typeface="Poppins"/>
              </a:defRPr>
            </a:lvl3pPr>
            <a:lvl4pPr lvl="3" rtl="0" algn="ctr">
              <a:spcBef>
                <a:spcPts val="0"/>
              </a:spcBef>
              <a:spcAft>
                <a:spcPts val="0"/>
              </a:spcAft>
              <a:buSzPts val="3000"/>
              <a:buNone/>
              <a:defRPr>
                <a:latin typeface="Poppins"/>
                <a:ea typeface="Poppins"/>
                <a:cs typeface="Poppins"/>
                <a:sym typeface="Poppins"/>
              </a:defRPr>
            </a:lvl4pPr>
            <a:lvl5pPr lvl="4" rtl="0" algn="ctr">
              <a:spcBef>
                <a:spcPts val="0"/>
              </a:spcBef>
              <a:spcAft>
                <a:spcPts val="0"/>
              </a:spcAft>
              <a:buSzPts val="3000"/>
              <a:buNone/>
              <a:defRPr>
                <a:latin typeface="Poppins"/>
                <a:ea typeface="Poppins"/>
                <a:cs typeface="Poppins"/>
                <a:sym typeface="Poppins"/>
              </a:defRPr>
            </a:lvl5pPr>
            <a:lvl6pPr lvl="5" rtl="0" algn="ctr">
              <a:spcBef>
                <a:spcPts val="0"/>
              </a:spcBef>
              <a:spcAft>
                <a:spcPts val="0"/>
              </a:spcAft>
              <a:buSzPts val="3000"/>
              <a:buNone/>
              <a:defRPr>
                <a:latin typeface="Poppins"/>
                <a:ea typeface="Poppins"/>
                <a:cs typeface="Poppins"/>
                <a:sym typeface="Poppins"/>
              </a:defRPr>
            </a:lvl6pPr>
            <a:lvl7pPr lvl="6" rtl="0" algn="ctr">
              <a:spcBef>
                <a:spcPts val="0"/>
              </a:spcBef>
              <a:spcAft>
                <a:spcPts val="0"/>
              </a:spcAft>
              <a:buSzPts val="3000"/>
              <a:buNone/>
              <a:defRPr>
                <a:latin typeface="Poppins"/>
                <a:ea typeface="Poppins"/>
                <a:cs typeface="Poppins"/>
                <a:sym typeface="Poppins"/>
              </a:defRPr>
            </a:lvl7pPr>
            <a:lvl8pPr lvl="7" rtl="0" algn="ctr">
              <a:spcBef>
                <a:spcPts val="0"/>
              </a:spcBef>
              <a:spcAft>
                <a:spcPts val="0"/>
              </a:spcAft>
              <a:buSzPts val="3000"/>
              <a:buNone/>
              <a:defRPr>
                <a:latin typeface="Poppins"/>
                <a:ea typeface="Poppins"/>
                <a:cs typeface="Poppins"/>
                <a:sym typeface="Poppins"/>
              </a:defRPr>
            </a:lvl8pPr>
            <a:lvl9pPr lvl="8" rtl="0" algn="ctr">
              <a:spcBef>
                <a:spcPts val="0"/>
              </a:spcBef>
              <a:spcAft>
                <a:spcPts val="0"/>
              </a:spcAft>
              <a:buSzPts val="3000"/>
              <a:buNone/>
              <a:defRPr>
                <a:latin typeface="Poppins"/>
                <a:ea typeface="Poppins"/>
                <a:cs typeface="Poppins"/>
                <a:sym typeface="Poppins"/>
              </a:defRPr>
            </a:lvl9pPr>
          </a:lstStyle>
          <a:p/>
        </p:txBody>
      </p:sp>
      <p:sp>
        <p:nvSpPr>
          <p:cNvPr id="303" name="Google Shape;303;p16"/>
          <p:cNvSpPr txBox="1"/>
          <p:nvPr>
            <p:ph idx="14" type="subTitle"/>
          </p:nvPr>
        </p:nvSpPr>
        <p:spPr>
          <a:xfrm>
            <a:off x="6686800" y="3711125"/>
            <a:ext cx="1568700" cy="67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4" name="Google Shape;304;p16"/>
          <p:cNvSpPr txBox="1"/>
          <p:nvPr>
            <p:ph hasCustomPrompt="1" idx="15" type="title"/>
          </p:nvPr>
        </p:nvSpPr>
        <p:spPr>
          <a:xfrm>
            <a:off x="7210575" y="1258888"/>
            <a:ext cx="521100" cy="2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22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305" name="Shape 305"/>
        <p:cNvGrpSpPr/>
        <p:nvPr/>
      </p:nvGrpSpPr>
      <p:grpSpPr>
        <a:xfrm>
          <a:off x="0" y="0"/>
          <a:ext cx="0" cy="0"/>
          <a:chOff x="0" y="0"/>
          <a:chExt cx="0" cy="0"/>
        </a:xfrm>
      </p:grpSpPr>
      <p:sp>
        <p:nvSpPr>
          <p:cNvPr id="306" name="Google Shape;306;p17"/>
          <p:cNvSpPr txBox="1"/>
          <p:nvPr>
            <p:ph type="title"/>
          </p:nvPr>
        </p:nvSpPr>
        <p:spPr>
          <a:xfrm>
            <a:off x="5415415" y="1299250"/>
            <a:ext cx="1317900" cy="373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200"/>
              <a:buNone/>
              <a:defRPr b="1" sz="2400">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307" name="Google Shape;307;p17"/>
          <p:cNvSpPr txBox="1"/>
          <p:nvPr>
            <p:ph idx="1" type="subTitle"/>
          </p:nvPr>
        </p:nvSpPr>
        <p:spPr>
          <a:xfrm>
            <a:off x="5415412" y="1709785"/>
            <a:ext cx="2272800" cy="463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8" name="Google Shape;308;p17"/>
          <p:cNvSpPr txBox="1"/>
          <p:nvPr>
            <p:ph idx="2" type="title"/>
          </p:nvPr>
        </p:nvSpPr>
        <p:spPr>
          <a:xfrm>
            <a:off x="5415415" y="2439200"/>
            <a:ext cx="1317900" cy="373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200"/>
              <a:buNone/>
              <a:defRPr b="1" sz="2400">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309" name="Google Shape;309;p17"/>
          <p:cNvSpPr txBox="1"/>
          <p:nvPr>
            <p:ph idx="3" type="subTitle"/>
          </p:nvPr>
        </p:nvSpPr>
        <p:spPr>
          <a:xfrm>
            <a:off x="5415412" y="2849735"/>
            <a:ext cx="2272800" cy="463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0" name="Google Shape;310;p17"/>
          <p:cNvSpPr txBox="1"/>
          <p:nvPr>
            <p:ph idx="4" type="title"/>
          </p:nvPr>
        </p:nvSpPr>
        <p:spPr>
          <a:xfrm>
            <a:off x="5415415" y="3579150"/>
            <a:ext cx="1317900" cy="373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200"/>
              <a:buNone/>
              <a:defRPr b="1" sz="2400">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311" name="Google Shape;311;p17"/>
          <p:cNvSpPr txBox="1"/>
          <p:nvPr>
            <p:ph idx="5" type="subTitle"/>
          </p:nvPr>
        </p:nvSpPr>
        <p:spPr>
          <a:xfrm>
            <a:off x="5415412" y="3989685"/>
            <a:ext cx="2272800" cy="463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17"/>
          <p:cNvSpPr txBox="1"/>
          <p:nvPr>
            <p:ph idx="6" type="title"/>
          </p:nvPr>
        </p:nvSpPr>
        <p:spPr>
          <a:xfrm flipH="1">
            <a:off x="2410673" y="1299250"/>
            <a:ext cx="1317900" cy="373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2200"/>
              <a:buNone/>
              <a:defRPr b="1" sz="2400">
                <a:solidFill>
                  <a:schemeClr val="accent3"/>
                </a:solidFill>
              </a:defRPr>
            </a:lvl1pPr>
            <a:lvl2pPr lvl="1" rtl="0" algn="r">
              <a:spcBef>
                <a:spcPts val="0"/>
              </a:spcBef>
              <a:spcAft>
                <a:spcPts val="0"/>
              </a:spcAft>
              <a:buSzPts val="3000"/>
              <a:buNone/>
              <a:defRPr>
                <a:latin typeface="Poppins"/>
                <a:ea typeface="Poppins"/>
                <a:cs typeface="Poppins"/>
                <a:sym typeface="Poppins"/>
              </a:defRPr>
            </a:lvl2pPr>
            <a:lvl3pPr lvl="2" rtl="0" algn="r">
              <a:spcBef>
                <a:spcPts val="0"/>
              </a:spcBef>
              <a:spcAft>
                <a:spcPts val="0"/>
              </a:spcAft>
              <a:buSzPts val="3000"/>
              <a:buNone/>
              <a:defRPr>
                <a:latin typeface="Poppins"/>
                <a:ea typeface="Poppins"/>
                <a:cs typeface="Poppins"/>
                <a:sym typeface="Poppins"/>
              </a:defRPr>
            </a:lvl3pPr>
            <a:lvl4pPr lvl="3" rtl="0" algn="r">
              <a:spcBef>
                <a:spcPts val="0"/>
              </a:spcBef>
              <a:spcAft>
                <a:spcPts val="0"/>
              </a:spcAft>
              <a:buSzPts val="3000"/>
              <a:buNone/>
              <a:defRPr>
                <a:latin typeface="Poppins"/>
                <a:ea typeface="Poppins"/>
                <a:cs typeface="Poppins"/>
                <a:sym typeface="Poppins"/>
              </a:defRPr>
            </a:lvl4pPr>
            <a:lvl5pPr lvl="4" rtl="0" algn="r">
              <a:spcBef>
                <a:spcPts val="0"/>
              </a:spcBef>
              <a:spcAft>
                <a:spcPts val="0"/>
              </a:spcAft>
              <a:buSzPts val="3000"/>
              <a:buNone/>
              <a:defRPr>
                <a:latin typeface="Poppins"/>
                <a:ea typeface="Poppins"/>
                <a:cs typeface="Poppins"/>
                <a:sym typeface="Poppins"/>
              </a:defRPr>
            </a:lvl5pPr>
            <a:lvl6pPr lvl="5" rtl="0" algn="r">
              <a:spcBef>
                <a:spcPts val="0"/>
              </a:spcBef>
              <a:spcAft>
                <a:spcPts val="0"/>
              </a:spcAft>
              <a:buSzPts val="3000"/>
              <a:buNone/>
              <a:defRPr>
                <a:latin typeface="Poppins"/>
                <a:ea typeface="Poppins"/>
                <a:cs typeface="Poppins"/>
                <a:sym typeface="Poppins"/>
              </a:defRPr>
            </a:lvl6pPr>
            <a:lvl7pPr lvl="6" rtl="0" algn="r">
              <a:spcBef>
                <a:spcPts val="0"/>
              </a:spcBef>
              <a:spcAft>
                <a:spcPts val="0"/>
              </a:spcAft>
              <a:buSzPts val="3000"/>
              <a:buNone/>
              <a:defRPr>
                <a:latin typeface="Poppins"/>
                <a:ea typeface="Poppins"/>
                <a:cs typeface="Poppins"/>
                <a:sym typeface="Poppins"/>
              </a:defRPr>
            </a:lvl7pPr>
            <a:lvl8pPr lvl="7" rtl="0" algn="r">
              <a:spcBef>
                <a:spcPts val="0"/>
              </a:spcBef>
              <a:spcAft>
                <a:spcPts val="0"/>
              </a:spcAft>
              <a:buSzPts val="3000"/>
              <a:buNone/>
              <a:defRPr>
                <a:latin typeface="Poppins"/>
                <a:ea typeface="Poppins"/>
                <a:cs typeface="Poppins"/>
                <a:sym typeface="Poppins"/>
              </a:defRPr>
            </a:lvl8pPr>
            <a:lvl9pPr lvl="8" rtl="0" algn="r">
              <a:spcBef>
                <a:spcPts val="0"/>
              </a:spcBef>
              <a:spcAft>
                <a:spcPts val="0"/>
              </a:spcAft>
              <a:buSzPts val="3000"/>
              <a:buNone/>
              <a:defRPr>
                <a:latin typeface="Poppins"/>
                <a:ea typeface="Poppins"/>
                <a:cs typeface="Poppins"/>
                <a:sym typeface="Poppins"/>
              </a:defRPr>
            </a:lvl9pPr>
          </a:lstStyle>
          <a:p/>
        </p:txBody>
      </p:sp>
      <p:sp>
        <p:nvSpPr>
          <p:cNvPr id="313" name="Google Shape;313;p17"/>
          <p:cNvSpPr txBox="1"/>
          <p:nvPr>
            <p:ph idx="7" type="subTitle"/>
          </p:nvPr>
        </p:nvSpPr>
        <p:spPr>
          <a:xfrm flipH="1">
            <a:off x="1455775" y="1709785"/>
            <a:ext cx="2272800" cy="463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4" name="Google Shape;314;p17"/>
          <p:cNvSpPr txBox="1"/>
          <p:nvPr>
            <p:ph idx="8" type="title"/>
          </p:nvPr>
        </p:nvSpPr>
        <p:spPr>
          <a:xfrm flipH="1">
            <a:off x="2410673" y="2439200"/>
            <a:ext cx="1317900" cy="373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2200"/>
              <a:buNone/>
              <a:defRPr b="1" sz="2400">
                <a:solidFill>
                  <a:schemeClr val="accent3"/>
                </a:solidFill>
              </a:defRPr>
            </a:lvl1pPr>
            <a:lvl2pPr lvl="1" rtl="0" algn="r">
              <a:spcBef>
                <a:spcPts val="0"/>
              </a:spcBef>
              <a:spcAft>
                <a:spcPts val="0"/>
              </a:spcAft>
              <a:buSzPts val="3000"/>
              <a:buNone/>
              <a:defRPr>
                <a:latin typeface="Poppins"/>
                <a:ea typeface="Poppins"/>
                <a:cs typeface="Poppins"/>
                <a:sym typeface="Poppins"/>
              </a:defRPr>
            </a:lvl2pPr>
            <a:lvl3pPr lvl="2" rtl="0" algn="r">
              <a:spcBef>
                <a:spcPts val="0"/>
              </a:spcBef>
              <a:spcAft>
                <a:spcPts val="0"/>
              </a:spcAft>
              <a:buSzPts val="3000"/>
              <a:buNone/>
              <a:defRPr>
                <a:latin typeface="Poppins"/>
                <a:ea typeface="Poppins"/>
                <a:cs typeface="Poppins"/>
                <a:sym typeface="Poppins"/>
              </a:defRPr>
            </a:lvl3pPr>
            <a:lvl4pPr lvl="3" rtl="0" algn="r">
              <a:spcBef>
                <a:spcPts val="0"/>
              </a:spcBef>
              <a:spcAft>
                <a:spcPts val="0"/>
              </a:spcAft>
              <a:buSzPts val="3000"/>
              <a:buNone/>
              <a:defRPr>
                <a:latin typeface="Poppins"/>
                <a:ea typeface="Poppins"/>
                <a:cs typeface="Poppins"/>
                <a:sym typeface="Poppins"/>
              </a:defRPr>
            </a:lvl4pPr>
            <a:lvl5pPr lvl="4" rtl="0" algn="r">
              <a:spcBef>
                <a:spcPts val="0"/>
              </a:spcBef>
              <a:spcAft>
                <a:spcPts val="0"/>
              </a:spcAft>
              <a:buSzPts val="3000"/>
              <a:buNone/>
              <a:defRPr>
                <a:latin typeface="Poppins"/>
                <a:ea typeface="Poppins"/>
                <a:cs typeface="Poppins"/>
                <a:sym typeface="Poppins"/>
              </a:defRPr>
            </a:lvl5pPr>
            <a:lvl6pPr lvl="5" rtl="0" algn="r">
              <a:spcBef>
                <a:spcPts val="0"/>
              </a:spcBef>
              <a:spcAft>
                <a:spcPts val="0"/>
              </a:spcAft>
              <a:buSzPts val="3000"/>
              <a:buNone/>
              <a:defRPr>
                <a:latin typeface="Poppins"/>
                <a:ea typeface="Poppins"/>
                <a:cs typeface="Poppins"/>
                <a:sym typeface="Poppins"/>
              </a:defRPr>
            </a:lvl6pPr>
            <a:lvl7pPr lvl="6" rtl="0" algn="r">
              <a:spcBef>
                <a:spcPts val="0"/>
              </a:spcBef>
              <a:spcAft>
                <a:spcPts val="0"/>
              </a:spcAft>
              <a:buSzPts val="3000"/>
              <a:buNone/>
              <a:defRPr>
                <a:latin typeface="Poppins"/>
                <a:ea typeface="Poppins"/>
                <a:cs typeface="Poppins"/>
                <a:sym typeface="Poppins"/>
              </a:defRPr>
            </a:lvl7pPr>
            <a:lvl8pPr lvl="7" rtl="0" algn="r">
              <a:spcBef>
                <a:spcPts val="0"/>
              </a:spcBef>
              <a:spcAft>
                <a:spcPts val="0"/>
              </a:spcAft>
              <a:buSzPts val="3000"/>
              <a:buNone/>
              <a:defRPr>
                <a:latin typeface="Poppins"/>
                <a:ea typeface="Poppins"/>
                <a:cs typeface="Poppins"/>
                <a:sym typeface="Poppins"/>
              </a:defRPr>
            </a:lvl8pPr>
            <a:lvl9pPr lvl="8" rtl="0" algn="r">
              <a:spcBef>
                <a:spcPts val="0"/>
              </a:spcBef>
              <a:spcAft>
                <a:spcPts val="0"/>
              </a:spcAft>
              <a:buSzPts val="3000"/>
              <a:buNone/>
              <a:defRPr>
                <a:latin typeface="Poppins"/>
                <a:ea typeface="Poppins"/>
                <a:cs typeface="Poppins"/>
                <a:sym typeface="Poppins"/>
              </a:defRPr>
            </a:lvl9pPr>
          </a:lstStyle>
          <a:p/>
        </p:txBody>
      </p:sp>
      <p:sp>
        <p:nvSpPr>
          <p:cNvPr id="315" name="Google Shape;315;p17"/>
          <p:cNvSpPr txBox="1"/>
          <p:nvPr>
            <p:ph idx="9" type="subTitle"/>
          </p:nvPr>
        </p:nvSpPr>
        <p:spPr>
          <a:xfrm flipH="1">
            <a:off x="1455775" y="2849735"/>
            <a:ext cx="2272800" cy="463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6" name="Google Shape;316;p17"/>
          <p:cNvSpPr txBox="1"/>
          <p:nvPr>
            <p:ph idx="13" type="title"/>
          </p:nvPr>
        </p:nvSpPr>
        <p:spPr>
          <a:xfrm flipH="1">
            <a:off x="2410673" y="3579150"/>
            <a:ext cx="1317900" cy="373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2200"/>
              <a:buNone/>
              <a:defRPr b="1" sz="2400">
                <a:solidFill>
                  <a:schemeClr val="accent3"/>
                </a:solidFill>
              </a:defRPr>
            </a:lvl1pPr>
            <a:lvl2pPr lvl="1" rtl="0" algn="r">
              <a:spcBef>
                <a:spcPts val="0"/>
              </a:spcBef>
              <a:spcAft>
                <a:spcPts val="0"/>
              </a:spcAft>
              <a:buSzPts val="3000"/>
              <a:buNone/>
              <a:defRPr>
                <a:latin typeface="Poppins"/>
                <a:ea typeface="Poppins"/>
                <a:cs typeface="Poppins"/>
                <a:sym typeface="Poppins"/>
              </a:defRPr>
            </a:lvl2pPr>
            <a:lvl3pPr lvl="2" rtl="0" algn="r">
              <a:spcBef>
                <a:spcPts val="0"/>
              </a:spcBef>
              <a:spcAft>
                <a:spcPts val="0"/>
              </a:spcAft>
              <a:buSzPts val="3000"/>
              <a:buNone/>
              <a:defRPr>
                <a:latin typeface="Poppins"/>
                <a:ea typeface="Poppins"/>
                <a:cs typeface="Poppins"/>
                <a:sym typeface="Poppins"/>
              </a:defRPr>
            </a:lvl3pPr>
            <a:lvl4pPr lvl="3" rtl="0" algn="r">
              <a:spcBef>
                <a:spcPts val="0"/>
              </a:spcBef>
              <a:spcAft>
                <a:spcPts val="0"/>
              </a:spcAft>
              <a:buSzPts val="3000"/>
              <a:buNone/>
              <a:defRPr>
                <a:latin typeface="Poppins"/>
                <a:ea typeface="Poppins"/>
                <a:cs typeface="Poppins"/>
                <a:sym typeface="Poppins"/>
              </a:defRPr>
            </a:lvl4pPr>
            <a:lvl5pPr lvl="4" rtl="0" algn="r">
              <a:spcBef>
                <a:spcPts val="0"/>
              </a:spcBef>
              <a:spcAft>
                <a:spcPts val="0"/>
              </a:spcAft>
              <a:buSzPts val="3000"/>
              <a:buNone/>
              <a:defRPr>
                <a:latin typeface="Poppins"/>
                <a:ea typeface="Poppins"/>
                <a:cs typeface="Poppins"/>
                <a:sym typeface="Poppins"/>
              </a:defRPr>
            </a:lvl5pPr>
            <a:lvl6pPr lvl="5" rtl="0" algn="r">
              <a:spcBef>
                <a:spcPts val="0"/>
              </a:spcBef>
              <a:spcAft>
                <a:spcPts val="0"/>
              </a:spcAft>
              <a:buSzPts val="3000"/>
              <a:buNone/>
              <a:defRPr>
                <a:latin typeface="Poppins"/>
                <a:ea typeface="Poppins"/>
                <a:cs typeface="Poppins"/>
                <a:sym typeface="Poppins"/>
              </a:defRPr>
            </a:lvl6pPr>
            <a:lvl7pPr lvl="6" rtl="0" algn="r">
              <a:spcBef>
                <a:spcPts val="0"/>
              </a:spcBef>
              <a:spcAft>
                <a:spcPts val="0"/>
              </a:spcAft>
              <a:buSzPts val="3000"/>
              <a:buNone/>
              <a:defRPr>
                <a:latin typeface="Poppins"/>
                <a:ea typeface="Poppins"/>
                <a:cs typeface="Poppins"/>
                <a:sym typeface="Poppins"/>
              </a:defRPr>
            </a:lvl7pPr>
            <a:lvl8pPr lvl="7" rtl="0" algn="r">
              <a:spcBef>
                <a:spcPts val="0"/>
              </a:spcBef>
              <a:spcAft>
                <a:spcPts val="0"/>
              </a:spcAft>
              <a:buSzPts val="3000"/>
              <a:buNone/>
              <a:defRPr>
                <a:latin typeface="Poppins"/>
                <a:ea typeface="Poppins"/>
                <a:cs typeface="Poppins"/>
                <a:sym typeface="Poppins"/>
              </a:defRPr>
            </a:lvl8pPr>
            <a:lvl9pPr lvl="8" rtl="0" algn="r">
              <a:spcBef>
                <a:spcPts val="0"/>
              </a:spcBef>
              <a:spcAft>
                <a:spcPts val="0"/>
              </a:spcAft>
              <a:buSzPts val="3000"/>
              <a:buNone/>
              <a:defRPr>
                <a:latin typeface="Poppins"/>
                <a:ea typeface="Poppins"/>
                <a:cs typeface="Poppins"/>
                <a:sym typeface="Poppins"/>
              </a:defRPr>
            </a:lvl9pPr>
          </a:lstStyle>
          <a:p/>
        </p:txBody>
      </p:sp>
      <p:sp>
        <p:nvSpPr>
          <p:cNvPr id="317" name="Google Shape;317;p17"/>
          <p:cNvSpPr txBox="1"/>
          <p:nvPr>
            <p:ph idx="14" type="subTitle"/>
          </p:nvPr>
        </p:nvSpPr>
        <p:spPr>
          <a:xfrm flipH="1">
            <a:off x="1455775" y="3989685"/>
            <a:ext cx="2272800" cy="463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8" name="Google Shape;318;p17"/>
          <p:cNvSpPr/>
          <p:nvPr/>
        </p:nvSpPr>
        <p:spPr>
          <a:xfrm rot="10800000">
            <a:off x="6616075" y="428613"/>
            <a:ext cx="2527925" cy="221766"/>
          </a:xfrm>
          <a:custGeom>
            <a:rect b="b" l="l" r="r" t="t"/>
            <a:pathLst>
              <a:path extrusionOk="0" h="3952" w="45049">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0" y="4759501"/>
            <a:ext cx="3212165" cy="290473"/>
          </a:xfrm>
          <a:custGeom>
            <a:rect b="b" l="l" r="r" t="t"/>
            <a:pathLst>
              <a:path extrusionOk="0" h="6577" w="72731">
                <a:moveTo>
                  <a:pt x="6033" y="0"/>
                </a:moveTo>
                <a:cubicBezTo>
                  <a:pt x="4022" y="0"/>
                  <a:pt x="2008" y="129"/>
                  <a:pt x="0" y="387"/>
                </a:cubicBezTo>
                <a:lnTo>
                  <a:pt x="0" y="5924"/>
                </a:lnTo>
                <a:cubicBezTo>
                  <a:pt x="2212" y="5131"/>
                  <a:pt x="4316" y="4071"/>
                  <a:pt x="6558" y="4071"/>
                </a:cubicBezTo>
                <a:cubicBezTo>
                  <a:pt x="6937" y="4071"/>
                  <a:pt x="7320" y="4101"/>
                  <a:pt x="7707" y="4168"/>
                </a:cubicBezTo>
                <a:cubicBezTo>
                  <a:pt x="9049" y="4387"/>
                  <a:pt x="10171" y="5046"/>
                  <a:pt x="11439" y="5436"/>
                </a:cubicBezTo>
                <a:cubicBezTo>
                  <a:pt x="12854" y="5851"/>
                  <a:pt x="14390" y="5973"/>
                  <a:pt x="15902" y="6070"/>
                </a:cubicBezTo>
                <a:cubicBezTo>
                  <a:pt x="21369" y="6417"/>
                  <a:pt x="26835" y="6576"/>
                  <a:pt x="32316" y="6576"/>
                </a:cubicBezTo>
                <a:cubicBezTo>
                  <a:pt x="33389" y="6576"/>
                  <a:pt x="34462" y="6570"/>
                  <a:pt x="35536" y="6558"/>
                </a:cubicBezTo>
                <a:cubicBezTo>
                  <a:pt x="31390" y="6412"/>
                  <a:pt x="27292" y="5851"/>
                  <a:pt x="23268" y="4826"/>
                </a:cubicBezTo>
                <a:cubicBezTo>
                  <a:pt x="25338" y="4383"/>
                  <a:pt x="27448" y="4225"/>
                  <a:pt x="29580" y="4225"/>
                </a:cubicBezTo>
                <a:cubicBezTo>
                  <a:pt x="34128" y="4225"/>
                  <a:pt x="38774" y="4944"/>
                  <a:pt x="43341" y="5143"/>
                </a:cubicBezTo>
                <a:cubicBezTo>
                  <a:pt x="44191" y="5178"/>
                  <a:pt x="45042" y="5194"/>
                  <a:pt x="45893" y="5194"/>
                </a:cubicBezTo>
                <a:cubicBezTo>
                  <a:pt x="50407" y="5194"/>
                  <a:pt x="54919" y="4749"/>
                  <a:pt x="59414" y="4339"/>
                </a:cubicBezTo>
                <a:cubicBezTo>
                  <a:pt x="63901" y="3900"/>
                  <a:pt x="68462" y="3461"/>
                  <a:pt x="72730" y="2265"/>
                </a:cubicBezTo>
                <a:cubicBezTo>
                  <a:pt x="70452" y="1811"/>
                  <a:pt x="68142" y="1652"/>
                  <a:pt x="65813" y="1652"/>
                </a:cubicBezTo>
                <a:cubicBezTo>
                  <a:pt x="60350" y="1652"/>
                  <a:pt x="54781" y="2528"/>
                  <a:pt x="49275" y="2528"/>
                </a:cubicBezTo>
                <a:cubicBezTo>
                  <a:pt x="48434" y="2528"/>
                  <a:pt x="47593" y="2508"/>
                  <a:pt x="46755" y="2461"/>
                </a:cubicBezTo>
                <a:cubicBezTo>
                  <a:pt x="40531" y="2132"/>
                  <a:pt x="34410" y="350"/>
                  <a:pt x="28276" y="350"/>
                </a:cubicBezTo>
                <a:cubicBezTo>
                  <a:pt x="27128" y="350"/>
                  <a:pt x="25979" y="412"/>
                  <a:pt x="24829" y="558"/>
                </a:cubicBezTo>
                <a:cubicBezTo>
                  <a:pt x="23024" y="802"/>
                  <a:pt x="21268" y="1217"/>
                  <a:pt x="19463" y="1266"/>
                </a:cubicBezTo>
                <a:cubicBezTo>
                  <a:pt x="19310" y="1271"/>
                  <a:pt x="19157" y="1273"/>
                  <a:pt x="19005" y="1273"/>
                </a:cubicBezTo>
                <a:cubicBezTo>
                  <a:pt x="17014" y="1273"/>
                  <a:pt x="15045" y="851"/>
                  <a:pt x="13098" y="534"/>
                </a:cubicBezTo>
                <a:cubicBezTo>
                  <a:pt x="10753" y="178"/>
                  <a:pt x="8395" y="0"/>
                  <a:pt x="60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txBox="1"/>
          <p:nvPr>
            <p:ph idx="15" type="title"/>
          </p:nvPr>
        </p:nvSpPr>
        <p:spPr>
          <a:xfrm>
            <a:off x="713225" y="537600"/>
            <a:ext cx="48882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321" name="Shape 321"/>
        <p:cNvGrpSpPr/>
        <p:nvPr/>
      </p:nvGrpSpPr>
      <p:grpSpPr>
        <a:xfrm>
          <a:off x="0" y="0"/>
          <a:ext cx="0" cy="0"/>
          <a:chOff x="0" y="0"/>
          <a:chExt cx="0" cy="0"/>
        </a:xfrm>
      </p:grpSpPr>
      <p:sp>
        <p:nvSpPr>
          <p:cNvPr id="322" name="Google Shape;322;p18"/>
          <p:cNvSpPr txBox="1"/>
          <p:nvPr>
            <p:ph type="title"/>
          </p:nvPr>
        </p:nvSpPr>
        <p:spPr>
          <a:xfrm>
            <a:off x="713225" y="537600"/>
            <a:ext cx="46089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323" name="Google Shape;323;p18"/>
          <p:cNvSpPr/>
          <p:nvPr/>
        </p:nvSpPr>
        <p:spPr>
          <a:xfrm>
            <a:off x="5143617" y="256125"/>
            <a:ext cx="4021473" cy="448394"/>
          </a:xfrm>
          <a:custGeom>
            <a:rect b="b" l="l" r="r" t="t"/>
            <a:pathLst>
              <a:path extrusionOk="0" h="11245" w="100852">
                <a:moveTo>
                  <a:pt x="100852" y="1"/>
                </a:moveTo>
                <a:cubicBezTo>
                  <a:pt x="100389" y="220"/>
                  <a:pt x="99876" y="391"/>
                  <a:pt x="99389" y="537"/>
                </a:cubicBezTo>
                <a:cubicBezTo>
                  <a:pt x="96291" y="1415"/>
                  <a:pt x="92316" y="1415"/>
                  <a:pt x="89072" y="1586"/>
                </a:cubicBezTo>
                <a:cubicBezTo>
                  <a:pt x="86497" y="1695"/>
                  <a:pt x="83915" y="1737"/>
                  <a:pt x="81333" y="1737"/>
                </a:cubicBezTo>
                <a:cubicBezTo>
                  <a:pt x="76993" y="1737"/>
                  <a:pt x="72652" y="1620"/>
                  <a:pt x="68341" y="1513"/>
                </a:cubicBezTo>
                <a:cubicBezTo>
                  <a:pt x="66762" y="1493"/>
                  <a:pt x="65184" y="1483"/>
                  <a:pt x="63606" y="1483"/>
                </a:cubicBezTo>
                <a:cubicBezTo>
                  <a:pt x="42340" y="1483"/>
                  <a:pt x="21139" y="3252"/>
                  <a:pt x="1" y="5001"/>
                </a:cubicBezTo>
                <a:cubicBezTo>
                  <a:pt x="1846" y="5266"/>
                  <a:pt x="3703" y="5368"/>
                  <a:pt x="5568" y="5368"/>
                </a:cubicBezTo>
                <a:cubicBezTo>
                  <a:pt x="11591" y="5368"/>
                  <a:pt x="17691" y="4310"/>
                  <a:pt x="23720" y="4310"/>
                </a:cubicBezTo>
                <a:cubicBezTo>
                  <a:pt x="25422" y="4310"/>
                  <a:pt x="27118" y="4394"/>
                  <a:pt x="28805" y="4611"/>
                </a:cubicBezTo>
                <a:cubicBezTo>
                  <a:pt x="32512" y="5074"/>
                  <a:pt x="36000" y="6147"/>
                  <a:pt x="39658" y="6732"/>
                </a:cubicBezTo>
                <a:cubicBezTo>
                  <a:pt x="42421" y="7157"/>
                  <a:pt x="45234" y="7293"/>
                  <a:pt x="48059" y="7293"/>
                </a:cubicBezTo>
                <a:cubicBezTo>
                  <a:pt x="50421" y="7293"/>
                  <a:pt x="52791" y="7198"/>
                  <a:pt x="55146" y="7098"/>
                </a:cubicBezTo>
                <a:lnTo>
                  <a:pt x="96681" y="5342"/>
                </a:lnTo>
                <a:lnTo>
                  <a:pt x="96681" y="5342"/>
                </a:lnTo>
                <a:cubicBezTo>
                  <a:pt x="84023" y="11245"/>
                  <a:pt x="67487" y="7293"/>
                  <a:pt x="53390" y="10684"/>
                </a:cubicBezTo>
                <a:lnTo>
                  <a:pt x="100852" y="11147"/>
                </a:lnTo>
                <a:lnTo>
                  <a:pt x="1008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34350" y="4546104"/>
            <a:ext cx="895752" cy="115797"/>
          </a:xfrm>
          <a:custGeom>
            <a:rect b="b" l="l" r="r" t="t"/>
            <a:pathLst>
              <a:path extrusionOk="0" h="2904" w="22464">
                <a:moveTo>
                  <a:pt x="0" y="0"/>
                </a:moveTo>
                <a:lnTo>
                  <a:pt x="0" y="2659"/>
                </a:lnTo>
                <a:cubicBezTo>
                  <a:pt x="2022" y="2822"/>
                  <a:pt x="4045" y="2903"/>
                  <a:pt x="6066" y="2903"/>
                </a:cubicBezTo>
                <a:cubicBezTo>
                  <a:pt x="11579" y="2903"/>
                  <a:pt x="17073" y="2300"/>
                  <a:pt x="22463" y="1122"/>
                </a:cubicBezTo>
                <a:cubicBezTo>
                  <a:pt x="14951" y="1025"/>
                  <a:pt x="7463" y="659"/>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1">
    <p:spTree>
      <p:nvGrpSpPr>
        <p:cNvPr id="325" name="Shape 325"/>
        <p:cNvGrpSpPr/>
        <p:nvPr/>
      </p:nvGrpSpPr>
      <p:grpSpPr>
        <a:xfrm>
          <a:off x="0" y="0"/>
          <a:ext cx="0" cy="0"/>
          <a:chOff x="0" y="0"/>
          <a:chExt cx="0" cy="0"/>
        </a:xfrm>
      </p:grpSpPr>
      <p:sp>
        <p:nvSpPr>
          <p:cNvPr id="326" name="Google Shape;326;p19"/>
          <p:cNvSpPr txBox="1"/>
          <p:nvPr>
            <p:ph type="title"/>
          </p:nvPr>
        </p:nvSpPr>
        <p:spPr>
          <a:xfrm>
            <a:off x="713225" y="537600"/>
            <a:ext cx="56115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327" name="Google Shape;327;p19"/>
          <p:cNvSpPr/>
          <p:nvPr/>
        </p:nvSpPr>
        <p:spPr>
          <a:xfrm>
            <a:off x="2705025" y="4809054"/>
            <a:ext cx="2578083" cy="119556"/>
          </a:xfrm>
          <a:custGeom>
            <a:rect b="b" l="l" r="r" t="t"/>
            <a:pathLst>
              <a:path extrusionOk="0" h="1277" w="27537">
                <a:moveTo>
                  <a:pt x="17700" y="1"/>
                </a:moveTo>
                <a:cubicBezTo>
                  <a:pt x="17361" y="1"/>
                  <a:pt x="17043" y="52"/>
                  <a:pt x="16757" y="179"/>
                </a:cubicBezTo>
                <a:cubicBezTo>
                  <a:pt x="15931" y="528"/>
                  <a:pt x="13420" y="697"/>
                  <a:pt x="11895" y="697"/>
                </a:cubicBezTo>
                <a:cubicBezTo>
                  <a:pt x="11393" y="697"/>
                  <a:pt x="10999" y="679"/>
                  <a:pt x="10805" y="642"/>
                </a:cubicBezTo>
                <a:cubicBezTo>
                  <a:pt x="10159" y="557"/>
                  <a:pt x="9507" y="514"/>
                  <a:pt x="8854" y="514"/>
                </a:cubicBezTo>
                <a:cubicBezTo>
                  <a:pt x="8202" y="514"/>
                  <a:pt x="7549" y="557"/>
                  <a:pt x="6903" y="642"/>
                </a:cubicBezTo>
                <a:cubicBezTo>
                  <a:pt x="6702" y="673"/>
                  <a:pt x="6467" y="685"/>
                  <a:pt x="6212" y="685"/>
                </a:cubicBezTo>
                <a:cubicBezTo>
                  <a:pt x="5513" y="685"/>
                  <a:pt x="4659" y="600"/>
                  <a:pt x="3912" y="600"/>
                </a:cubicBezTo>
                <a:cubicBezTo>
                  <a:pt x="3638" y="600"/>
                  <a:pt x="3379" y="611"/>
                  <a:pt x="3147" y="642"/>
                </a:cubicBezTo>
                <a:cubicBezTo>
                  <a:pt x="2050" y="789"/>
                  <a:pt x="1" y="1277"/>
                  <a:pt x="1" y="1277"/>
                </a:cubicBezTo>
                <a:lnTo>
                  <a:pt x="27537" y="1277"/>
                </a:lnTo>
                <a:cubicBezTo>
                  <a:pt x="27537" y="1277"/>
                  <a:pt x="22220" y="959"/>
                  <a:pt x="20830" y="642"/>
                </a:cubicBezTo>
                <a:cubicBezTo>
                  <a:pt x="19784" y="408"/>
                  <a:pt x="18659" y="1"/>
                  <a:pt x="177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7924606" y="4427966"/>
            <a:ext cx="2575742" cy="119556"/>
          </a:xfrm>
          <a:custGeom>
            <a:rect b="b" l="l" r="r" t="t"/>
            <a:pathLst>
              <a:path extrusionOk="0" h="1277" w="27512">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8016450" y="660450"/>
            <a:ext cx="1208011" cy="56325"/>
          </a:xfrm>
          <a:custGeom>
            <a:rect b="b" l="l" r="r" t="t"/>
            <a:pathLst>
              <a:path extrusionOk="0" h="241" w="12903">
                <a:moveTo>
                  <a:pt x="3226" y="121"/>
                </a:moveTo>
                <a:cubicBezTo>
                  <a:pt x="2187" y="121"/>
                  <a:pt x="1" y="228"/>
                  <a:pt x="1" y="228"/>
                </a:cubicBezTo>
                <a:lnTo>
                  <a:pt x="4697" y="228"/>
                </a:lnTo>
                <a:cubicBezTo>
                  <a:pt x="4335" y="205"/>
                  <a:pt x="3938" y="154"/>
                  <a:pt x="3635" y="131"/>
                </a:cubicBezTo>
                <a:cubicBezTo>
                  <a:pt x="3541" y="124"/>
                  <a:pt x="3399" y="121"/>
                  <a:pt x="3226" y="121"/>
                </a:cubicBezTo>
                <a:close/>
                <a:moveTo>
                  <a:pt x="6365" y="0"/>
                </a:moveTo>
                <a:cubicBezTo>
                  <a:pt x="6014" y="0"/>
                  <a:pt x="5702" y="36"/>
                  <a:pt x="5586" y="131"/>
                </a:cubicBezTo>
                <a:cubicBezTo>
                  <a:pt x="5522" y="183"/>
                  <a:pt x="5413" y="213"/>
                  <a:pt x="5276" y="228"/>
                </a:cubicBezTo>
                <a:lnTo>
                  <a:pt x="12903" y="228"/>
                </a:lnTo>
                <a:cubicBezTo>
                  <a:pt x="12635" y="180"/>
                  <a:pt x="12342" y="155"/>
                  <a:pt x="12049" y="131"/>
                </a:cubicBezTo>
                <a:cubicBezTo>
                  <a:pt x="11887" y="131"/>
                  <a:pt x="11074" y="174"/>
                  <a:pt x="10420" y="174"/>
                </a:cubicBezTo>
                <a:cubicBezTo>
                  <a:pt x="10093" y="174"/>
                  <a:pt x="9805" y="163"/>
                  <a:pt x="9659" y="131"/>
                </a:cubicBezTo>
                <a:cubicBezTo>
                  <a:pt x="9558" y="103"/>
                  <a:pt x="9418" y="93"/>
                  <a:pt x="9256" y="93"/>
                </a:cubicBezTo>
                <a:cubicBezTo>
                  <a:pt x="8848" y="93"/>
                  <a:pt x="8302" y="157"/>
                  <a:pt x="7912" y="157"/>
                </a:cubicBezTo>
                <a:cubicBezTo>
                  <a:pt x="7783" y="157"/>
                  <a:pt x="7670" y="149"/>
                  <a:pt x="7586" y="131"/>
                </a:cubicBezTo>
                <a:cubicBezTo>
                  <a:pt x="7351" y="62"/>
                  <a:pt x="6825" y="0"/>
                  <a:pt x="6365" y="0"/>
                </a:cubicBezTo>
                <a:close/>
                <a:moveTo>
                  <a:pt x="4697" y="228"/>
                </a:moveTo>
                <a:lnTo>
                  <a:pt x="4697" y="228"/>
                </a:lnTo>
                <a:cubicBezTo>
                  <a:pt x="4811" y="236"/>
                  <a:pt x="4921" y="240"/>
                  <a:pt x="5024" y="240"/>
                </a:cubicBezTo>
                <a:cubicBezTo>
                  <a:pt x="5115" y="240"/>
                  <a:pt x="5200" y="237"/>
                  <a:pt x="5276" y="2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_1">
    <p:spTree>
      <p:nvGrpSpPr>
        <p:cNvPr id="330" name="Shape 330"/>
        <p:cNvGrpSpPr/>
        <p:nvPr/>
      </p:nvGrpSpPr>
      <p:grpSpPr>
        <a:xfrm>
          <a:off x="0" y="0"/>
          <a:ext cx="0" cy="0"/>
          <a:chOff x="0" y="0"/>
          <a:chExt cx="0" cy="0"/>
        </a:xfrm>
      </p:grpSpPr>
      <p:sp>
        <p:nvSpPr>
          <p:cNvPr id="331" name="Google Shape;331;p20"/>
          <p:cNvSpPr txBox="1"/>
          <p:nvPr>
            <p:ph type="title"/>
          </p:nvPr>
        </p:nvSpPr>
        <p:spPr>
          <a:xfrm>
            <a:off x="713225" y="537600"/>
            <a:ext cx="57909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332" name="Google Shape;332;p20"/>
          <p:cNvSpPr/>
          <p:nvPr/>
        </p:nvSpPr>
        <p:spPr>
          <a:xfrm rot="10800000">
            <a:off x="-114400" y="4604000"/>
            <a:ext cx="3023750" cy="416125"/>
          </a:xfrm>
          <a:custGeom>
            <a:rect b="b" l="l" r="r" t="t"/>
            <a:pathLst>
              <a:path extrusionOk="0" h="16645" w="120950">
                <a:moveTo>
                  <a:pt x="26830" y="0"/>
                </a:moveTo>
                <a:cubicBezTo>
                  <a:pt x="17860" y="0"/>
                  <a:pt x="8893" y="637"/>
                  <a:pt x="1" y="1903"/>
                </a:cubicBezTo>
                <a:cubicBezTo>
                  <a:pt x="1088" y="1891"/>
                  <a:pt x="2175" y="1884"/>
                  <a:pt x="3261" y="1884"/>
                </a:cubicBezTo>
                <a:cubicBezTo>
                  <a:pt x="17390" y="1884"/>
                  <a:pt x="31491" y="2915"/>
                  <a:pt x="45487" y="4976"/>
                </a:cubicBezTo>
                <a:cubicBezTo>
                  <a:pt x="47516" y="5278"/>
                  <a:pt x="49591" y="5591"/>
                  <a:pt x="51641" y="5591"/>
                </a:cubicBezTo>
                <a:cubicBezTo>
                  <a:pt x="52573" y="5591"/>
                  <a:pt x="53499" y="5526"/>
                  <a:pt x="54414" y="5366"/>
                </a:cubicBezTo>
                <a:cubicBezTo>
                  <a:pt x="56755" y="4951"/>
                  <a:pt x="58853" y="3927"/>
                  <a:pt x="61194" y="3561"/>
                </a:cubicBezTo>
                <a:cubicBezTo>
                  <a:pt x="62019" y="3425"/>
                  <a:pt x="62844" y="3372"/>
                  <a:pt x="63669" y="3372"/>
                </a:cubicBezTo>
                <a:cubicBezTo>
                  <a:pt x="65210" y="3372"/>
                  <a:pt x="66751" y="3557"/>
                  <a:pt x="68292" y="3732"/>
                </a:cubicBezTo>
                <a:cubicBezTo>
                  <a:pt x="81828" y="5269"/>
                  <a:pt x="95438" y="6073"/>
                  <a:pt x="109071" y="6171"/>
                </a:cubicBezTo>
                <a:lnTo>
                  <a:pt x="87828" y="9293"/>
                </a:lnTo>
                <a:cubicBezTo>
                  <a:pt x="90177" y="9235"/>
                  <a:pt x="92527" y="9206"/>
                  <a:pt x="94877" y="9206"/>
                </a:cubicBezTo>
                <a:cubicBezTo>
                  <a:pt x="102510" y="9206"/>
                  <a:pt x="110146" y="9512"/>
                  <a:pt x="117754" y="10146"/>
                </a:cubicBezTo>
                <a:cubicBezTo>
                  <a:pt x="119120" y="10268"/>
                  <a:pt x="120949" y="11268"/>
                  <a:pt x="119949" y="12024"/>
                </a:cubicBezTo>
                <a:cubicBezTo>
                  <a:pt x="116638" y="11686"/>
                  <a:pt x="113307" y="11558"/>
                  <a:pt x="109970" y="11558"/>
                </a:cubicBezTo>
                <a:cubicBezTo>
                  <a:pt x="104900" y="11558"/>
                  <a:pt x="99814" y="11852"/>
                  <a:pt x="94755" y="12146"/>
                </a:cubicBezTo>
                <a:lnTo>
                  <a:pt x="42878" y="15195"/>
                </a:lnTo>
                <a:cubicBezTo>
                  <a:pt x="49048" y="16463"/>
                  <a:pt x="55512" y="16610"/>
                  <a:pt x="61926" y="16634"/>
                </a:cubicBezTo>
                <a:cubicBezTo>
                  <a:pt x="62971" y="16641"/>
                  <a:pt x="64016" y="16645"/>
                  <a:pt x="65062" y="16645"/>
                </a:cubicBezTo>
                <a:cubicBezTo>
                  <a:pt x="71407" y="16645"/>
                  <a:pt x="77751" y="16516"/>
                  <a:pt x="84096" y="16244"/>
                </a:cubicBezTo>
                <a:cubicBezTo>
                  <a:pt x="90962" y="15930"/>
                  <a:pt x="97846" y="15418"/>
                  <a:pt x="104732" y="15418"/>
                </a:cubicBezTo>
                <a:cubicBezTo>
                  <a:pt x="105869" y="15418"/>
                  <a:pt x="107007" y="15432"/>
                  <a:pt x="108145" y="15463"/>
                </a:cubicBezTo>
                <a:cubicBezTo>
                  <a:pt x="112291" y="15561"/>
                  <a:pt x="116437" y="15902"/>
                  <a:pt x="120559" y="16463"/>
                </a:cubicBezTo>
                <a:lnTo>
                  <a:pt x="120559" y="464"/>
                </a:lnTo>
                <a:cubicBezTo>
                  <a:pt x="118090" y="297"/>
                  <a:pt x="115621" y="227"/>
                  <a:pt x="113150" y="227"/>
                </a:cubicBezTo>
                <a:cubicBezTo>
                  <a:pt x="99085" y="227"/>
                  <a:pt x="84990" y="2521"/>
                  <a:pt x="70878" y="2521"/>
                </a:cubicBezTo>
                <a:cubicBezTo>
                  <a:pt x="70398" y="2521"/>
                  <a:pt x="69918" y="2518"/>
                  <a:pt x="69438" y="2513"/>
                </a:cubicBezTo>
                <a:cubicBezTo>
                  <a:pt x="58829" y="2391"/>
                  <a:pt x="48341" y="903"/>
                  <a:pt x="37780" y="317"/>
                </a:cubicBezTo>
                <a:cubicBezTo>
                  <a:pt x="34133" y="106"/>
                  <a:pt x="30481" y="0"/>
                  <a:pt x="268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rot="10800000">
            <a:off x="7600397" y="4536283"/>
            <a:ext cx="1543604" cy="135425"/>
          </a:xfrm>
          <a:custGeom>
            <a:rect b="b" l="l" r="r" t="t"/>
            <a:pathLst>
              <a:path extrusionOk="0" h="3952" w="45049">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hasCustomPrompt="1" type="title"/>
          </p:nvPr>
        </p:nvSpPr>
        <p:spPr>
          <a:xfrm>
            <a:off x="2008225" y="1888650"/>
            <a:ext cx="1065300" cy="92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8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 name="Google Shape;17;p3"/>
          <p:cNvSpPr txBox="1"/>
          <p:nvPr>
            <p:ph idx="2" type="title"/>
          </p:nvPr>
        </p:nvSpPr>
        <p:spPr>
          <a:xfrm>
            <a:off x="5191225" y="1855875"/>
            <a:ext cx="2894400" cy="36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200"/>
              <a:buNone/>
              <a:defRPr b="1" sz="2400">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18" name="Google Shape;18;p3"/>
          <p:cNvSpPr txBox="1"/>
          <p:nvPr>
            <p:ph idx="1" type="subTitle"/>
          </p:nvPr>
        </p:nvSpPr>
        <p:spPr>
          <a:xfrm>
            <a:off x="5468563" y="2313228"/>
            <a:ext cx="2339700" cy="52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3"/>
          <p:cNvSpPr/>
          <p:nvPr/>
        </p:nvSpPr>
        <p:spPr>
          <a:xfrm>
            <a:off x="7767314" y="591725"/>
            <a:ext cx="276146" cy="124940"/>
          </a:xfrm>
          <a:custGeom>
            <a:rect b="b" l="l" r="r" t="t"/>
            <a:pathLst>
              <a:path extrusionOk="0" h="3834" w="8474">
                <a:moveTo>
                  <a:pt x="0" y="1"/>
                </a:moveTo>
                <a:lnTo>
                  <a:pt x="0" y="1"/>
                </a:lnTo>
                <a:cubicBezTo>
                  <a:pt x="367" y="868"/>
                  <a:pt x="1535" y="1302"/>
                  <a:pt x="2035" y="1569"/>
                </a:cubicBezTo>
                <a:cubicBezTo>
                  <a:pt x="2335" y="1736"/>
                  <a:pt x="2903" y="2169"/>
                  <a:pt x="2869" y="2603"/>
                </a:cubicBezTo>
                <a:lnTo>
                  <a:pt x="1502" y="3036"/>
                </a:lnTo>
                <a:cubicBezTo>
                  <a:pt x="1702" y="3437"/>
                  <a:pt x="2335" y="3403"/>
                  <a:pt x="2736" y="3437"/>
                </a:cubicBezTo>
                <a:lnTo>
                  <a:pt x="2736" y="3470"/>
                </a:lnTo>
                <a:cubicBezTo>
                  <a:pt x="3036" y="3470"/>
                  <a:pt x="3069" y="3604"/>
                  <a:pt x="3370" y="3704"/>
                </a:cubicBezTo>
                <a:cubicBezTo>
                  <a:pt x="3623" y="3791"/>
                  <a:pt x="3884" y="3833"/>
                  <a:pt x="4145" y="3833"/>
                </a:cubicBezTo>
                <a:cubicBezTo>
                  <a:pt x="4776" y="3833"/>
                  <a:pt x="5399" y="3585"/>
                  <a:pt x="5871" y="3137"/>
                </a:cubicBezTo>
                <a:cubicBezTo>
                  <a:pt x="6018" y="3088"/>
                  <a:pt x="6164" y="3057"/>
                  <a:pt x="6311" y="3057"/>
                </a:cubicBezTo>
                <a:cubicBezTo>
                  <a:pt x="6365" y="3057"/>
                  <a:pt x="6418" y="3061"/>
                  <a:pt x="6472" y="3070"/>
                </a:cubicBezTo>
                <a:lnTo>
                  <a:pt x="5705" y="2703"/>
                </a:lnTo>
                <a:cubicBezTo>
                  <a:pt x="5921" y="2544"/>
                  <a:pt x="6236" y="2504"/>
                  <a:pt x="6576" y="2504"/>
                </a:cubicBezTo>
                <a:cubicBezTo>
                  <a:pt x="6928" y="2504"/>
                  <a:pt x="7305" y="2547"/>
                  <a:pt x="7626" y="2547"/>
                </a:cubicBezTo>
                <a:cubicBezTo>
                  <a:pt x="7713" y="2547"/>
                  <a:pt x="7796" y="2544"/>
                  <a:pt x="7873" y="2536"/>
                </a:cubicBezTo>
                <a:lnTo>
                  <a:pt x="8240" y="2403"/>
                </a:lnTo>
                <a:lnTo>
                  <a:pt x="8340" y="2269"/>
                </a:lnTo>
                <a:lnTo>
                  <a:pt x="8373" y="2236"/>
                </a:lnTo>
                <a:cubicBezTo>
                  <a:pt x="8473" y="2102"/>
                  <a:pt x="8406" y="2236"/>
                  <a:pt x="8473" y="2036"/>
                </a:cubicBezTo>
                <a:lnTo>
                  <a:pt x="8473" y="2036"/>
                </a:lnTo>
                <a:cubicBezTo>
                  <a:pt x="8106" y="2136"/>
                  <a:pt x="7723" y="2186"/>
                  <a:pt x="7339" y="2186"/>
                </a:cubicBezTo>
                <a:cubicBezTo>
                  <a:pt x="6955" y="2186"/>
                  <a:pt x="6572" y="2136"/>
                  <a:pt x="6205" y="2036"/>
                </a:cubicBezTo>
                <a:cubicBezTo>
                  <a:pt x="6114" y="2028"/>
                  <a:pt x="6033" y="2025"/>
                  <a:pt x="5960" y="2025"/>
                </a:cubicBezTo>
                <a:cubicBezTo>
                  <a:pt x="5118" y="2025"/>
                  <a:pt x="5402" y="2480"/>
                  <a:pt x="4681" y="2480"/>
                </a:cubicBezTo>
                <a:cubicBezTo>
                  <a:pt x="4619" y="2480"/>
                  <a:pt x="4549" y="2477"/>
                  <a:pt x="4470" y="2469"/>
                </a:cubicBezTo>
                <a:lnTo>
                  <a:pt x="4170" y="2036"/>
                </a:lnTo>
                <a:cubicBezTo>
                  <a:pt x="4157" y="2036"/>
                  <a:pt x="4154" y="2041"/>
                  <a:pt x="4149" y="2041"/>
                </a:cubicBezTo>
                <a:cubicBezTo>
                  <a:pt x="4142" y="2041"/>
                  <a:pt x="4130" y="2029"/>
                  <a:pt x="4070" y="1969"/>
                </a:cubicBezTo>
                <a:cubicBezTo>
                  <a:pt x="3970" y="1869"/>
                  <a:pt x="4037" y="1969"/>
                  <a:pt x="4003" y="1836"/>
                </a:cubicBezTo>
                <a:cubicBezTo>
                  <a:pt x="3803" y="1769"/>
                  <a:pt x="3670" y="1602"/>
                  <a:pt x="3436" y="1502"/>
                </a:cubicBezTo>
                <a:cubicBezTo>
                  <a:pt x="2569" y="1002"/>
                  <a:pt x="1201" y="668"/>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5827799" y="337464"/>
            <a:ext cx="276146" cy="125983"/>
          </a:xfrm>
          <a:custGeom>
            <a:rect b="b" l="l" r="r" t="t"/>
            <a:pathLst>
              <a:path extrusionOk="0" h="3866" w="8474">
                <a:moveTo>
                  <a:pt x="1" y="1"/>
                </a:moveTo>
                <a:lnTo>
                  <a:pt x="1" y="1"/>
                </a:lnTo>
                <a:cubicBezTo>
                  <a:pt x="401" y="868"/>
                  <a:pt x="1568" y="1301"/>
                  <a:pt x="2069" y="1602"/>
                </a:cubicBezTo>
                <a:cubicBezTo>
                  <a:pt x="2336" y="1768"/>
                  <a:pt x="2936" y="2169"/>
                  <a:pt x="2903" y="2636"/>
                </a:cubicBezTo>
                <a:lnTo>
                  <a:pt x="1468" y="3103"/>
                </a:lnTo>
                <a:cubicBezTo>
                  <a:pt x="1702" y="3470"/>
                  <a:pt x="2302" y="3436"/>
                  <a:pt x="2703" y="3470"/>
                </a:cubicBezTo>
                <a:lnTo>
                  <a:pt x="2736" y="3470"/>
                </a:lnTo>
                <a:cubicBezTo>
                  <a:pt x="3036" y="3470"/>
                  <a:pt x="3103" y="3603"/>
                  <a:pt x="3370" y="3737"/>
                </a:cubicBezTo>
                <a:cubicBezTo>
                  <a:pt x="3620" y="3823"/>
                  <a:pt x="3882" y="3866"/>
                  <a:pt x="4143" y="3866"/>
                </a:cubicBezTo>
                <a:cubicBezTo>
                  <a:pt x="4785" y="3866"/>
                  <a:pt x="5421" y="3610"/>
                  <a:pt x="5872" y="3136"/>
                </a:cubicBezTo>
                <a:cubicBezTo>
                  <a:pt x="6072" y="3069"/>
                  <a:pt x="6272" y="3069"/>
                  <a:pt x="6472" y="3069"/>
                </a:cubicBezTo>
                <a:lnTo>
                  <a:pt x="5738" y="2736"/>
                </a:lnTo>
                <a:cubicBezTo>
                  <a:pt x="5962" y="2572"/>
                  <a:pt x="6287" y="2534"/>
                  <a:pt x="6636" y="2534"/>
                </a:cubicBezTo>
                <a:cubicBezTo>
                  <a:pt x="6926" y="2534"/>
                  <a:pt x="7234" y="2560"/>
                  <a:pt x="7516" y="2560"/>
                </a:cubicBezTo>
                <a:cubicBezTo>
                  <a:pt x="7654" y="2560"/>
                  <a:pt x="7786" y="2554"/>
                  <a:pt x="7906" y="2536"/>
                </a:cubicBezTo>
                <a:lnTo>
                  <a:pt x="8240" y="2436"/>
                </a:lnTo>
                <a:lnTo>
                  <a:pt x="8373" y="2302"/>
                </a:lnTo>
                <a:lnTo>
                  <a:pt x="8407" y="2269"/>
                </a:lnTo>
                <a:cubicBezTo>
                  <a:pt x="8473" y="2135"/>
                  <a:pt x="8440" y="2269"/>
                  <a:pt x="8473" y="2069"/>
                </a:cubicBezTo>
                <a:lnTo>
                  <a:pt x="8473" y="2069"/>
                </a:lnTo>
                <a:cubicBezTo>
                  <a:pt x="8106" y="2169"/>
                  <a:pt x="7731" y="2219"/>
                  <a:pt x="7356" y="2219"/>
                </a:cubicBezTo>
                <a:cubicBezTo>
                  <a:pt x="6981" y="2219"/>
                  <a:pt x="6605" y="2169"/>
                  <a:pt x="6238" y="2069"/>
                </a:cubicBezTo>
                <a:cubicBezTo>
                  <a:pt x="6122" y="2056"/>
                  <a:pt x="6021" y="2051"/>
                  <a:pt x="5933" y="2051"/>
                </a:cubicBezTo>
                <a:cubicBezTo>
                  <a:pt x="5149" y="2051"/>
                  <a:pt x="5376" y="2487"/>
                  <a:pt x="4726" y="2487"/>
                </a:cubicBezTo>
                <a:cubicBezTo>
                  <a:pt x="4653" y="2487"/>
                  <a:pt x="4568" y="2481"/>
                  <a:pt x="4471" y="2469"/>
                </a:cubicBezTo>
                <a:lnTo>
                  <a:pt x="4204" y="2069"/>
                </a:lnTo>
                <a:cubicBezTo>
                  <a:pt x="4181" y="2069"/>
                  <a:pt x="4174" y="2072"/>
                  <a:pt x="4169" y="2072"/>
                </a:cubicBezTo>
                <a:cubicBezTo>
                  <a:pt x="4159" y="2072"/>
                  <a:pt x="4159" y="2058"/>
                  <a:pt x="4070" y="1969"/>
                </a:cubicBezTo>
                <a:cubicBezTo>
                  <a:pt x="4020" y="1919"/>
                  <a:pt x="4012" y="1919"/>
                  <a:pt x="4012" y="1919"/>
                </a:cubicBezTo>
                <a:cubicBezTo>
                  <a:pt x="4012" y="1919"/>
                  <a:pt x="4020" y="1919"/>
                  <a:pt x="4004" y="1869"/>
                </a:cubicBezTo>
                <a:cubicBezTo>
                  <a:pt x="3803" y="1768"/>
                  <a:pt x="3703" y="1635"/>
                  <a:pt x="3470" y="1502"/>
                </a:cubicBezTo>
                <a:cubicBezTo>
                  <a:pt x="2603"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746098" y="1334686"/>
            <a:ext cx="276114" cy="126016"/>
          </a:xfrm>
          <a:custGeom>
            <a:rect b="b" l="l" r="r" t="t"/>
            <a:pathLst>
              <a:path extrusionOk="0" h="3867" w="8473">
                <a:moveTo>
                  <a:pt x="0" y="1"/>
                </a:moveTo>
                <a:lnTo>
                  <a:pt x="0" y="1"/>
                </a:lnTo>
                <a:cubicBezTo>
                  <a:pt x="367" y="868"/>
                  <a:pt x="1568" y="1302"/>
                  <a:pt x="2035" y="1602"/>
                </a:cubicBezTo>
                <a:cubicBezTo>
                  <a:pt x="2335" y="1769"/>
                  <a:pt x="2902" y="2169"/>
                  <a:pt x="2869" y="2636"/>
                </a:cubicBezTo>
                <a:lnTo>
                  <a:pt x="1468" y="3103"/>
                </a:lnTo>
                <a:cubicBezTo>
                  <a:pt x="1668" y="3470"/>
                  <a:pt x="2302" y="3437"/>
                  <a:pt x="2702" y="3470"/>
                </a:cubicBezTo>
                <a:cubicBezTo>
                  <a:pt x="3002" y="3470"/>
                  <a:pt x="3036" y="3637"/>
                  <a:pt x="3336" y="3737"/>
                </a:cubicBezTo>
                <a:cubicBezTo>
                  <a:pt x="3589" y="3825"/>
                  <a:pt x="3854" y="3867"/>
                  <a:pt x="4117" y="3867"/>
                </a:cubicBezTo>
                <a:cubicBezTo>
                  <a:pt x="4756" y="3867"/>
                  <a:pt x="5389" y="3619"/>
                  <a:pt x="5838" y="3170"/>
                </a:cubicBezTo>
                <a:cubicBezTo>
                  <a:pt x="5984" y="3121"/>
                  <a:pt x="6131" y="3090"/>
                  <a:pt x="6277" y="3090"/>
                </a:cubicBezTo>
                <a:cubicBezTo>
                  <a:pt x="6331" y="3090"/>
                  <a:pt x="6384" y="3094"/>
                  <a:pt x="6438" y="3103"/>
                </a:cubicBezTo>
                <a:lnTo>
                  <a:pt x="5704" y="2736"/>
                </a:lnTo>
                <a:cubicBezTo>
                  <a:pt x="5920" y="2578"/>
                  <a:pt x="6229" y="2538"/>
                  <a:pt x="6562" y="2538"/>
                </a:cubicBezTo>
                <a:cubicBezTo>
                  <a:pt x="6907" y="2538"/>
                  <a:pt x="7276" y="2581"/>
                  <a:pt x="7594" y="2581"/>
                </a:cubicBezTo>
                <a:cubicBezTo>
                  <a:pt x="7680" y="2581"/>
                  <a:pt x="7762" y="2578"/>
                  <a:pt x="7839" y="2569"/>
                </a:cubicBezTo>
                <a:lnTo>
                  <a:pt x="8239" y="2436"/>
                </a:lnTo>
                <a:lnTo>
                  <a:pt x="8373" y="2303"/>
                </a:lnTo>
                <a:lnTo>
                  <a:pt x="8373" y="2269"/>
                </a:lnTo>
                <a:cubicBezTo>
                  <a:pt x="8473" y="2136"/>
                  <a:pt x="8406" y="2269"/>
                  <a:pt x="8473" y="2069"/>
                </a:cubicBezTo>
                <a:lnTo>
                  <a:pt x="8473" y="2069"/>
                </a:lnTo>
                <a:cubicBezTo>
                  <a:pt x="8106" y="2169"/>
                  <a:pt x="7731" y="2219"/>
                  <a:pt x="7355" y="2219"/>
                </a:cubicBezTo>
                <a:cubicBezTo>
                  <a:pt x="6980" y="2219"/>
                  <a:pt x="6605" y="2169"/>
                  <a:pt x="6238" y="2069"/>
                </a:cubicBezTo>
                <a:cubicBezTo>
                  <a:pt x="6122" y="2057"/>
                  <a:pt x="6021" y="2051"/>
                  <a:pt x="5933" y="2051"/>
                </a:cubicBezTo>
                <a:cubicBezTo>
                  <a:pt x="5149" y="2051"/>
                  <a:pt x="5376" y="2487"/>
                  <a:pt x="4725" y="2487"/>
                </a:cubicBezTo>
                <a:cubicBezTo>
                  <a:pt x="4652" y="2487"/>
                  <a:pt x="4568" y="2482"/>
                  <a:pt x="4470" y="2469"/>
                </a:cubicBezTo>
                <a:lnTo>
                  <a:pt x="4170" y="2069"/>
                </a:lnTo>
                <a:cubicBezTo>
                  <a:pt x="4159" y="2058"/>
                  <a:pt x="4155" y="2058"/>
                  <a:pt x="4151" y="2058"/>
                </a:cubicBezTo>
                <a:cubicBezTo>
                  <a:pt x="4144" y="2058"/>
                  <a:pt x="4136" y="2058"/>
                  <a:pt x="4070" y="1969"/>
                </a:cubicBezTo>
                <a:cubicBezTo>
                  <a:pt x="4020" y="1919"/>
                  <a:pt x="4011" y="1919"/>
                  <a:pt x="4011" y="1919"/>
                </a:cubicBezTo>
                <a:cubicBezTo>
                  <a:pt x="4011" y="1919"/>
                  <a:pt x="4020" y="1919"/>
                  <a:pt x="4003" y="1869"/>
                </a:cubicBezTo>
                <a:cubicBezTo>
                  <a:pt x="3803" y="1769"/>
                  <a:pt x="3669" y="1635"/>
                  <a:pt x="3436" y="1502"/>
                </a:cubicBezTo>
                <a:cubicBezTo>
                  <a:pt x="2602" y="1002"/>
                  <a:pt x="1201" y="668"/>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959136" y="386062"/>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274264" y="211500"/>
            <a:ext cx="276146" cy="125983"/>
          </a:xfrm>
          <a:custGeom>
            <a:rect b="b" l="l" r="r" t="t"/>
            <a:pathLst>
              <a:path extrusionOk="0" h="3866" w="8474">
                <a:moveTo>
                  <a:pt x="1" y="0"/>
                </a:moveTo>
                <a:cubicBezTo>
                  <a:pt x="368" y="901"/>
                  <a:pt x="1569" y="1301"/>
                  <a:pt x="2036" y="1601"/>
                </a:cubicBezTo>
                <a:cubicBezTo>
                  <a:pt x="2336" y="1768"/>
                  <a:pt x="2903" y="2168"/>
                  <a:pt x="2870" y="2635"/>
                </a:cubicBezTo>
                <a:lnTo>
                  <a:pt x="1502" y="3102"/>
                </a:lnTo>
                <a:cubicBezTo>
                  <a:pt x="1702" y="3469"/>
                  <a:pt x="2336" y="3469"/>
                  <a:pt x="2736" y="3469"/>
                </a:cubicBezTo>
                <a:cubicBezTo>
                  <a:pt x="3036" y="3469"/>
                  <a:pt x="3070" y="3636"/>
                  <a:pt x="3370" y="3736"/>
                </a:cubicBezTo>
                <a:cubicBezTo>
                  <a:pt x="3623" y="3824"/>
                  <a:pt x="3885" y="3866"/>
                  <a:pt x="4145" y="3866"/>
                </a:cubicBezTo>
                <a:cubicBezTo>
                  <a:pt x="4776" y="3866"/>
                  <a:pt x="5399" y="3618"/>
                  <a:pt x="5872" y="3169"/>
                </a:cubicBezTo>
                <a:cubicBezTo>
                  <a:pt x="6072" y="3102"/>
                  <a:pt x="6272" y="3069"/>
                  <a:pt x="6472" y="3069"/>
                </a:cubicBezTo>
                <a:lnTo>
                  <a:pt x="5738" y="2735"/>
                </a:lnTo>
                <a:cubicBezTo>
                  <a:pt x="5940" y="2577"/>
                  <a:pt x="6247" y="2537"/>
                  <a:pt x="6582" y="2537"/>
                </a:cubicBezTo>
                <a:cubicBezTo>
                  <a:pt x="6929" y="2537"/>
                  <a:pt x="7306" y="2580"/>
                  <a:pt x="7626" y="2580"/>
                </a:cubicBezTo>
                <a:cubicBezTo>
                  <a:pt x="7713" y="2580"/>
                  <a:pt x="7796" y="2577"/>
                  <a:pt x="7873" y="2569"/>
                </a:cubicBezTo>
                <a:lnTo>
                  <a:pt x="8240" y="2435"/>
                </a:lnTo>
                <a:lnTo>
                  <a:pt x="8373" y="2302"/>
                </a:lnTo>
                <a:cubicBezTo>
                  <a:pt x="8373" y="2302"/>
                  <a:pt x="8373" y="2268"/>
                  <a:pt x="8373" y="2268"/>
                </a:cubicBezTo>
                <a:cubicBezTo>
                  <a:pt x="8474" y="2135"/>
                  <a:pt x="8440" y="2268"/>
                  <a:pt x="8474" y="2068"/>
                </a:cubicBezTo>
                <a:lnTo>
                  <a:pt x="8474" y="2068"/>
                </a:lnTo>
                <a:cubicBezTo>
                  <a:pt x="8107" y="2168"/>
                  <a:pt x="7731" y="2218"/>
                  <a:pt x="7352" y="2218"/>
                </a:cubicBezTo>
                <a:cubicBezTo>
                  <a:pt x="6972" y="2218"/>
                  <a:pt x="6589" y="2168"/>
                  <a:pt x="6205" y="2068"/>
                </a:cubicBezTo>
                <a:cubicBezTo>
                  <a:pt x="6092" y="2056"/>
                  <a:pt x="5994" y="2050"/>
                  <a:pt x="5908" y="2050"/>
                </a:cubicBezTo>
                <a:cubicBezTo>
                  <a:pt x="5147" y="2050"/>
                  <a:pt x="5376" y="2486"/>
                  <a:pt x="4726" y="2486"/>
                </a:cubicBezTo>
                <a:cubicBezTo>
                  <a:pt x="4653" y="2486"/>
                  <a:pt x="4569" y="2481"/>
                  <a:pt x="4471" y="2468"/>
                </a:cubicBezTo>
                <a:lnTo>
                  <a:pt x="4170" y="2068"/>
                </a:lnTo>
                <a:cubicBezTo>
                  <a:pt x="4162" y="2060"/>
                  <a:pt x="4158" y="2058"/>
                  <a:pt x="4155" y="2058"/>
                </a:cubicBezTo>
                <a:cubicBezTo>
                  <a:pt x="4152" y="2058"/>
                  <a:pt x="4150" y="2060"/>
                  <a:pt x="4145" y="2060"/>
                </a:cubicBezTo>
                <a:cubicBezTo>
                  <a:pt x="4137" y="2060"/>
                  <a:pt x="4120" y="2052"/>
                  <a:pt x="4070" y="2001"/>
                </a:cubicBezTo>
                <a:cubicBezTo>
                  <a:pt x="4020" y="1935"/>
                  <a:pt x="4012" y="1935"/>
                  <a:pt x="4012" y="1935"/>
                </a:cubicBezTo>
                <a:cubicBezTo>
                  <a:pt x="4012" y="1935"/>
                  <a:pt x="4020" y="1935"/>
                  <a:pt x="4004" y="1868"/>
                </a:cubicBezTo>
                <a:cubicBezTo>
                  <a:pt x="3804" y="1768"/>
                  <a:pt x="3670" y="1635"/>
                  <a:pt x="3470" y="1501"/>
                </a:cubicBezTo>
                <a:cubicBezTo>
                  <a:pt x="2603" y="1034"/>
                  <a:pt x="1202" y="66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4092898" y="974118"/>
            <a:ext cx="276146" cy="125983"/>
          </a:xfrm>
          <a:custGeom>
            <a:rect b="b" l="l" r="r" t="t"/>
            <a:pathLst>
              <a:path extrusionOk="0" h="3866" w="8474">
                <a:moveTo>
                  <a:pt x="1" y="1"/>
                </a:moveTo>
                <a:lnTo>
                  <a:pt x="1" y="1"/>
                </a:lnTo>
                <a:cubicBezTo>
                  <a:pt x="368" y="868"/>
                  <a:pt x="1568" y="1302"/>
                  <a:pt x="2035" y="1602"/>
                </a:cubicBezTo>
                <a:cubicBezTo>
                  <a:pt x="2336" y="1769"/>
                  <a:pt x="2903" y="2169"/>
                  <a:pt x="2869" y="2636"/>
                </a:cubicBezTo>
                <a:lnTo>
                  <a:pt x="1468" y="3103"/>
                </a:lnTo>
                <a:cubicBezTo>
                  <a:pt x="1669" y="3470"/>
                  <a:pt x="2302" y="3470"/>
                  <a:pt x="2703" y="3470"/>
                </a:cubicBezTo>
                <a:lnTo>
                  <a:pt x="2736" y="3470"/>
                </a:lnTo>
                <a:cubicBezTo>
                  <a:pt x="3036" y="3470"/>
                  <a:pt x="3070" y="3603"/>
                  <a:pt x="3370" y="3737"/>
                </a:cubicBezTo>
                <a:cubicBezTo>
                  <a:pt x="3620" y="3824"/>
                  <a:pt x="3880" y="3866"/>
                  <a:pt x="4137" y="3866"/>
                </a:cubicBezTo>
                <a:cubicBezTo>
                  <a:pt x="4771" y="3866"/>
                  <a:pt x="5397" y="3611"/>
                  <a:pt x="5872" y="3136"/>
                </a:cubicBezTo>
                <a:cubicBezTo>
                  <a:pt x="6072" y="3103"/>
                  <a:pt x="6272" y="3070"/>
                  <a:pt x="6472" y="3070"/>
                </a:cubicBezTo>
                <a:lnTo>
                  <a:pt x="5738" y="2736"/>
                </a:lnTo>
                <a:cubicBezTo>
                  <a:pt x="5947" y="2572"/>
                  <a:pt x="6270" y="2535"/>
                  <a:pt x="6620" y="2535"/>
                </a:cubicBezTo>
                <a:cubicBezTo>
                  <a:pt x="6909" y="2535"/>
                  <a:pt x="7218" y="2560"/>
                  <a:pt x="7495" y="2560"/>
                </a:cubicBezTo>
                <a:cubicBezTo>
                  <a:pt x="7630" y="2560"/>
                  <a:pt x="7758" y="2554"/>
                  <a:pt x="7873" y="2536"/>
                </a:cubicBezTo>
                <a:lnTo>
                  <a:pt x="8240" y="2436"/>
                </a:lnTo>
                <a:lnTo>
                  <a:pt x="8340" y="2303"/>
                </a:lnTo>
                <a:lnTo>
                  <a:pt x="8373" y="2269"/>
                </a:lnTo>
                <a:cubicBezTo>
                  <a:pt x="8473" y="2136"/>
                  <a:pt x="8407" y="2269"/>
                  <a:pt x="8473" y="2069"/>
                </a:cubicBezTo>
                <a:lnTo>
                  <a:pt x="8473" y="2069"/>
                </a:lnTo>
                <a:cubicBezTo>
                  <a:pt x="8106" y="2169"/>
                  <a:pt x="7731" y="2219"/>
                  <a:pt x="7356" y="2219"/>
                </a:cubicBezTo>
                <a:cubicBezTo>
                  <a:pt x="6981" y="2219"/>
                  <a:pt x="6605" y="2169"/>
                  <a:pt x="6238" y="2069"/>
                </a:cubicBezTo>
                <a:cubicBezTo>
                  <a:pt x="6122" y="2057"/>
                  <a:pt x="6021" y="2051"/>
                  <a:pt x="5933" y="2051"/>
                </a:cubicBezTo>
                <a:cubicBezTo>
                  <a:pt x="5149" y="2051"/>
                  <a:pt x="5376" y="2487"/>
                  <a:pt x="4726" y="2487"/>
                </a:cubicBezTo>
                <a:cubicBezTo>
                  <a:pt x="4653" y="2487"/>
                  <a:pt x="4568" y="2482"/>
                  <a:pt x="4471" y="2469"/>
                </a:cubicBezTo>
                <a:lnTo>
                  <a:pt x="4170" y="2069"/>
                </a:lnTo>
                <a:cubicBezTo>
                  <a:pt x="4159" y="2069"/>
                  <a:pt x="4156" y="2073"/>
                  <a:pt x="4152" y="2073"/>
                </a:cubicBezTo>
                <a:cubicBezTo>
                  <a:pt x="4144" y="2073"/>
                  <a:pt x="4137" y="2058"/>
                  <a:pt x="4070" y="1969"/>
                </a:cubicBezTo>
                <a:cubicBezTo>
                  <a:pt x="4020" y="1919"/>
                  <a:pt x="4012" y="1919"/>
                  <a:pt x="4012" y="1919"/>
                </a:cubicBezTo>
                <a:cubicBezTo>
                  <a:pt x="4012" y="1919"/>
                  <a:pt x="4020" y="1919"/>
                  <a:pt x="4004" y="1869"/>
                </a:cubicBezTo>
                <a:cubicBezTo>
                  <a:pt x="3803" y="1769"/>
                  <a:pt x="3670" y="1635"/>
                  <a:pt x="3436" y="1502"/>
                </a:cubicBezTo>
                <a:cubicBezTo>
                  <a:pt x="2603" y="1035"/>
                  <a:pt x="1202"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393610" y="4243696"/>
            <a:ext cx="8471400" cy="733051"/>
            <a:chOff x="393610" y="4243696"/>
            <a:chExt cx="8471400" cy="733051"/>
          </a:xfrm>
        </p:grpSpPr>
        <p:sp>
          <p:nvSpPr>
            <p:cNvPr id="26" name="Google Shape;26;p3"/>
            <p:cNvSpPr/>
            <p:nvPr/>
          </p:nvSpPr>
          <p:spPr>
            <a:xfrm>
              <a:off x="7465842" y="4243696"/>
              <a:ext cx="164057" cy="104621"/>
            </a:xfrm>
            <a:custGeom>
              <a:rect b="b" l="l" r="r" t="t"/>
              <a:pathLst>
                <a:path extrusionOk="0" h="2702" w="4237">
                  <a:moveTo>
                    <a:pt x="1618" y="1"/>
                  </a:moveTo>
                  <a:cubicBezTo>
                    <a:pt x="1567" y="1"/>
                    <a:pt x="1515" y="12"/>
                    <a:pt x="1468" y="35"/>
                  </a:cubicBezTo>
                  <a:cubicBezTo>
                    <a:pt x="1401" y="102"/>
                    <a:pt x="1334" y="169"/>
                    <a:pt x="1268" y="236"/>
                  </a:cubicBezTo>
                  <a:cubicBezTo>
                    <a:pt x="1234" y="269"/>
                    <a:pt x="1234" y="302"/>
                    <a:pt x="1201" y="336"/>
                  </a:cubicBezTo>
                  <a:cubicBezTo>
                    <a:pt x="1101" y="369"/>
                    <a:pt x="1034" y="369"/>
                    <a:pt x="968" y="402"/>
                  </a:cubicBezTo>
                  <a:cubicBezTo>
                    <a:pt x="767" y="502"/>
                    <a:pt x="567" y="602"/>
                    <a:pt x="434" y="736"/>
                  </a:cubicBezTo>
                  <a:cubicBezTo>
                    <a:pt x="267" y="836"/>
                    <a:pt x="134" y="969"/>
                    <a:pt x="34" y="1136"/>
                  </a:cubicBezTo>
                  <a:cubicBezTo>
                    <a:pt x="0" y="1203"/>
                    <a:pt x="0" y="1270"/>
                    <a:pt x="0" y="1336"/>
                  </a:cubicBezTo>
                  <a:cubicBezTo>
                    <a:pt x="34" y="1403"/>
                    <a:pt x="67" y="1503"/>
                    <a:pt x="134" y="1570"/>
                  </a:cubicBezTo>
                  <a:cubicBezTo>
                    <a:pt x="234" y="1703"/>
                    <a:pt x="334" y="1837"/>
                    <a:pt x="501" y="1937"/>
                  </a:cubicBezTo>
                  <a:cubicBezTo>
                    <a:pt x="667" y="2003"/>
                    <a:pt x="801" y="2037"/>
                    <a:pt x="968" y="2070"/>
                  </a:cubicBezTo>
                  <a:cubicBezTo>
                    <a:pt x="1168" y="2070"/>
                    <a:pt x="1368" y="2104"/>
                    <a:pt x="1568" y="2104"/>
                  </a:cubicBezTo>
                  <a:lnTo>
                    <a:pt x="1668" y="2237"/>
                  </a:lnTo>
                  <a:cubicBezTo>
                    <a:pt x="1701" y="2337"/>
                    <a:pt x="1735" y="2404"/>
                    <a:pt x="1801" y="2504"/>
                  </a:cubicBezTo>
                  <a:cubicBezTo>
                    <a:pt x="1874" y="2576"/>
                    <a:pt x="1981" y="2701"/>
                    <a:pt x="2086" y="2701"/>
                  </a:cubicBezTo>
                  <a:cubicBezTo>
                    <a:pt x="2126" y="2701"/>
                    <a:pt x="2165" y="2683"/>
                    <a:pt x="2202" y="2637"/>
                  </a:cubicBezTo>
                  <a:cubicBezTo>
                    <a:pt x="2235" y="2571"/>
                    <a:pt x="2268" y="2504"/>
                    <a:pt x="2302" y="2437"/>
                  </a:cubicBezTo>
                  <a:cubicBezTo>
                    <a:pt x="2302" y="2370"/>
                    <a:pt x="2335" y="2304"/>
                    <a:pt x="2402" y="2270"/>
                  </a:cubicBezTo>
                  <a:cubicBezTo>
                    <a:pt x="2435" y="2270"/>
                    <a:pt x="2469" y="2237"/>
                    <a:pt x="2469" y="2204"/>
                  </a:cubicBezTo>
                  <a:cubicBezTo>
                    <a:pt x="2502" y="2170"/>
                    <a:pt x="2435" y="2104"/>
                    <a:pt x="2402" y="2070"/>
                  </a:cubicBezTo>
                  <a:cubicBezTo>
                    <a:pt x="2335" y="2070"/>
                    <a:pt x="2302" y="2037"/>
                    <a:pt x="2235" y="2037"/>
                  </a:cubicBezTo>
                  <a:cubicBezTo>
                    <a:pt x="2302" y="2003"/>
                    <a:pt x="2369" y="2003"/>
                    <a:pt x="2435" y="1970"/>
                  </a:cubicBezTo>
                  <a:cubicBezTo>
                    <a:pt x="2535" y="1937"/>
                    <a:pt x="2602" y="1903"/>
                    <a:pt x="2702" y="1870"/>
                  </a:cubicBezTo>
                  <a:cubicBezTo>
                    <a:pt x="2869" y="1737"/>
                    <a:pt x="3069" y="1637"/>
                    <a:pt x="3269" y="1570"/>
                  </a:cubicBezTo>
                  <a:cubicBezTo>
                    <a:pt x="3319" y="1561"/>
                    <a:pt x="3369" y="1557"/>
                    <a:pt x="3419" y="1557"/>
                  </a:cubicBezTo>
                  <a:cubicBezTo>
                    <a:pt x="3567" y="1557"/>
                    <a:pt x="3711" y="1595"/>
                    <a:pt x="3836" y="1670"/>
                  </a:cubicBezTo>
                  <a:cubicBezTo>
                    <a:pt x="3903" y="1737"/>
                    <a:pt x="3970" y="1803"/>
                    <a:pt x="4036" y="1870"/>
                  </a:cubicBezTo>
                  <a:cubicBezTo>
                    <a:pt x="4063" y="1897"/>
                    <a:pt x="4090" y="1946"/>
                    <a:pt x="4135" y="1946"/>
                  </a:cubicBezTo>
                  <a:cubicBezTo>
                    <a:pt x="4146" y="1946"/>
                    <a:pt x="4157" y="1943"/>
                    <a:pt x="4170" y="1937"/>
                  </a:cubicBezTo>
                  <a:cubicBezTo>
                    <a:pt x="4203" y="1937"/>
                    <a:pt x="4203" y="1837"/>
                    <a:pt x="4203" y="1803"/>
                  </a:cubicBezTo>
                  <a:cubicBezTo>
                    <a:pt x="4203" y="1703"/>
                    <a:pt x="4203" y="1603"/>
                    <a:pt x="4170" y="1503"/>
                  </a:cubicBezTo>
                  <a:cubicBezTo>
                    <a:pt x="4136" y="1436"/>
                    <a:pt x="4103" y="1370"/>
                    <a:pt x="4036" y="1303"/>
                  </a:cubicBezTo>
                  <a:cubicBezTo>
                    <a:pt x="3970" y="1236"/>
                    <a:pt x="3970" y="1170"/>
                    <a:pt x="4036" y="1103"/>
                  </a:cubicBezTo>
                  <a:cubicBezTo>
                    <a:pt x="4070" y="1069"/>
                    <a:pt x="4103" y="1036"/>
                    <a:pt x="4103" y="1003"/>
                  </a:cubicBezTo>
                  <a:cubicBezTo>
                    <a:pt x="4203" y="836"/>
                    <a:pt x="4237" y="636"/>
                    <a:pt x="4203" y="436"/>
                  </a:cubicBezTo>
                  <a:cubicBezTo>
                    <a:pt x="4103" y="436"/>
                    <a:pt x="4036" y="502"/>
                    <a:pt x="3970" y="569"/>
                  </a:cubicBezTo>
                  <a:lnTo>
                    <a:pt x="3903" y="602"/>
                  </a:lnTo>
                  <a:cubicBezTo>
                    <a:pt x="3870" y="669"/>
                    <a:pt x="3803" y="736"/>
                    <a:pt x="3736" y="769"/>
                  </a:cubicBezTo>
                  <a:cubicBezTo>
                    <a:pt x="3611" y="844"/>
                    <a:pt x="3448" y="882"/>
                    <a:pt x="3305" y="882"/>
                  </a:cubicBezTo>
                  <a:cubicBezTo>
                    <a:pt x="3257" y="882"/>
                    <a:pt x="3211" y="878"/>
                    <a:pt x="3169" y="869"/>
                  </a:cubicBezTo>
                  <a:cubicBezTo>
                    <a:pt x="3069" y="869"/>
                    <a:pt x="2969" y="803"/>
                    <a:pt x="2869" y="769"/>
                  </a:cubicBezTo>
                  <a:cubicBezTo>
                    <a:pt x="2902" y="736"/>
                    <a:pt x="2902" y="669"/>
                    <a:pt x="2869" y="636"/>
                  </a:cubicBezTo>
                  <a:cubicBezTo>
                    <a:pt x="2836" y="569"/>
                    <a:pt x="2769" y="536"/>
                    <a:pt x="2702" y="502"/>
                  </a:cubicBezTo>
                  <a:cubicBezTo>
                    <a:pt x="2669" y="469"/>
                    <a:pt x="2535" y="402"/>
                    <a:pt x="2435" y="336"/>
                  </a:cubicBezTo>
                  <a:cubicBezTo>
                    <a:pt x="2268" y="236"/>
                    <a:pt x="2068" y="202"/>
                    <a:pt x="1868" y="102"/>
                  </a:cubicBezTo>
                  <a:cubicBezTo>
                    <a:pt x="1804" y="37"/>
                    <a:pt x="1711" y="1"/>
                    <a:pt x="16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7973364" y="4768808"/>
              <a:ext cx="165373" cy="103344"/>
            </a:xfrm>
            <a:custGeom>
              <a:rect b="b" l="l" r="r" t="t"/>
              <a:pathLst>
                <a:path extrusionOk="0" h="2669" w="4271">
                  <a:moveTo>
                    <a:pt x="1552" y="1"/>
                  </a:moveTo>
                  <a:cubicBezTo>
                    <a:pt x="1477" y="1"/>
                    <a:pt x="1401" y="17"/>
                    <a:pt x="1335" y="51"/>
                  </a:cubicBezTo>
                  <a:cubicBezTo>
                    <a:pt x="1268" y="117"/>
                    <a:pt x="1201" y="184"/>
                    <a:pt x="1168" y="251"/>
                  </a:cubicBezTo>
                  <a:cubicBezTo>
                    <a:pt x="1135" y="318"/>
                    <a:pt x="1101" y="351"/>
                    <a:pt x="1101" y="384"/>
                  </a:cubicBezTo>
                  <a:cubicBezTo>
                    <a:pt x="1001" y="418"/>
                    <a:pt x="934" y="451"/>
                    <a:pt x="868" y="484"/>
                  </a:cubicBezTo>
                  <a:cubicBezTo>
                    <a:pt x="668" y="584"/>
                    <a:pt x="501" y="685"/>
                    <a:pt x="367" y="818"/>
                  </a:cubicBezTo>
                  <a:cubicBezTo>
                    <a:pt x="201" y="951"/>
                    <a:pt x="101" y="1118"/>
                    <a:pt x="0" y="1285"/>
                  </a:cubicBezTo>
                  <a:cubicBezTo>
                    <a:pt x="0" y="1352"/>
                    <a:pt x="0" y="1418"/>
                    <a:pt x="0" y="1485"/>
                  </a:cubicBezTo>
                  <a:cubicBezTo>
                    <a:pt x="34" y="1552"/>
                    <a:pt x="101" y="1619"/>
                    <a:pt x="134" y="1685"/>
                  </a:cubicBezTo>
                  <a:cubicBezTo>
                    <a:pt x="267" y="1852"/>
                    <a:pt x="401" y="1952"/>
                    <a:pt x="568" y="2019"/>
                  </a:cubicBezTo>
                  <a:cubicBezTo>
                    <a:pt x="701" y="2086"/>
                    <a:pt x="868" y="2119"/>
                    <a:pt x="1035" y="2119"/>
                  </a:cubicBezTo>
                  <a:lnTo>
                    <a:pt x="1635" y="2119"/>
                  </a:lnTo>
                  <a:cubicBezTo>
                    <a:pt x="1668" y="2152"/>
                    <a:pt x="1702" y="2186"/>
                    <a:pt x="1735" y="2252"/>
                  </a:cubicBezTo>
                  <a:cubicBezTo>
                    <a:pt x="1768" y="2319"/>
                    <a:pt x="1835" y="2419"/>
                    <a:pt x="1902" y="2486"/>
                  </a:cubicBezTo>
                  <a:cubicBezTo>
                    <a:pt x="1975" y="2559"/>
                    <a:pt x="2103" y="2669"/>
                    <a:pt x="2218" y="2669"/>
                  </a:cubicBezTo>
                  <a:cubicBezTo>
                    <a:pt x="2260" y="2669"/>
                    <a:pt x="2300" y="2655"/>
                    <a:pt x="2335" y="2619"/>
                  </a:cubicBezTo>
                  <a:cubicBezTo>
                    <a:pt x="2369" y="2519"/>
                    <a:pt x="2369" y="2452"/>
                    <a:pt x="2402" y="2386"/>
                  </a:cubicBezTo>
                  <a:cubicBezTo>
                    <a:pt x="2402" y="2319"/>
                    <a:pt x="2436" y="2252"/>
                    <a:pt x="2502" y="2219"/>
                  </a:cubicBezTo>
                  <a:cubicBezTo>
                    <a:pt x="2502" y="2186"/>
                    <a:pt x="2536" y="2152"/>
                    <a:pt x="2569" y="2152"/>
                  </a:cubicBezTo>
                  <a:cubicBezTo>
                    <a:pt x="2569" y="2086"/>
                    <a:pt x="2502" y="2052"/>
                    <a:pt x="2469" y="2052"/>
                  </a:cubicBezTo>
                  <a:cubicBezTo>
                    <a:pt x="2436" y="2019"/>
                    <a:pt x="2369" y="2019"/>
                    <a:pt x="2302" y="1985"/>
                  </a:cubicBezTo>
                  <a:cubicBezTo>
                    <a:pt x="2369" y="1952"/>
                    <a:pt x="2436" y="1952"/>
                    <a:pt x="2502" y="1919"/>
                  </a:cubicBezTo>
                  <a:cubicBezTo>
                    <a:pt x="2602" y="1885"/>
                    <a:pt x="2669" y="1852"/>
                    <a:pt x="2736" y="1785"/>
                  </a:cubicBezTo>
                  <a:cubicBezTo>
                    <a:pt x="2903" y="1652"/>
                    <a:pt x="3103" y="1518"/>
                    <a:pt x="3303" y="1452"/>
                  </a:cubicBezTo>
                  <a:cubicBezTo>
                    <a:pt x="3374" y="1428"/>
                    <a:pt x="3445" y="1417"/>
                    <a:pt x="3514" y="1417"/>
                  </a:cubicBezTo>
                  <a:cubicBezTo>
                    <a:pt x="3641" y="1417"/>
                    <a:pt x="3762" y="1454"/>
                    <a:pt x="3870" y="1518"/>
                  </a:cubicBezTo>
                  <a:cubicBezTo>
                    <a:pt x="3937" y="1552"/>
                    <a:pt x="4037" y="1619"/>
                    <a:pt x="4103" y="1685"/>
                  </a:cubicBezTo>
                  <a:cubicBezTo>
                    <a:pt x="4103" y="1712"/>
                    <a:pt x="4147" y="1761"/>
                    <a:pt x="4199" y="1761"/>
                  </a:cubicBezTo>
                  <a:cubicBezTo>
                    <a:pt x="4211" y="1761"/>
                    <a:pt x="4224" y="1758"/>
                    <a:pt x="4237" y="1752"/>
                  </a:cubicBezTo>
                  <a:cubicBezTo>
                    <a:pt x="4270" y="1719"/>
                    <a:pt x="4270" y="1619"/>
                    <a:pt x="4270" y="1585"/>
                  </a:cubicBezTo>
                  <a:cubicBezTo>
                    <a:pt x="4237" y="1452"/>
                    <a:pt x="4170" y="1352"/>
                    <a:pt x="4103" y="1252"/>
                  </a:cubicBezTo>
                  <a:cubicBezTo>
                    <a:pt x="4070" y="1185"/>
                    <a:pt x="4037" y="1118"/>
                    <a:pt x="3970" y="1051"/>
                  </a:cubicBezTo>
                  <a:cubicBezTo>
                    <a:pt x="3903" y="1018"/>
                    <a:pt x="3903" y="918"/>
                    <a:pt x="3937" y="885"/>
                  </a:cubicBezTo>
                  <a:cubicBezTo>
                    <a:pt x="3970" y="851"/>
                    <a:pt x="4003" y="785"/>
                    <a:pt x="4003" y="751"/>
                  </a:cubicBezTo>
                  <a:cubicBezTo>
                    <a:pt x="4070" y="584"/>
                    <a:pt x="4070" y="384"/>
                    <a:pt x="4037" y="184"/>
                  </a:cubicBezTo>
                  <a:lnTo>
                    <a:pt x="4037" y="184"/>
                  </a:lnTo>
                  <a:cubicBezTo>
                    <a:pt x="3970" y="218"/>
                    <a:pt x="3870" y="251"/>
                    <a:pt x="3837" y="351"/>
                  </a:cubicBezTo>
                  <a:lnTo>
                    <a:pt x="3770" y="384"/>
                  </a:lnTo>
                  <a:cubicBezTo>
                    <a:pt x="3736" y="451"/>
                    <a:pt x="3670" y="518"/>
                    <a:pt x="3603" y="551"/>
                  </a:cubicBezTo>
                  <a:cubicBezTo>
                    <a:pt x="3465" y="662"/>
                    <a:pt x="3304" y="726"/>
                    <a:pt x="3139" y="726"/>
                  </a:cubicBezTo>
                  <a:cubicBezTo>
                    <a:pt x="3105" y="726"/>
                    <a:pt x="3070" y="724"/>
                    <a:pt x="3036" y="718"/>
                  </a:cubicBezTo>
                  <a:cubicBezTo>
                    <a:pt x="2936" y="718"/>
                    <a:pt x="2836" y="685"/>
                    <a:pt x="2769" y="618"/>
                  </a:cubicBezTo>
                  <a:cubicBezTo>
                    <a:pt x="2802" y="618"/>
                    <a:pt x="2802" y="551"/>
                    <a:pt x="2769" y="518"/>
                  </a:cubicBezTo>
                  <a:cubicBezTo>
                    <a:pt x="2736" y="451"/>
                    <a:pt x="2669" y="418"/>
                    <a:pt x="2636" y="418"/>
                  </a:cubicBezTo>
                  <a:cubicBezTo>
                    <a:pt x="2536" y="384"/>
                    <a:pt x="2436" y="318"/>
                    <a:pt x="2335" y="284"/>
                  </a:cubicBezTo>
                  <a:cubicBezTo>
                    <a:pt x="2135" y="184"/>
                    <a:pt x="1935" y="151"/>
                    <a:pt x="1768" y="51"/>
                  </a:cubicBezTo>
                  <a:cubicBezTo>
                    <a:pt x="1702" y="17"/>
                    <a:pt x="1627" y="1"/>
                    <a:pt x="15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6737942" y="4552324"/>
              <a:ext cx="165373" cy="103344"/>
            </a:xfrm>
            <a:custGeom>
              <a:rect b="b" l="l" r="r" t="t"/>
              <a:pathLst>
                <a:path extrusionOk="0" h="2669" w="4271">
                  <a:moveTo>
                    <a:pt x="1552" y="1"/>
                  </a:moveTo>
                  <a:cubicBezTo>
                    <a:pt x="1477" y="1"/>
                    <a:pt x="1402" y="17"/>
                    <a:pt x="1335" y="51"/>
                  </a:cubicBezTo>
                  <a:cubicBezTo>
                    <a:pt x="1268" y="117"/>
                    <a:pt x="1202" y="184"/>
                    <a:pt x="1168" y="251"/>
                  </a:cubicBezTo>
                  <a:cubicBezTo>
                    <a:pt x="1135" y="284"/>
                    <a:pt x="1135" y="351"/>
                    <a:pt x="1101" y="384"/>
                  </a:cubicBezTo>
                  <a:cubicBezTo>
                    <a:pt x="1035" y="418"/>
                    <a:pt x="935" y="451"/>
                    <a:pt x="868" y="484"/>
                  </a:cubicBezTo>
                  <a:cubicBezTo>
                    <a:pt x="701" y="585"/>
                    <a:pt x="501" y="685"/>
                    <a:pt x="368" y="818"/>
                  </a:cubicBezTo>
                  <a:cubicBezTo>
                    <a:pt x="234" y="951"/>
                    <a:pt x="101" y="1085"/>
                    <a:pt x="34" y="1285"/>
                  </a:cubicBezTo>
                  <a:cubicBezTo>
                    <a:pt x="1" y="1352"/>
                    <a:pt x="1" y="1418"/>
                    <a:pt x="34" y="1485"/>
                  </a:cubicBezTo>
                  <a:cubicBezTo>
                    <a:pt x="67" y="1552"/>
                    <a:pt x="101" y="1619"/>
                    <a:pt x="167" y="1685"/>
                  </a:cubicBezTo>
                  <a:cubicBezTo>
                    <a:pt x="268" y="1819"/>
                    <a:pt x="401" y="1952"/>
                    <a:pt x="568" y="2019"/>
                  </a:cubicBezTo>
                  <a:cubicBezTo>
                    <a:pt x="735" y="2086"/>
                    <a:pt x="901" y="2119"/>
                    <a:pt x="1068" y="2119"/>
                  </a:cubicBezTo>
                  <a:lnTo>
                    <a:pt x="1669" y="2119"/>
                  </a:lnTo>
                  <a:cubicBezTo>
                    <a:pt x="1702" y="2152"/>
                    <a:pt x="1702" y="2186"/>
                    <a:pt x="1735" y="2252"/>
                  </a:cubicBezTo>
                  <a:cubicBezTo>
                    <a:pt x="1802" y="2319"/>
                    <a:pt x="1869" y="2419"/>
                    <a:pt x="1935" y="2486"/>
                  </a:cubicBezTo>
                  <a:cubicBezTo>
                    <a:pt x="1984" y="2559"/>
                    <a:pt x="2105" y="2669"/>
                    <a:pt x="2206" y="2669"/>
                  </a:cubicBezTo>
                  <a:cubicBezTo>
                    <a:pt x="2242" y="2669"/>
                    <a:pt x="2276" y="2655"/>
                    <a:pt x="2302" y="2619"/>
                  </a:cubicBezTo>
                  <a:cubicBezTo>
                    <a:pt x="2369" y="2519"/>
                    <a:pt x="2402" y="2453"/>
                    <a:pt x="2402" y="2386"/>
                  </a:cubicBezTo>
                  <a:cubicBezTo>
                    <a:pt x="2402" y="2319"/>
                    <a:pt x="2436" y="2252"/>
                    <a:pt x="2469" y="2219"/>
                  </a:cubicBezTo>
                  <a:cubicBezTo>
                    <a:pt x="2502" y="2186"/>
                    <a:pt x="2536" y="2152"/>
                    <a:pt x="2569" y="2119"/>
                  </a:cubicBezTo>
                  <a:cubicBezTo>
                    <a:pt x="2569" y="2086"/>
                    <a:pt x="2502" y="2052"/>
                    <a:pt x="2469" y="2019"/>
                  </a:cubicBezTo>
                  <a:cubicBezTo>
                    <a:pt x="2402" y="2019"/>
                    <a:pt x="2369" y="2019"/>
                    <a:pt x="2302" y="1986"/>
                  </a:cubicBezTo>
                  <a:cubicBezTo>
                    <a:pt x="2369" y="1952"/>
                    <a:pt x="2436" y="1952"/>
                    <a:pt x="2502" y="1919"/>
                  </a:cubicBezTo>
                  <a:cubicBezTo>
                    <a:pt x="2603" y="1885"/>
                    <a:pt x="2669" y="1819"/>
                    <a:pt x="2736" y="1785"/>
                  </a:cubicBezTo>
                  <a:cubicBezTo>
                    <a:pt x="2903" y="1652"/>
                    <a:pt x="3103" y="1519"/>
                    <a:pt x="3303" y="1452"/>
                  </a:cubicBezTo>
                  <a:cubicBezTo>
                    <a:pt x="3374" y="1428"/>
                    <a:pt x="3445" y="1417"/>
                    <a:pt x="3514" y="1417"/>
                  </a:cubicBezTo>
                  <a:cubicBezTo>
                    <a:pt x="3641" y="1417"/>
                    <a:pt x="3762" y="1454"/>
                    <a:pt x="3870" y="1519"/>
                  </a:cubicBezTo>
                  <a:cubicBezTo>
                    <a:pt x="3937" y="1552"/>
                    <a:pt x="4037" y="1619"/>
                    <a:pt x="4104" y="1685"/>
                  </a:cubicBezTo>
                  <a:cubicBezTo>
                    <a:pt x="4104" y="1712"/>
                    <a:pt x="4147" y="1761"/>
                    <a:pt x="4182" y="1761"/>
                  </a:cubicBezTo>
                  <a:cubicBezTo>
                    <a:pt x="4190" y="1761"/>
                    <a:pt x="4197" y="1758"/>
                    <a:pt x="4204" y="1752"/>
                  </a:cubicBezTo>
                  <a:cubicBezTo>
                    <a:pt x="4270" y="1719"/>
                    <a:pt x="4237" y="1619"/>
                    <a:pt x="4237" y="1585"/>
                  </a:cubicBezTo>
                  <a:cubicBezTo>
                    <a:pt x="4237" y="1452"/>
                    <a:pt x="4170" y="1352"/>
                    <a:pt x="4137" y="1252"/>
                  </a:cubicBezTo>
                  <a:cubicBezTo>
                    <a:pt x="4070" y="1185"/>
                    <a:pt x="4037" y="1118"/>
                    <a:pt x="3970" y="1052"/>
                  </a:cubicBezTo>
                  <a:cubicBezTo>
                    <a:pt x="3937" y="985"/>
                    <a:pt x="3903" y="951"/>
                    <a:pt x="3970" y="885"/>
                  </a:cubicBezTo>
                  <a:cubicBezTo>
                    <a:pt x="3970" y="851"/>
                    <a:pt x="4004" y="785"/>
                    <a:pt x="4037" y="751"/>
                  </a:cubicBezTo>
                  <a:cubicBezTo>
                    <a:pt x="4070" y="585"/>
                    <a:pt x="4104" y="384"/>
                    <a:pt x="4070" y="218"/>
                  </a:cubicBezTo>
                  <a:cubicBezTo>
                    <a:pt x="3970" y="218"/>
                    <a:pt x="3903" y="251"/>
                    <a:pt x="3837" y="351"/>
                  </a:cubicBezTo>
                  <a:lnTo>
                    <a:pt x="3803" y="384"/>
                  </a:lnTo>
                  <a:cubicBezTo>
                    <a:pt x="3737" y="451"/>
                    <a:pt x="3670" y="518"/>
                    <a:pt x="3637" y="551"/>
                  </a:cubicBezTo>
                  <a:cubicBezTo>
                    <a:pt x="3498" y="662"/>
                    <a:pt x="3337" y="726"/>
                    <a:pt x="3172" y="726"/>
                  </a:cubicBezTo>
                  <a:cubicBezTo>
                    <a:pt x="3138" y="726"/>
                    <a:pt x="3104" y="724"/>
                    <a:pt x="3070" y="718"/>
                  </a:cubicBezTo>
                  <a:cubicBezTo>
                    <a:pt x="2969" y="718"/>
                    <a:pt x="2869" y="685"/>
                    <a:pt x="2769" y="618"/>
                  </a:cubicBezTo>
                  <a:cubicBezTo>
                    <a:pt x="2803" y="618"/>
                    <a:pt x="2803" y="551"/>
                    <a:pt x="2803" y="518"/>
                  </a:cubicBezTo>
                  <a:cubicBezTo>
                    <a:pt x="2769" y="451"/>
                    <a:pt x="2703" y="418"/>
                    <a:pt x="2636" y="418"/>
                  </a:cubicBezTo>
                  <a:cubicBezTo>
                    <a:pt x="2536" y="384"/>
                    <a:pt x="2436" y="318"/>
                    <a:pt x="2336" y="284"/>
                  </a:cubicBezTo>
                  <a:cubicBezTo>
                    <a:pt x="2169" y="184"/>
                    <a:pt x="1969" y="151"/>
                    <a:pt x="1769" y="51"/>
                  </a:cubicBezTo>
                  <a:cubicBezTo>
                    <a:pt x="1702" y="17"/>
                    <a:pt x="1627" y="1"/>
                    <a:pt x="15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2008217" y="4450526"/>
              <a:ext cx="165373" cy="103382"/>
            </a:xfrm>
            <a:custGeom>
              <a:rect b="b" l="l" r="r" t="t"/>
              <a:pathLst>
                <a:path extrusionOk="0" h="2670" w="4271">
                  <a:moveTo>
                    <a:pt x="1585" y="1"/>
                  </a:moveTo>
                  <a:cubicBezTo>
                    <a:pt x="1510" y="1"/>
                    <a:pt x="1435" y="18"/>
                    <a:pt x="1369" y="51"/>
                  </a:cubicBezTo>
                  <a:cubicBezTo>
                    <a:pt x="1302" y="118"/>
                    <a:pt x="1235" y="184"/>
                    <a:pt x="1202" y="285"/>
                  </a:cubicBezTo>
                  <a:cubicBezTo>
                    <a:pt x="1168" y="318"/>
                    <a:pt x="1135" y="351"/>
                    <a:pt x="1135" y="385"/>
                  </a:cubicBezTo>
                  <a:cubicBezTo>
                    <a:pt x="1035" y="418"/>
                    <a:pt x="968" y="451"/>
                    <a:pt x="902" y="485"/>
                  </a:cubicBezTo>
                  <a:cubicBezTo>
                    <a:pt x="701" y="585"/>
                    <a:pt x="535" y="685"/>
                    <a:pt x="401" y="818"/>
                  </a:cubicBezTo>
                  <a:cubicBezTo>
                    <a:pt x="234" y="952"/>
                    <a:pt x="134" y="1118"/>
                    <a:pt x="34" y="1285"/>
                  </a:cubicBezTo>
                  <a:cubicBezTo>
                    <a:pt x="1" y="1352"/>
                    <a:pt x="1" y="1419"/>
                    <a:pt x="34" y="1485"/>
                  </a:cubicBezTo>
                  <a:cubicBezTo>
                    <a:pt x="68" y="1552"/>
                    <a:pt x="101" y="1619"/>
                    <a:pt x="168" y="1686"/>
                  </a:cubicBezTo>
                  <a:cubicBezTo>
                    <a:pt x="268" y="1852"/>
                    <a:pt x="401" y="1952"/>
                    <a:pt x="568" y="2019"/>
                  </a:cubicBezTo>
                  <a:cubicBezTo>
                    <a:pt x="735" y="2086"/>
                    <a:pt x="902" y="2119"/>
                    <a:pt x="1068" y="2119"/>
                  </a:cubicBezTo>
                  <a:lnTo>
                    <a:pt x="1669" y="2119"/>
                  </a:lnTo>
                  <a:cubicBezTo>
                    <a:pt x="1702" y="2153"/>
                    <a:pt x="1702" y="2186"/>
                    <a:pt x="1736" y="2253"/>
                  </a:cubicBezTo>
                  <a:cubicBezTo>
                    <a:pt x="1802" y="2353"/>
                    <a:pt x="1836" y="2419"/>
                    <a:pt x="1936" y="2519"/>
                  </a:cubicBezTo>
                  <a:cubicBezTo>
                    <a:pt x="1984" y="2568"/>
                    <a:pt x="2104" y="2670"/>
                    <a:pt x="2217" y="2670"/>
                  </a:cubicBezTo>
                  <a:cubicBezTo>
                    <a:pt x="2259" y="2670"/>
                    <a:pt x="2300" y="2656"/>
                    <a:pt x="2336" y="2620"/>
                  </a:cubicBezTo>
                  <a:cubicBezTo>
                    <a:pt x="2369" y="2553"/>
                    <a:pt x="2403" y="2453"/>
                    <a:pt x="2403" y="2386"/>
                  </a:cubicBezTo>
                  <a:cubicBezTo>
                    <a:pt x="2436" y="2319"/>
                    <a:pt x="2469" y="2253"/>
                    <a:pt x="2503" y="2219"/>
                  </a:cubicBezTo>
                  <a:cubicBezTo>
                    <a:pt x="2536" y="2186"/>
                    <a:pt x="2569" y="2186"/>
                    <a:pt x="2569" y="2153"/>
                  </a:cubicBezTo>
                  <a:cubicBezTo>
                    <a:pt x="2603" y="2119"/>
                    <a:pt x="2536" y="2052"/>
                    <a:pt x="2503" y="2052"/>
                  </a:cubicBezTo>
                  <a:cubicBezTo>
                    <a:pt x="2436" y="2019"/>
                    <a:pt x="2369" y="2019"/>
                    <a:pt x="2336" y="1986"/>
                  </a:cubicBezTo>
                  <a:cubicBezTo>
                    <a:pt x="2403" y="1986"/>
                    <a:pt x="2469" y="1952"/>
                    <a:pt x="2536" y="1919"/>
                  </a:cubicBezTo>
                  <a:cubicBezTo>
                    <a:pt x="2603" y="1886"/>
                    <a:pt x="2703" y="1852"/>
                    <a:pt x="2770" y="1786"/>
                  </a:cubicBezTo>
                  <a:cubicBezTo>
                    <a:pt x="2936" y="1652"/>
                    <a:pt x="3103" y="1552"/>
                    <a:pt x="3337" y="1452"/>
                  </a:cubicBezTo>
                  <a:cubicBezTo>
                    <a:pt x="3398" y="1440"/>
                    <a:pt x="3463" y="1432"/>
                    <a:pt x="3530" y="1432"/>
                  </a:cubicBezTo>
                  <a:cubicBezTo>
                    <a:pt x="3646" y="1432"/>
                    <a:pt x="3765" y="1455"/>
                    <a:pt x="3870" y="1519"/>
                  </a:cubicBezTo>
                  <a:cubicBezTo>
                    <a:pt x="3970" y="1552"/>
                    <a:pt x="4037" y="1619"/>
                    <a:pt x="4104" y="1686"/>
                  </a:cubicBezTo>
                  <a:cubicBezTo>
                    <a:pt x="4131" y="1712"/>
                    <a:pt x="4180" y="1761"/>
                    <a:pt x="4215" y="1761"/>
                  </a:cubicBezTo>
                  <a:cubicBezTo>
                    <a:pt x="4223" y="1761"/>
                    <a:pt x="4231" y="1759"/>
                    <a:pt x="4237" y="1752"/>
                  </a:cubicBezTo>
                  <a:cubicBezTo>
                    <a:pt x="4271" y="1719"/>
                    <a:pt x="4271" y="1619"/>
                    <a:pt x="4271" y="1585"/>
                  </a:cubicBezTo>
                  <a:cubicBezTo>
                    <a:pt x="4237" y="1485"/>
                    <a:pt x="4204" y="1352"/>
                    <a:pt x="4137" y="1252"/>
                  </a:cubicBezTo>
                  <a:cubicBezTo>
                    <a:pt x="4104" y="1185"/>
                    <a:pt x="4071" y="1118"/>
                    <a:pt x="4004" y="1052"/>
                  </a:cubicBezTo>
                  <a:cubicBezTo>
                    <a:pt x="3970" y="1018"/>
                    <a:pt x="3937" y="952"/>
                    <a:pt x="3970" y="885"/>
                  </a:cubicBezTo>
                  <a:cubicBezTo>
                    <a:pt x="4004" y="852"/>
                    <a:pt x="4037" y="818"/>
                    <a:pt x="4037" y="752"/>
                  </a:cubicBezTo>
                  <a:cubicBezTo>
                    <a:pt x="4104" y="585"/>
                    <a:pt x="4137" y="385"/>
                    <a:pt x="4104" y="218"/>
                  </a:cubicBezTo>
                  <a:cubicBezTo>
                    <a:pt x="4004" y="218"/>
                    <a:pt x="3904" y="251"/>
                    <a:pt x="3870" y="351"/>
                  </a:cubicBezTo>
                  <a:lnTo>
                    <a:pt x="3804" y="385"/>
                  </a:lnTo>
                  <a:cubicBezTo>
                    <a:pt x="3770" y="451"/>
                    <a:pt x="3704" y="518"/>
                    <a:pt x="3637" y="551"/>
                  </a:cubicBezTo>
                  <a:cubicBezTo>
                    <a:pt x="3499" y="662"/>
                    <a:pt x="3338" y="727"/>
                    <a:pt x="3173" y="727"/>
                  </a:cubicBezTo>
                  <a:cubicBezTo>
                    <a:pt x="3139" y="727"/>
                    <a:pt x="3104" y="724"/>
                    <a:pt x="3070" y="718"/>
                  </a:cubicBezTo>
                  <a:cubicBezTo>
                    <a:pt x="2970" y="718"/>
                    <a:pt x="2870" y="685"/>
                    <a:pt x="2803" y="651"/>
                  </a:cubicBezTo>
                  <a:cubicBezTo>
                    <a:pt x="2836" y="618"/>
                    <a:pt x="2836" y="551"/>
                    <a:pt x="2803" y="518"/>
                  </a:cubicBezTo>
                  <a:cubicBezTo>
                    <a:pt x="2770" y="485"/>
                    <a:pt x="2703" y="418"/>
                    <a:pt x="2670" y="418"/>
                  </a:cubicBezTo>
                  <a:cubicBezTo>
                    <a:pt x="2569" y="385"/>
                    <a:pt x="2469" y="318"/>
                    <a:pt x="2369" y="285"/>
                  </a:cubicBezTo>
                  <a:cubicBezTo>
                    <a:pt x="2169" y="184"/>
                    <a:pt x="1936" y="151"/>
                    <a:pt x="1802" y="51"/>
                  </a:cubicBezTo>
                  <a:cubicBezTo>
                    <a:pt x="1736" y="18"/>
                    <a:pt x="1661" y="1"/>
                    <a:pt x="1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1385462" y="4872165"/>
              <a:ext cx="164057" cy="104583"/>
            </a:xfrm>
            <a:custGeom>
              <a:rect b="b" l="l" r="r" t="t"/>
              <a:pathLst>
                <a:path extrusionOk="0" h="2701" w="4237">
                  <a:moveTo>
                    <a:pt x="1618" y="0"/>
                  </a:moveTo>
                  <a:cubicBezTo>
                    <a:pt x="1567" y="0"/>
                    <a:pt x="1516" y="11"/>
                    <a:pt x="1468" y="35"/>
                  </a:cubicBezTo>
                  <a:cubicBezTo>
                    <a:pt x="1402" y="102"/>
                    <a:pt x="1335" y="168"/>
                    <a:pt x="1268" y="235"/>
                  </a:cubicBezTo>
                  <a:cubicBezTo>
                    <a:pt x="1235" y="268"/>
                    <a:pt x="1235" y="302"/>
                    <a:pt x="1201" y="335"/>
                  </a:cubicBezTo>
                  <a:cubicBezTo>
                    <a:pt x="1101" y="368"/>
                    <a:pt x="1035" y="402"/>
                    <a:pt x="968" y="402"/>
                  </a:cubicBezTo>
                  <a:cubicBezTo>
                    <a:pt x="768" y="502"/>
                    <a:pt x="601" y="602"/>
                    <a:pt x="434" y="735"/>
                  </a:cubicBezTo>
                  <a:cubicBezTo>
                    <a:pt x="267" y="835"/>
                    <a:pt x="134" y="969"/>
                    <a:pt x="67" y="1136"/>
                  </a:cubicBezTo>
                  <a:cubicBezTo>
                    <a:pt x="1" y="1202"/>
                    <a:pt x="1" y="1269"/>
                    <a:pt x="1" y="1336"/>
                  </a:cubicBezTo>
                  <a:cubicBezTo>
                    <a:pt x="34" y="1402"/>
                    <a:pt x="67" y="1503"/>
                    <a:pt x="134" y="1569"/>
                  </a:cubicBezTo>
                  <a:cubicBezTo>
                    <a:pt x="234" y="1736"/>
                    <a:pt x="367" y="1836"/>
                    <a:pt x="501" y="1936"/>
                  </a:cubicBezTo>
                  <a:cubicBezTo>
                    <a:pt x="668" y="2003"/>
                    <a:pt x="834" y="2036"/>
                    <a:pt x="968" y="2070"/>
                  </a:cubicBezTo>
                  <a:cubicBezTo>
                    <a:pt x="1168" y="2103"/>
                    <a:pt x="1368" y="2103"/>
                    <a:pt x="1602" y="2103"/>
                  </a:cubicBezTo>
                  <a:cubicBezTo>
                    <a:pt x="1602" y="2136"/>
                    <a:pt x="1635" y="2203"/>
                    <a:pt x="1668" y="2236"/>
                  </a:cubicBezTo>
                  <a:cubicBezTo>
                    <a:pt x="1702" y="2336"/>
                    <a:pt x="1735" y="2403"/>
                    <a:pt x="1802" y="2503"/>
                  </a:cubicBezTo>
                  <a:cubicBezTo>
                    <a:pt x="1874" y="2576"/>
                    <a:pt x="1982" y="2701"/>
                    <a:pt x="2086" y="2701"/>
                  </a:cubicBezTo>
                  <a:cubicBezTo>
                    <a:pt x="2126" y="2701"/>
                    <a:pt x="2165" y="2683"/>
                    <a:pt x="2202" y="2637"/>
                  </a:cubicBezTo>
                  <a:cubicBezTo>
                    <a:pt x="2235" y="2570"/>
                    <a:pt x="2269" y="2503"/>
                    <a:pt x="2302" y="2437"/>
                  </a:cubicBezTo>
                  <a:cubicBezTo>
                    <a:pt x="2302" y="2370"/>
                    <a:pt x="2336" y="2303"/>
                    <a:pt x="2402" y="2270"/>
                  </a:cubicBezTo>
                  <a:cubicBezTo>
                    <a:pt x="2436" y="2270"/>
                    <a:pt x="2469" y="2236"/>
                    <a:pt x="2469" y="2203"/>
                  </a:cubicBezTo>
                  <a:cubicBezTo>
                    <a:pt x="2502" y="2170"/>
                    <a:pt x="2436" y="2103"/>
                    <a:pt x="2402" y="2103"/>
                  </a:cubicBezTo>
                  <a:cubicBezTo>
                    <a:pt x="2336" y="2070"/>
                    <a:pt x="2302" y="2070"/>
                    <a:pt x="2235" y="2036"/>
                  </a:cubicBezTo>
                  <a:cubicBezTo>
                    <a:pt x="2302" y="2036"/>
                    <a:pt x="2402" y="2003"/>
                    <a:pt x="2469" y="1970"/>
                  </a:cubicBezTo>
                  <a:cubicBezTo>
                    <a:pt x="2536" y="1970"/>
                    <a:pt x="2636" y="1903"/>
                    <a:pt x="2702" y="1869"/>
                  </a:cubicBezTo>
                  <a:cubicBezTo>
                    <a:pt x="2869" y="1736"/>
                    <a:pt x="3069" y="1636"/>
                    <a:pt x="3270" y="1603"/>
                  </a:cubicBezTo>
                  <a:cubicBezTo>
                    <a:pt x="3340" y="1579"/>
                    <a:pt x="3411" y="1568"/>
                    <a:pt x="3481" y="1568"/>
                  </a:cubicBezTo>
                  <a:cubicBezTo>
                    <a:pt x="3607" y="1568"/>
                    <a:pt x="3729" y="1605"/>
                    <a:pt x="3837" y="1669"/>
                  </a:cubicBezTo>
                  <a:cubicBezTo>
                    <a:pt x="3903" y="1736"/>
                    <a:pt x="3970" y="1803"/>
                    <a:pt x="4037" y="1869"/>
                  </a:cubicBezTo>
                  <a:cubicBezTo>
                    <a:pt x="4070" y="1903"/>
                    <a:pt x="4137" y="1970"/>
                    <a:pt x="4170" y="1970"/>
                  </a:cubicBezTo>
                  <a:cubicBezTo>
                    <a:pt x="4237" y="1936"/>
                    <a:pt x="4204" y="1836"/>
                    <a:pt x="4204" y="1803"/>
                  </a:cubicBezTo>
                  <a:cubicBezTo>
                    <a:pt x="4204" y="1669"/>
                    <a:pt x="4170" y="1569"/>
                    <a:pt x="4137" y="1469"/>
                  </a:cubicBezTo>
                  <a:cubicBezTo>
                    <a:pt x="4103" y="1402"/>
                    <a:pt x="4037" y="1336"/>
                    <a:pt x="4003" y="1269"/>
                  </a:cubicBezTo>
                  <a:cubicBezTo>
                    <a:pt x="3937" y="1202"/>
                    <a:pt x="3937" y="1136"/>
                    <a:pt x="4003" y="1102"/>
                  </a:cubicBezTo>
                  <a:cubicBezTo>
                    <a:pt x="4037" y="1036"/>
                    <a:pt x="4070" y="1002"/>
                    <a:pt x="4070" y="969"/>
                  </a:cubicBezTo>
                  <a:cubicBezTo>
                    <a:pt x="4137" y="802"/>
                    <a:pt x="4170" y="602"/>
                    <a:pt x="4170" y="435"/>
                  </a:cubicBezTo>
                  <a:cubicBezTo>
                    <a:pt x="4070" y="435"/>
                    <a:pt x="4003" y="468"/>
                    <a:pt x="3937" y="535"/>
                  </a:cubicBezTo>
                  <a:lnTo>
                    <a:pt x="3870" y="602"/>
                  </a:lnTo>
                  <a:cubicBezTo>
                    <a:pt x="3803" y="635"/>
                    <a:pt x="3770" y="702"/>
                    <a:pt x="3703" y="735"/>
                  </a:cubicBezTo>
                  <a:cubicBezTo>
                    <a:pt x="3539" y="818"/>
                    <a:pt x="3374" y="877"/>
                    <a:pt x="3209" y="877"/>
                  </a:cubicBezTo>
                  <a:cubicBezTo>
                    <a:pt x="3174" y="877"/>
                    <a:pt x="3138" y="875"/>
                    <a:pt x="3103" y="869"/>
                  </a:cubicBezTo>
                  <a:cubicBezTo>
                    <a:pt x="3003" y="835"/>
                    <a:pt x="2936" y="802"/>
                    <a:pt x="2836" y="735"/>
                  </a:cubicBezTo>
                  <a:cubicBezTo>
                    <a:pt x="2869" y="735"/>
                    <a:pt x="2903" y="669"/>
                    <a:pt x="2869" y="635"/>
                  </a:cubicBezTo>
                  <a:cubicBezTo>
                    <a:pt x="2836" y="569"/>
                    <a:pt x="2769" y="535"/>
                    <a:pt x="2702" y="502"/>
                  </a:cubicBezTo>
                  <a:cubicBezTo>
                    <a:pt x="2636" y="468"/>
                    <a:pt x="2536" y="402"/>
                    <a:pt x="2436" y="335"/>
                  </a:cubicBezTo>
                  <a:cubicBezTo>
                    <a:pt x="2269" y="235"/>
                    <a:pt x="2069" y="202"/>
                    <a:pt x="1869" y="102"/>
                  </a:cubicBezTo>
                  <a:cubicBezTo>
                    <a:pt x="1804" y="37"/>
                    <a:pt x="1712" y="0"/>
                    <a:pt x="16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948716" y="4348314"/>
              <a:ext cx="165334" cy="102337"/>
            </a:xfrm>
            <a:custGeom>
              <a:rect b="b" l="l" r="r" t="t"/>
              <a:pathLst>
                <a:path extrusionOk="0" h="2643" w="4270">
                  <a:moveTo>
                    <a:pt x="1563" y="0"/>
                  </a:moveTo>
                  <a:cubicBezTo>
                    <a:pt x="1508" y="0"/>
                    <a:pt x="1452" y="11"/>
                    <a:pt x="1401" y="37"/>
                  </a:cubicBezTo>
                  <a:cubicBezTo>
                    <a:pt x="1334" y="103"/>
                    <a:pt x="1268" y="170"/>
                    <a:pt x="1201" y="237"/>
                  </a:cubicBezTo>
                  <a:cubicBezTo>
                    <a:pt x="1201" y="270"/>
                    <a:pt x="1168" y="337"/>
                    <a:pt x="1134" y="370"/>
                  </a:cubicBezTo>
                  <a:cubicBezTo>
                    <a:pt x="1068" y="370"/>
                    <a:pt x="968" y="404"/>
                    <a:pt x="901" y="470"/>
                  </a:cubicBezTo>
                  <a:cubicBezTo>
                    <a:pt x="734" y="537"/>
                    <a:pt x="534" y="670"/>
                    <a:pt x="400" y="804"/>
                  </a:cubicBezTo>
                  <a:cubicBezTo>
                    <a:pt x="234" y="904"/>
                    <a:pt x="134" y="1037"/>
                    <a:pt x="34" y="1204"/>
                  </a:cubicBezTo>
                  <a:cubicBezTo>
                    <a:pt x="0" y="1271"/>
                    <a:pt x="0" y="1338"/>
                    <a:pt x="34" y="1404"/>
                  </a:cubicBezTo>
                  <a:cubicBezTo>
                    <a:pt x="34" y="1471"/>
                    <a:pt x="100" y="1571"/>
                    <a:pt x="134" y="1638"/>
                  </a:cubicBezTo>
                  <a:cubicBezTo>
                    <a:pt x="234" y="1771"/>
                    <a:pt x="400" y="1905"/>
                    <a:pt x="567" y="1971"/>
                  </a:cubicBezTo>
                  <a:cubicBezTo>
                    <a:pt x="701" y="2038"/>
                    <a:pt x="867" y="2071"/>
                    <a:pt x="1034" y="2071"/>
                  </a:cubicBezTo>
                  <a:lnTo>
                    <a:pt x="1635" y="2071"/>
                  </a:lnTo>
                  <a:cubicBezTo>
                    <a:pt x="1668" y="2105"/>
                    <a:pt x="1701" y="2172"/>
                    <a:pt x="1701" y="2205"/>
                  </a:cubicBezTo>
                  <a:cubicBezTo>
                    <a:pt x="1768" y="2305"/>
                    <a:pt x="1835" y="2372"/>
                    <a:pt x="1902" y="2472"/>
                  </a:cubicBezTo>
                  <a:cubicBezTo>
                    <a:pt x="1948" y="2541"/>
                    <a:pt x="2058" y="2643"/>
                    <a:pt x="2166" y="2643"/>
                  </a:cubicBezTo>
                  <a:cubicBezTo>
                    <a:pt x="2214" y="2643"/>
                    <a:pt x="2261" y="2623"/>
                    <a:pt x="2302" y="2572"/>
                  </a:cubicBezTo>
                  <a:cubicBezTo>
                    <a:pt x="2335" y="2505"/>
                    <a:pt x="2369" y="2438"/>
                    <a:pt x="2369" y="2338"/>
                  </a:cubicBezTo>
                  <a:cubicBezTo>
                    <a:pt x="2369" y="2305"/>
                    <a:pt x="2402" y="2238"/>
                    <a:pt x="2469" y="2205"/>
                  </a:cubicBezTo>
                  <a:cubicBezTo>
                    <a:pt x="2502" y="2172"/>
                    <a:pt x="2535" y="2138"/>
                    <a:pt x="2535" y="2105"/>
                  </a:cubicBezTo>
                  <a:cubicBezTo>
                    <a:pt x="2569" y="2071"/>
                    <a:pt x="2502" y="2038"/>
                    <a:pt x="2469" y="2005"/>
                  </a:cubicBezTo>
                  <a:cubicBezTo>
                    <a:pt x="2402" y="2005"/>
                    <a:pt x="2335" y="2005"/>
                    <a:pt x="2302" y="1971"/>
                  </a:cubicBezTo>
                  <a:cubicBezTo>
                    <a:pt x="2369" y="1938"/>
                    <a:pt x="2435" y="1938"/>
                    <a:pt x="2502" y="1905"/>
                  </a:cubicBezTo>
                  <a:cubicBezTo>
                    <a:pt x="2569" y="1871"/>
                    <a:pt x="2669" y="1838"/>
                    <a:pt x="2735" y="1771"/>
                  </a:cubicBezTo>
                  <a:cubicBezTo>
                    <a:pt x="2902" y="1638"/>
                    <a:pt x="3102" y="1538"/>
                    <a:pt x="3303" y="1471"/>
                  </a:cubicBezTo>
                  <a:cubicBezTo>
                    <a:pt x="3373" y="1447"/>
                    <a:pt x="3444" y="1436"/>
                    <a:pt x="3514" y="1436"/>
                  </a:cubicBezTo>
                  <a:cubicBezTo>
                    <a:pt x="3640" y="1436"/>
                    <a:pt x="3762" y="1473"/>
                    <a:pt x="3870" y="1538"/>
                  </a:cubicBezTo>
                  <a:cubicBezTo>
                    <a:pt x="3936" y="1571"/>
                    <a:pt x="4003" y="1638"/>
                    <a:pt x="4070" y="1705"/>
                  </a:cubicBezTo>
                  <a:cubicBezTo>
                    <a:pt x="4097" y="1732"/>
                    <a:pt x="4146" y="1780"/>
                    <a:pt x="4181" y="1780"/>
                  </a:cubicBezTo>
                  <a:cubicBezTo>
                    <a:pt x="4189" y="1780"/>
                    <a:pt x="4197" y="1778"/>
                    <a:pt x="4203" y="1771"/>
                  </a:cubicBezTo>
                  <a:cubicBezTo>
                    <a:pt x="4270" y="1738"/>
                    <a:pt x="4237" y="1671"/>
                    <a:pt x="4237" y="1604"/>
                  </a:cubicBezTo>
                  <a:cubicBezTo>
                    <a:pt x="4237" y="1504"/>
                    <a:pt x="4170" y="1404"/>
                    <a:pt x="4136" y="1338"/>
                  </a:cubicBezTo>
                  <a:cubicBezTo>
                    <a:pt x="4070" y="1238"/>
                    <a:pt x="4036" y="1171"/>
                    <a:pt x="3970" y="1137"/>
                  </a:cubicBezTo>
                  <a:cubicBezTo>
                    <a:pt x="3936" y="1071"/>
                    <a:pt x="3903" y="1004"/>
                    <a:pt x="3970" y="937"/>
                  </a:cubicBezTo>
                  <a:cubicBezTo>
                    <a:pt x="4003" y="904"/>
                    <a:pt x="4036" y="871"/>
                    <a:pt x="4070" y="837"/>
                  </a:cubicBezTo>
                  <a:cubicBezTo>
                    <a:pt x="4136" y="670"/>
                    <a:pt x="4136" y="470"/>
                    <a:pt x="4103" y="270"/>
                  </a:cubicBezTo>
                  <a:lnTo>
                    <a:pt x="4103" y="270"/>
                  </a:lnTo>
                  <a:cubicBezTo>
                    <a:pt x="4036" y="304"/>
                    <a:pt x="3936" y="337"/>
                    <a:pt x="3903" y="404"/>
                  </a:cubicBezTo>
                  <a:lnTo>
                    <a:pt x="3836" y="470"/>
                  </a:lnTo>
                  <a:cubicBezTo>
                    <a:pt x="3770" y="504"/>
                    <a:pt x="3736" y="570"/>
                    <a:pt x="3669" y="637"/>
                  </a:cubicBezTo>
                  <a:cubicBezTo>
                    <a:pt x="3532" y="719"/>
                    <a:pt x="3372" y="779"/>
                    <a:pt x="3209" y="779"/>
                  </a:cubicBezTo>
                  <a:cubicBezTo>
                    <a:pt x="3173" y="779"/>
                    <a:pt x="3138" y="776"/>
                    <a:pt x="3102" y="771"/>
                  </a:cubicBezTo>
                  <a:cubicBezTo>
                    <a:pt x="3002" y="737"/>
                    <a:pt x="2902" y="704"/>
                    <a:pt x="2802" y="670"/>
                  </a:cubicBezTo>
                  <a:cubicBezTo>
                    <a:pt x="2836" y="637"/>
                    <a:pt x="2869" y="604"/>
                    <a:pt x="2836" y="570"/>
                  </a:cubicBezTo>
                  <a:cubicBezTo>
                    <a:pt x="2802" y="504"/>
                    <a:pt x="2735" y="470"/>
                    <a:pt x="2669" y="437"/>
                  </a:cubicBezTo>
                  <a:cubicBezTo>
                    <a:pt x="2602" y="404"/>
                    <a:pt x="2502" y="337"/>
                    <a:pt x="2402" y="304"/>
                  </a:cubicBezTo>
                  <a:cubicBezTo>
                    <a:pt x="2202" y="203"/>
                    <a:pt x="2002" y="170"/>
                    <a:pt x="1801" y="70"/>
                  </a:cubicBezTo>
                  <a:cubicBezTo>
                    <a:pt x="1740" y="29"/>
                    <a:pt x="1652" y="0"/>
                    <a:pt x="1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699636" y="4348455"/>
              <a:ext cx="165373" cy="102066"/>
            </a:xfrm>
            <a:custGeom>
              <a:rect b="b" l="l" r="r" t="t"/>
              <a:pathLst>
                <a:path extrusionOk="0" h="2636" w="4271">
                  <a:moveTo>
                    <a:pt x="1598" y="1"/>
                  </a:moveTo>
                  <a:cubicBezTo>
                    <a:pt x="1527" y="1"/>
                    <a:pt x="1452" y="17"/>
                    <a:pt x="1368" y="51"/>
                  </a:cubicBezTo>
                  <a:cubicBezTo>
                    <a:pt x="1302" y="84"/>
                    <a:pt x="1268" y="151"/>
                    <a:pt x="1202" y="251"/>
                  </a:cubicBezTo>
                  <a:cubicBezTo>
                    <a:pt x="1168" y="284"/>
                    <a:pt x="1168" y="318"/>
                    <a:pt x="1135" y="351"/>
                  </a:cubicBezTo>
                  <a:cubicBezTo>
                    <a:pt x="1068" y="384"/>
                    <a:pt x="968" y="418"/>
                    <a:pt x="901" y="451"/>
                  </a:cubicBezTo>
                  <a:cubicBezTo>
                    <a:pt x="701" y="551"/>
                    <a:pt x="535" y="651"/>
                    <a:pt x="368" y="785"/>
                  </a:cubicBezTo>
                  <a:cubicBezTo>
                    <a:pt x="234" y="885"/>
                    <a:pt x="101" y="1052"/>
                    <a:pt x="34" y="1218"/>
                  </a:cubicBezTo>
                  <a:cubicBezTo>
                    <a:pt x="1" y="1252"/>
                    <a:pt x="1" y="1352"/>
                    <a:pt x="34" y="1418"/>
                  </a:cubicBezTo>
                  <a:cubicBezTo>
                    <a:pt x="68" y="1485"/>
                    <a:pt x="101" y="1552"/>
                    <a:pt x="168" y="1619"/>
                  </a:cubicBezTo>
                  <a:cubicBezTo>
                    <a:pt x="268" y="1785"/>
                    <a:pt x="401" y="1885"/>
                    <a:pt x="568" y="1952"/>
                  </a:cubicBezTo>
                  <a:cubicBezTo>
                    <a:pt x="735" y="2019"/>
                    <a:pt x="901" y="2052"/>
                    <a:pt x="1035" y="2052"/>
                  </a:cubicBezTo>
                  <a:cubicBezTo>
                    <a:pt x="1135" y="2069"/>
                    <a:pt x="1235" y="2077"/>
                    <a:pt x="1335" y="2077"/>
                  </a:cubicBezTo>
                  <a:cubicBezTo>
                    <a:pt x="1435" y="2077"/>
                    <a:pt x="1535" y="2069"/>
                    <a:pt x="1635" y="2052"/>
                  </a:cubicBezTo>
                  <a:lnTo>
                    <a:pt x="1735" y="2186"/>
                  </a:lnTo>
                  <a:cubicBezTo>
                    <a:pt x="1769" y="2286"/>
                    <a:pt x="1835" y="2386"/>
                    <a:pt x="1902" y="2453"/>
                  </a:cubicBezTo>
                  <a:cubicBezTo>
                    <a:pt x="1951" y="2526"/>
                    <a:pt x="2090" y="2636"/>
                    <a:pt x="2200" y="2636"/>
                  </a:cubicBezTo>
                  <a:cubicBezTo>
                    <a:pt x="2240" y="2636"/>
                    <a:pt x="2276" y="2621"/>
                    <a:pt x="2302" y="2586"/>
                  </a:cubicBezTo>
                  <a:cubicBezTo>
                    <a:pt x="2336" y="2519"/>
                    <a:pt x="2369" y="2419"/>
                    <a:pt x="2369" y="2352"/>
                  </a:cubicBezTo>
                  <a:cubicBezTo>
                    <a:pt x="2403" y="2286"/>
                    <a:pt x="2436" y="2219"/>
                    <a:pt x="2469" y="2186"/>
                  </a:cubicBezTo>
                  <a:cubicBezTo>
                    <a:pt x="2503" y="2186"/>
                    <a:pt x="2536" y="2152"/>
                    <a:pt x="2569" y="2119"/>
                  </a:cubicBezTo>
                  <a:cubicBezTo>
                    <a:pt x="2569" y="2086"/>
                    <a:pt x="2503" y="2019"/>
                    <a:pt x="2469" y="2019"/>
                  </a:cubicBezTo>
                  <a:cubicBezTo>
                    <a:pt x="2403" y="1986"/>
                    <a:pt x="2369" y="1986"/>
                    <a:pt x="2302" y="1952"/>
                  </a:cubicBezTo>
                  <a:cubicBezTo>
                    <a:pt x="2369" y="1952"/>
                    <a:pt x="2436" y="1919"/>
                    <a:pt x="2503" y="1919"/>
                  </a:cubicBezTo>
                  <a:cubicBezTo>
                    <a:pt x="2603" y="1852"/>
                    <a:pt x="2669" y="1819"/>
                    <a:pt x="2736" y="1752"/>
                  </a:cubicBezTo>
                  <a:cubicBezTo>
                    <a:pt x="2903" y="1619"/>
                    <a:pt x="3103" y="1519"/>
                    <a:pt x="3303" y="1452"/>
                  </a:cubicBezTo>
                  <a:cubicBezTo>
                    <a:pt x="3376" y="1440"/>
                    <a:pt x="3450" y="1432"/>
                    <a:pt x="3521" y="1432"/>
                  </a:cubicBezTo>
                  <a:cubicBezTo>
                    <a:pt x="3645" y="1432"/>
                    <a:pt x="3765" y="1455"/>
                    <a:pt x="3870" y="1519"/>
                  </a:cubicBezTo>
                  <a:cubicBezTo>
                    <a:pt x="3970" y="1585"/>
                    <a:pt x="4037" y="1619"/>
                    <a:pt x="4104" y="1719"/>
                  </a:cubicBezTo>
                  <a:cubicBezTo>
                    <a:pt x="4137" y="1719"/>
                    <a:pt x="4170" y="1785"/>
                    <a:pt x="4237" y="1785"/>
                  </a:cubicBezTo>
                  <a:cubicBezTo>
                    <a:pt x="4271" y="1752"/>
                    <a:pt x="4271" y="1652"/>
                    <a:pt x="4271" y="1619"/>
                  </a:cubicBezTo>
                  <a:cubicBezTo>
                    <a:pt x="4237" y="1519"/>
                    <a:pt x="4170" y="1418"/>
                    <a:pt x="4104" y="1318"/>
                  </a:cubicBezTo>
                  <a:cubicBezTo>
                    <a:pt x="4070" y="1252"/>
                    <a:pt x="4037" y="1185"/>
                    <a:pt x="3970" y="1118"/>
                  </a:cubicBezTo>
                  <a:cubicBezTo>
                    <a:pt x="3904" y="1052"/>
                    <a:pt x="3904" y="1018"/>
                    <a:pt x="3970" y="951"/>
                  </a:cubicBezTo>
                  <a:cubicBezTo>
                    <a:pt x="4004" y="918"/>
                    <a:pt x="4004" y="851"/>
                    <a:pt x="4037" y="818"/>
                  </a:cubicBezTo>
                  <a:cubicBezTo>
                    <a:pt x="4104" y="651"/>
                    <a:pt x="4137" y="451"/>
                    <a:pt x="4104" y="284"/>
                  </a:cubicBezTo>
                  <a:cubicBezTo>
                    <a:pt x="4004" y="284"/>
                    <a:pt x="3937" y="318"/>
                    <a:pt x="3870" y="384"/>
                  </a:cubicBezTo>
                  <a:lnTo>
                    <a:pt x="3837" y="451"/>
                  </a:lnTo>
                  <a:cubicBezTo>
                    <a:pt x="3770" y="518"/>
                    <a:pt x="3703" y="551"/>
                    <a:pt x="3637" y="618"/>
                  </a:cubicBezTo>
                  <a:cubicBezTo>
                    <a:pt x="3500" y="700"/>
                    <a:pt x="3340" y="760"/>
                    <a:pt x="3176" y="760"/>
                  </a:cubicBezTo>
                  <a:cubicBezTo>
                    <a:pt x="3141" y="760"/>
                    <a:pt x="3105" y="757"/>
                    <a:pt x="3070" y="751"/>
                  </a:cubicBezTo>
                  <a:cubicBezTo>
                    <a:pt x="2970" y="751"/>
                    <a:pt x="2870" y="718"/>
                    <a:pt x="2803" y="651"/>
                  </a:cubicBezTo>
                  <a:cubicBezTo>
                    <a:pt x="2836" y="651"/>
                    <a:pt x="2836" y="585"/>
                    <a:pt x="2803" y="551"/>
                  </a:cubicBezTo>
                  <a:cubicBezTo>
                    <a:pt x="2769" y="484"/>
                    <a:pt x="2736" y="451"/>
                    <a:pt x="2669" y="451"/>
                  </a:cubicBezTo>
                  <a:cubicBezTo>
                    <a:pt x="2569" y="384"/>
                    <a:pt x="2469" y="351"/>
                    <a:pt x="2369" y="284"/>
                  </a:cubicBezTo>
                  <a:cubicBezTo>
                    <a:pt x="2202" y="184"/>
                    <a:pt x="2002" y="151"/>
                    <a:pt x="1802" y="51"/>
                  </a:cubicBezTo>
                  <a:cubicBezTo>
                    <a:pt x="1735" y="17"/>
                    <a:pt x="1669"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93610" y="4873393"/>
              <a:ext cx="165373" cy="102105"/>
            </a:xfrm>
            <a:custGeom>
              <a:rect b="b" l="l" r="r" t="t"/>
              <a:pathLst>
                <a:path extrusionOk="0" h="2637" w="4271">
                  <a:moveTo>
                    <a:pt x="1565" y="0"/>
                  </a:moveTo>
                  <a:cubicBezTo>
                    <a:pt x="1508" y="0"/>
                    <a:pt x="1452" y="11"/>
                    <a:pt x="1401" y="37"/>
                  </a:cubicBezTo>
                  <a:cubicBezTo>
                    <a:pt x="1335" y="103"/>
                    <a:pt x="1268" y="170"/>
                    <a:pt x="1235" y="237"/>
                  </a:cubicBezTo>
                  <a:cubicBezTo>
                    <a:pt x="1201" y="270"/>
                    <a:pt x="1168" y="304"/>
                    <a:pt x="1168" y="370"/>
                  </a:cubicBezTo>
                  <a:cubicBezTo>
                    <a:pt x="1068" y="370"/>
                    <a:pt x="1001" y="404"/>
                    <a:pt x="901" y="437"/>
                  </a:cubicBezTo>
                  <a:cubicBezTo>
                    <a:pt x="734" y="537"/>
                    <a:pt x="567" y="637"/>
                    <a:pt x="401" y="804"/>
                  </a:cubicBezTo>
                  <a:cubicBezTo>
                    <a:pt x="267" y="904"/>
                    <a:pt x="134" y="1037"/>
                    <a:pt x="67" y="1204"/>
                  </a:cubicBezTo>
                  <a:cubicBezTo>
                    <a:pt x="34" y="1271"/>
                    <a:pt x="0" y="1338"/>
                    <a:pt x="34" y="1404"/>
                  </a:cubicBezTo>
                  <a:cubicBezTo>
                    <a:pt x="67" y="1471"/>
                    <a:pt x="100" y="1571"/>
                    <a:pt x="167" y="1638"/>
                  </a:cubicBezTo>
                  <a:cubicBezTo>
                    <a:pt x="267" y="1771"/>
                    <a:pt x="401" y="1905"/>
                    <a:pt x="567" y="1971"/>
                  </a:cubicBezTo>
                  <a:cubicBezTo>
                    <a:pt x="734" y="2038"/>
                    <a:pt x="901" y="2072"/>
                    <a:pt x="1068" y="2072"/>
                  </a:cubicBezTo>
                  <a:lnTo>
                    <a:pt x="1668" y="2072"/>
                  </a:lnTo>
                  <a:lnTo>
                    <a:pt x="1735" y="2205"/>
                  </a:lnTo>
                  <a:cubicBezTo>
                    <a:pt x="1768" y="2305"/>
                    <a:pt x="1835" y="2372"/>
                    <a:pt x="1902" y="2472"/>
                  </a:cubicBezTo>
                  <a:cubicBezTo>
                    <a:pt x="1974" y="2520"/>
                    <a:pt x="2097" y="2637"/>
                    <a:pt x="2198" y="2637"/>
                  </a:cubicBezTo>
                  <a:cubicBezTo>
                    <a:pt x="2238" y="2637"/>
                    <a:pt x="2274" y="2619"/>
                    <a:pt x="2302" y="2572"/>
                  </a:cubicBezTo>
                  <a:cubicBezTo>
                    <a:pt x="2335" y="2505"/>
                    <a:pt x="2369" y="2438"/>
                    <a:pt x="2369" y="2338"/>
                  </a:cubicBezTo>
                  <a:cubicBezTo>
                    <a:pt x="2402" y="2272"/>
                    <a:pt x="2435" y="2238"/>
                    <a:pt x="2469" y="2205"/>
                  </a:cubicBezTo>
                  <a:cubicBezTo>
                    <a:pt x="2502" y="2205"/>
                    <a:pt x="2536" y="2138"/>
                    <a:pt x="2569" y="2105"/>
                  </a:cubicBezTo>
                  <a:cubicBezTo>
                    <a:pt x="2569" y="2072"/>
                    <a:pt x="2502" y="2038"/>
                    <a:pt x="2469" y="2005"/>
                  </a:cubicBezTo>
                  <a:cubicBezTo>
                    <a:pt x="2402" y="2005"/>
                    <a:pt x="2369" y="1971"/>
                    <a:pt x="2302" y="1971"/>
                  </a:cubicBezTo>
                  <a:cubicBezTo>
                    <a:pt x="2369" y="1938"/>
                    <a:pt x="2435" y="1938"/>
                    <a:pt x="2502" y="1905"/>
                  </a:cubicBezTo>
                  <a:cubicBezTo>
                    <a:pt x="2602" y="1871"/>
                    <a:pt x="2669" y="1805"/>
                    <a:pt x="2769" y="1771"/>
                  </a:cubicBezTo>
                  <a:cubicBezTo>
                    <a:pt x="2902" y="1638"/>
                    <a:pt x="3103" y="1538"/>
                    <a:pt x="3303" y="1471"/>
                  </a:cubicBezTo>
                  <a:cubicBezTo>
                    <a:pt x="3374" y="1447"/>
                    <a:pt x="3445" y="1436"/>
                    <a:pt x="3514" y="1436"/>
                  </a:cubicBezTo>
                  <a:cubicBezTo>
                    <a:pt x="3641" y="1436"/>
                    <a:pt x="3762" y="1473"/>
                    <a:pt x="3870" y="1538"/>
                  </a:cubicBezTo>
                  <a:cubicBezTo>
                    <a:pt x="3970" y="1571"/>
                    <a:pt x="4037" y="1638"/>
                    <a:pt x="4103" y="1705"/>
                  </a:cubicBezTo>
                  <a:cubicBezTo>
                    <a:pt x="4130" y="1732"/>
                    <a:pt x="4157" y="1780"/>
                    <a:pt x="4202" y="1780"/>
                  </a:cubicBezTo>
                  <a:cubicBezTo>
                    <a:pt x="4213" y="1780"/>
                    <a:pt x="4224" y="1778"/>
                    <a:pt x="4237" y="1771"/>
                  </a:cubicBezTo>
                  <a:cubicBezTo>
                    <a:pt x="4270" y="1771"/>
                    <a:pt x="4270" y="1638"/>
                    <a:pt x="4270" y="1605"/>
                  </a:cubicBezTo>
                  <a:cubicBezTo>
                    <a:pt x="4237" y="1504"/>
                    <a:pt x="4170" y="1404"/>
                    <a:pt x="4137" y="1338"/>
                  </a:cubicBezTo>
                  <a:cubicBezTo>
                    <a:pt x="4103" y="1238"/>
                    <a:pt x="4037" y="1171"/>
                    <a:pt x="4003" y="1138"/>
                  </a:cubicBezTo>
                  <a:cubicBezTo>
                    <a:pt x="3937" y="1071"/>
                    <a:pt x="3937" y="1004"/>
                    <a:pt x="4003" y="937"/>
                  </a:cubicBezTo>
                  <a:lnTo>
                    <a:pt x="4070" y="837"/>
                  </a:lnTo>
                  <a:cubicBezTo>
                    <a:pt x="4137" y="637"/>
                    <a:pt x="4137" y="470"/>
                    <a:pt x="4103" y="270"/>
                  </a:cubicBezTo>
                  <a:cubicBezTo>
                    <a:pt x="4037" y="270"/>
                    <a:pt x="3937" y="337"/>
                    <a:pt x="3903" y="404"/>
                  </a:cubicBezTo>
                  <a:lnTo>
                    <a:pt x="3836" y="437"/>
                  </a:lnTo>
                  <a:cubicBezTo>
                    <a:pt x="3770" y="504"/>
                    <a:pt x="3736" y="570"/>
                    <a:pt x="3670" y="604"/>
                  </a:cubicBezTo>
                  <a:cubicBezTo>
                    <a:pt x="3503" y="737"/>
                    <a:pt x="3303" y="771"/>
                    <a:pt x="3103" y="771"/>
                  </a:cubicBezTo>
                  <a:cubicBezTo>
                    <a:pt x="3003" y="737"/>
                    <a:pt x="2902" y="704"/>
                    <a:pt x="2802" y="671"/>
                  </a:cubicBezTo>
                  <a:cubicBezTo>
                    <a:pt x="2836" y="637"/>
                    <a:pt x="2869" y="604"/>
                    <a:pt x="2836" y="570"/>
                  </a:cubicBezTo>
                  <a:cubicBezTo>
                    <a:pt x="2802" y="504"/>
                    <a:pt x="2736" y="470"/>
                    <a:pt x="2669" y="437"/>
                  </a:cubicBezTo>
                  <a:lnTo>
                    <a:pt x="2402" y="304"/>
                  </a:lnTo>
                  <a:cubicBezTo>
                    <a:pt x="2202" y="204"/>
                    <a:pt x="2002" y="170"/>
                    <a:pt x="1835" y="70"/>
                  </a:cubicBezTo>
                  <a:cubicBezTo>
                    <a:pt x="1753" y="29"/>
                    <a:pt x="1657" y="0"/>
                    <a:pt x="15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5_1_1_1">
    <p:spTree>
      <p:nvGrpSpPr>
        <p:cNvPr id="334" name="Shape 334"/>
        <p:cNvGrpSpPr/>
        <p:nvPr/>
      </p:nvGrpSpPr>
      <p:grpSpPr>
        <a:xfrm>
          <a:off x="0" y="0"/>
          <a:ext cx="0" cy="0"/>
          <a:chOff x="0" y="0"/>
          <a:chExt cx="0" cy="0"/>
        </a:xfrm>
      </p:grpSpPr>
      <p:sp>
        <p:nvSpPr>
          <p:cNvPr id="335" name="Google Shape;335;p21"/>
          <p:cNvSpPr txBox="1"/>
          <p:nvPr>
            <p:ph type="title"/>
          </p:nvPr>
        </p:nvSpPr>
        <p:spPr>
          <a:xfrm>
            <a:off x="713225" y="537600"/>
            <a:ext cx="55215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336" name="Google Shape;336;p21"/>
          <p:cNvSpPr/>
          <p:nvPr/>
        </p:nvSpPr>
        <p:spPr>
          <a:xfrm flipH="1">
            <a:off x="7765048" y="461025"/>
            <a:ext cx="1378953" cy="178277"/>
          </a:xfrm>
          <a:custGeom>
            <a:rect b="b" l="l" r="r" t="t"/>
            <a:pathLst>
              <a:path extrusionOk="0" h="2904" w="22464">
                <a:moveTo>
                  <a:pt x="0" y="0"/>
                </a:moveTo>
                <a:lnTo>
                  <a:pt x="0" y="2659"/>
                </a:lnTo>
                <a:cubicBezTo>
                  <a:pt x="2022" y="2822"/>
                  <a:pt x="4045" y="2903"/>
                  <a:pt x="6066" y="2903"/>
                </a:cubicBezTo>
                <a:cubicBezTo>
                  <a:pt x="11579" y="2903"/>
                  <a:pt x="17073" y="2300"/>
                  <a:pt x="22463" y="1122"/>
                </a:cubicBezTo>
                <a:cubicBezTo>
                  <a:pt x="14951" y="1025"/>
                  <a:pt x="7463" y="6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0" y="4709026"/>
            <a:ext cx="2443034" cy="220921"/>
          </a:xfrm>
          <a:custGeom>
            <a:rect b="b" l="l" r="r" t="t"/>
            <a:pathLst>
              <a:path extrusionOk="0" h="6577" w="72731">
                <a:moveTo>
                  <a:pt x="6033" y="0"/>
                </a:moveTo>
                <a:cubicBezTo>
                  <a:pt x="4022" y="0"/>
                  <a:pt x="2008" y="129"/>
                  <a:pt x="0" y="387"/>
                </a:cubicBezTo>
                <a:lnTo>
                  <a:pt x="0" y="5924"/>
                </a:lnTo>
                <a:cubicBezTo>
                  <a:pt x="2212" y="5131"/>
                  <a:pt x="4316" y="4071"/>
                  <a:pt x="6558" y="4071"/>
                </a:cubicBezTo>
                <a:cubicBezTo>
                  <a:pt x="6937" y="4071"/>
                  <a:pt x="7320" y="4101"/>
                  <a:pt x="7707" y="4168"/>
                </a:cubicBezTo>
                <a:cubicBezTo>
                  <a:pt x="9049" y="4387"/>
                  <a:pt x="10171" y="5046"/>
                  <a:pt x="11439" y="5436"/>
                </a:cubicBezTo>
                <a:cubicBezTo>
                  <a:pt x="12854" y="5851"/>
                  <a:pt x="14390" y="5973"/>
                  <a:pt x="15902" y="6070"/>
                </a:cubicBezTo>
                <a:cubicBezTo>
                  <a:pt x="21369" y="6417"/>
                  <a:pt x="26835" y="6576"/>
                  <a:pt x="32316" y="6576"/>
                </a:cubicBezTo>
                <a:cubicBezTo>
                  <a:pt x="33389" y="6576"/>
                  <a:pt x="34462" y="6570"/>
                  <a:pt x="35536" y="6558"/>
                </a:cubicBezTo>
                <a:cubicBezTo>
                  <a:pt x="31390" y="6412"/>
                  <a:pt x="27292" y="5851"/>
                  <a:pt x="23268" y="4826"/>
                </a:cubicBezTo>
                <a:cubicBezTo>
                  <a:pt x="25338" y="4383"/>
                  <a:pt x="27448" y="4225"/>
                  <a:pt x="29580" y="4225"/>
                </a:cubicBezTo>
                <a:cubicBezTo>
                  <a:pt x="34128" y="4225"/>
                  <a:pt x="38774" y="4944"/>
                  <a:pt x="43341" y="5143"/>
                </a:cubicBezTo>
                <a:cubicBezTo>
                  <a:pt x="44191" y="5178"/>
                  <a:pt x="45042" y="5194"/>
                  <a:pt x="45893" y="5194"/>
                </a:cubicBezTo>
                <a:cubicBezTo>
                  <a:pt x="50407" y="5194"/>
                  <a:pt x="54919" y="4749"/>
                  <a:pt x="59414" y="4339"/>
                </a:cubicBezTo>
                <a:cubicBezTo>
                  <a:pt x="63901" y="3900"/>
                  <a:pt x="68462" y="3461"/>
                  <a:pt x="72730" y="2265"/>
                </a:cubicBezTo>
                <a:cubicBezTo>
                  <a:pt x="70452" y="1811"/>
                  <a:pt x="68142" y="1652"/>
                  <a:pt x="65813" y="1652"/>
                </a:cubicBezTo>
                <a:cubicBezTo>
                  <a:pt x="60350" y="1652"/>
                  <a:pt x="54781" y="2528"/>
                  <a:pt x="49275" y="2528"/>
                </a:cubicBezTo>
                <a:cubicBezTo>
                  <a:pt x="48434" y="2528"/>
                  <a:pt x="47593" y="2508"/>
                  <a:pt x="46755" y="2461"/>
                </a:cubicBezTo>
                <a:cubicBezTo>
                  <a:pt x="40531" y="2132"/>
                  <a:pt x="34410" y="350"/>
                  <a:pt x="28276" y="350"/>
                </a:cubicBezTo>
                <a:cubicBezTo>
                  <a:pt x="27128" y="350"/>
                  <a:pt x="25979" y="412"/>
                  <a:pt x="24829" y="558"/>
                </a:cubicBezTo>
                <a:cubicBezTo>
                  <a:pt x="23024" y="802"/>
                  <a:pt x="21268" y="1217"/>
                  <a:pt x="19463" y="1266"/>
                </a:cubicBezTo>
                <a:cubicBezTo>
                  <a:pt x="19310" y="1271"/>
                  <a:pt x="19157" y="1273"/>
                  <a:pt x="19005" y="1273"/>
                </a:cubicBezTo>
                <a:cubicBezTo>
                  <a:pt x="17014" y="1273"/>
                  <a:pt x="15045" y="851"/>
                  <a:pt x="13098" y="534"/>
                </a:cubicBezTo>
                <a:cubicBezTo>
                  <a:pt x="10753" y="178"/>
                  <a:pt x="8395" y="0"/>
                  <a:pt x="60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5_1_1_1_1">
    <p:spTree>
      <p:nvGrpSpPr>
        <p:cNvPr id="338" name="Shape 338"/>
        <p:cNvGrpSpPr/>
        <p:nvPr/>
      </p:nvGrpSpPr>
      <p:grpSpPr>
        <a:xfrm>
          <a:off x="0" y="0"/>
          <a:ext cx="0" cy="0"/>
          <a:chOff x="0" y="0"/>
          <a:chExt cx="0" cy="0"/>
        </a:xfrm>
      </p:grpSpPr>
      <p:sp>
        <p:nvSpPr>
          <p:cNvPr id="339" name="Google Shape;339;p22"/>
          <p:cNvSpPr txBox="1"/>
          <p:nvPr>
            <p:ph type="title"/>
          </p:nvPr>
        </p:nvSpPr>
        <p:spPr>
          <a:xfrm>
            <a:off x="713225" y="537600"/>
            <a:ext cx="55215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340" name="Google Shape;340;p22"/>
          <p:cNvSpPr/>
          <p:nvPr/>
        </p:nvSpPr>
        <p:spPr>
          <a:xfrm>
            <a:off x="6043499" y="4714062"/>
            <a:ext cx="3100498" cy="264811"/>
          </a:xfrm>
          <a:custGeom>
            <a:rect b="b" l="l" r="r" t="t"/>
            <a:pathLst>
              <a:path extrusionOk="0" h="6391" w="74828">
                <a:moveTo>
                  <a:pt x="74828" y="0"/>
                </a:moveTo>
                <a:cubicBezTo>
                  <a:pt x="54536" y="1366"/>
                  <a:pt x="34146" y="1586"/>
                  <a:pt x="13756" y="1781"/>
                </a:cubicBezTo>
                <a:lnTo>
                  <a:pt x="27122" y="3098"/>
                </a:lnTo>
                <a:cubicBezTo>
                  <a:pt x="20189" y="3829"/>
                  <a:pt x="13243" y="4199"/>
                  <a:pt x="6292" y="4199"/>
                </a:cubicBezTo>
                <a:cubicBezTo>
                  <a:pt x="4195" y="4199"/>
                  <a:pt x="2098" y="4166"/>
                  <a:pt x="0" y="4098"/>
                </a:cubicBezTo>
                <a:lnTo>
                  <a:pt x="0" y="4098"/>
                </a:lnTo>
                <a:cubicBezTo>
                  <a:pt x="7559" y="5276"/>
                  <a:pt x="15184" y="5861"/>
                  <a:pt x="22816" y="5861"/>
                </a:cubicBezTo>
                <a:cubicBezTo>
                  <a:pt x="26561" y="5861"/>
                  <a:pt x="30307" y="5720"/>
                  <a:pt x="34048" y="5439"/>
                </a:cubicBezTo>
                <a:cubicBezTo>
                  <a:pt x="37487" y="5171"/>
                  <a:pt x="40926" y="4805"/>
                  <a:pt x="44390" y="4659"/>
                </a:cubicBezTo>
                <a:cubicBezTo>
                  <a:pt x="45675" y="4602"/>
                  <a:pt x="46963" y="4578"/>
                  <a:pt x="48252" y="4578"/>
                </a:cubicBezTo>
                <a:cubicBezTo>
                  <a:pt x="51364" y="4578"/>
                  <a:pt x="54480" y="4716"/>
                  <a:pt x="57584" y="4854"/>
                </a:cubicBezTo>
                <a:cubicBezTo>
                  <a:pt x="63340" y="5098"/>
                  <a:pt x="69243" y="5366"/>
                  <a:pt x="74828" y="6390"/>
                </a:cubicBezTo>
                <a:lnTo>
                  <a:pt x="748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34349" y="199100"/>
            <a:ext cx="1866605" cy="163751"/>
          </a:xfrm>
          <a:custGeom>
            <a:rect b="b" l="l" r="r" t="t"/>
            <a:pathLst>
              <a:path extrusionOk="0" h="3952" w="45049">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5_1_1_1_1_1">
    <p:spTree>
      <p:nvGrpSpPr>
        <p:cNvPr id="342" name="Shape 342"/>
        <p:cNvGrpSpPr/>
        <p:nvPr/>
      </p:nvGrpSpPr>
      <p:grpSpPr>
        <a:xfrm>
          <a:off x="0" y="0"/>
          <a:ext cx="0" cy="0"/>
          <a:chOff x="0" y="0"/>
          <a:chExt cx="0" cy="0"/>
        </a:xfrm>
      </p:grpSpPr>
      <p:sp>
        <p:nvSpPr>
          <p:cNvPr id="343" name="Google Shape;343;p23"/>
          <p:cNvSpPr txBox="1"/>
          <p:nvPr>
            <p:ph type="title"/>
          </p:nvPr>
        </p:nvSpPr>
        <p:spPr>
          <a:xfrm>
            <a:off x="713225" y="537600"/>
            <a:ext cx="55215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5_1_1_1_1_1_1">
    <p:spTree>
      <p:nvGrpSpPr>
        <p:cNvPr id="344" name="Shape 344"/>
        <p:cNvGrpSpPr/>
        <p:nvPr/>
      </p:nvGrpSpPr>
      <p:grpSpPr>
        <a:xfrm>
          <a:off x="0" y="0"/>
          <a:ext cx="0" cy="0"/>
          <a:chOff x="0" y="0"/>
          <a:chExt cx="0" cy="0"/>
        </a:xfrm>
      </p:grpSpPr>
      <p:sp>
        <p:nvSpPr>
          <p:cNvPr id="345" name="Google Shape;345;p24"/>
          <p:cNvSpPr txBox="1"/>
          <p:nvPr>
            <p:ph type="title"/>
          </p:nvPr>
        </p:nvSpPr>
        <p:spPr>
          <a:xfrm>
            <a:off x="713225" y="537600"/>
            <a:ext cx="55215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346" name="Google Shape;346;p24"/>
          <p:cNvSpPr/>
          <p:nvPr/>
        </p:nvSpPr>
        <p:spPr>
          <a:xfrm flipH="1">
            <a:off x="3" y="4692001"/>
            <a:ext cx="3230542" cy="360205"/>
          </a:xfrm>
          <a:custGeom>
            <a:rect b="b" l="l" r="r" t="t"/>
            <a:pathLst>
              <a:path extrusionOk="0" h="11245" w="100852">
                <a:moveTo>
                  <a:pt x="100852" y="1"/>
                </a:moveTo>
                <a:cubicBezTo>
                  <a:pt x="100389" y="220"/>
                  <a:pt x="99876" y="391"/>
                  <a:pt x="99389" y="537"/>
                </a:cubicBezTo>
                <a:cubicBezTo>
                  <a:pt x="96291" y="1415"/>
                  <a:pt x="92316" y="1415"/>
                  <a:pt x="89072" y="1586"/>
                </a:cubicBezTo>
                <a:cubicBezTo>
                  <a:pt x="86497" y="1695"/>
                  <a:pt x="83915" y="1737"/>
                  <a:pt x="81333" y="1737"/>
                </a:cubicBezTo>
                <a:cubicBezTo>
                  <a:pt x="76993" y="1737"/>
                  <a:pt x="72652" y="1620"/>
                  <a:pt x="68341" y="1513"/>
                </a:cubicBezTo>
                <a:cubicBezTo>
                  <a:pt x="66762" y="1493"/>
                  <a:pt x="65184" y="1483"/>
                  <a:pt x="63606" y="1483"/>
                </a:cubicBezTo>
                <a:cubicBezTo>
                  <a:pt x="42340" y="1483"/>
                  <a:pt x="21139" y="3252"/>
                  <a:pt x="1" y="5001"/>
                </a:cubicBezTo>
                <a:cubicBezTo>
                  <a:pt x="1846" y="5266"/>
                  <a:pt x="3703" y="5368"/>
                  <a:pt x="5568" y="5368"/>
                </a:cubicBezTo>
                <a:cubicBezTo>
                  <a:pt x="11591" y="5368"/>
                  <a:pt x="17691" y="4310"/>
                  <a:pt x="23720" y="4310"/>
                </a:cubicBezTo>
                <a:cubicBezTo>
                  <a:pt x="25422" y="4310"/>
                  <a:pt x="27118" y="4394"/>
                  <a:pt x="28805" y="4611"/>
                </a:cubicBezTo>
                <a:cubicBezTo>
                  <a:pt x="32512" y="5074"/>
                  <a:pt x="36000" y="6147"/>
                  <a:pt x="39658" y="6732"/>
                </a:cubicBezTo>
                <a:cubicBezTo>
                  <a:pt x="42421" y="7157"/>
                  <a:pt x="45234" y="7293"/>
                  <a:pt x="48059" y="7293"/>
                </a:cubicBezTo>
                <a:cubicBezTo>
                  <a:pt x="50421" y="7293"/>
                  <a:pt x="52791" y="7198"/>
                  <a:pt x="55146" y="7098"/>
                </a:cubicBezTo>
                <a:lnTo>
                  <a:pt x="96681" y="5342"/>
                </a:lnTo>
                <a:lnTo>
                  <a:pt x="96681" y="5342"/>
                </a:lnTo>
                <a:cubicBezTo>
                  <a:pt x="84023" y="11245"/>
                  <a:pt x="67487" y="7293"/>
                  <a:pt x="53390" y="10684"/>
                </a:cubicBezTo>
                <a:lnTo>
                  <a:pt x="100852" y="11147"/>
                </a:lnTo>
                <a:lnTo>
                  <a:pt x="1008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flipH="1">
            <a:off x="7382063" y="397825"/>
            <a:ext cx="2097424" cy="206101"/>
          </a:xfrm>
          <a:custGeom>
            <a:rect b="b" l="l" r="r" t="t"/>
            <a:pathLst>
              <a:path extrusionOk="0" h="1277" w="27537">
                <a:moveTo>
                  <a:pt x="17700" y="1"/>
                </a:moveTo>
                <a:cubicBezTo>
                  <a:pt x="17361" y="1"/>
                  <a:pt x="17043" y="52"/>
                  <a:pt x="16757" y="179"/>
                </a:cubicBezTo>
                <a:cubicBezTo>
                  <a:pt x="15931" y="528"/>
                  <a:pt x="13420" y="697"/>
                  <a:pt x="11895" y="697"/>
                </a:cubicBezTo>
                <a:cubicBezTo>
                  <a:pt x="11393" y="697"/>
                  <a:pt x="10999" y="679"/>
                  <a:pt x="10805" y="642"/>
                </a:cubicBezTo>
                <a:cubicBezTo>
                  <a:pt x="10159" y="557"/>
                  <a:pt x="9507" y="514"/>
                  <a:pt x="8854" y="514"/>
                </a:cubicBezTo>
                <a:cubicBezTo>
                  <a:pt x="8202" y="514"/>
                  <a:pt x="7549" y="557"/>
                  <a:pt x="6903" y="642"/>
                </a:cubicBezTo>
                <a:cubicBezTo>
                  <a:pt x="6702" y="673"/>
                  <a:pt x="6467" y="685"/>
                  <a:pt x="6212" y="685"/>
                </a:cubicBezTo>
                <a:cubicBezTo>
                  <a:pt x="5513" y="685"/>
                  <a:pt x="4659" y="600"/>
                  <a:pt x="3912" y="600"/>
                </a:cubicBezTo>
                <a:cubicBezTo>
                  <a:pt x="3638" y="600"/>
                  <a:pt x="3379" y="611"/>
                  <a:pt x="3147" y="642"/>
                </a:cubicBezTo>
                <a:cubicBezTo>
                  <a:pt x="2050" y="789"/>
                  <a:pt x="1" y="1277"/>
                  <a:pt x="1" y="1277"/>
                </a:cubicBezTo>
                <a:lnTo>
                  <a:pt x="27537" y="1277"/>
                </a:lnTo>
                <a:cubicBezTo>
                  <a:pt x="27537" y="1277"/>
                  <a:pt x="22220" y="959"/>
                  <a:pt x="20830" y="642"/>
                </a:cubicBezTo>
                <a:cubicBezTo>
                  <a:pt x="19784" y="408"/>
                  <a:pt x="18659" y="1"/>
                  <a:pt x="177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5_1_1_1_1_1_1_1">
    <p:spTree>
      <p:nvGrpSpPr>
        <p:cNvPr id="348" name="Shape 348"/>
        <p:cNvGrpSpPr/>
        <p:nvPr/>
      </p:nvGrpSpPr>
      <p:grpSpPr>
        <a:xfrm>
          <a:off x="0" y="0"/>
          <a:ext cx="0" cy="0"/>
          <a:chOff x="0" y="0"/>
          <a:chExt cx="0" cy="0"/>
        </a:xfrm>
      </p:grpSpPr>
      <p:sp>
        <p:nvSpPr>
          <p:cNvPr id="349" name="Google Shape;349;p25"/>
          <p:cNvSpPr txBox="1"/>
          <p:nvPr>
            <p:ph type="title"/>
          </p:nvPr>
        </p:nvSpPr>
        <p:spPr>
          <a:xfrm>
            <a:off x="713225" y="537600"/>
            <a:ext cx="47463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350" name="Google Shape;350;p25"/>
          <p:cNvSpPr/>
          <p:nvPr/>
        </p:nvSpPr>
        <p:spPr>
          <a:xfrm>
            <a:off x="8349385" y="4230537"/>
            <a:ext cx="162779" cy="104312"/>
          </a:xfrm>
          <a:custGeom>
            <a:rect b="b" l="l" r="r" t="t"/>
            <a:pathLst>
              <a:path extrusionOk="0" h="2694" w="4204">
                <a:moveTo>
                  <a:pt x="1642" y="1"/>
                </a:moveTo>
                <a:cubicBezTo>
                  <a:pt x="1578" y="1"/>
                  <a:pt x="1509" y="17"/>
                  <a:pt x="1434" y="47"/>
                </a:cubicBezTo>
                <a:cubicBezTo>
                  <a:pt x="1368" y="81"/>
                  <a:pt x="1301" y="147"/>
                  <a:pt x="1268" y="214"/>
                </a:cubicBezTo>
                <a:cubicBezTo>
                  <a:pt x="1234" y="247"/>
                  <a:pt x="1201" y="281"/>
                  <a:pt x="1168" y="347"/>
                </a:cubicBezTo>
                <a:cubicBezTo>
                  <a:pt x="1101" y="347"/>
                  <a:pt x="1001" y="381"/>
                  <a:pt x="934" y="414"/>
                </a:cubicBezTo>
                <a:cubicBezTo>
                  <a:pt x="734" y="481"/>
                  <a:pt x="567" y="581"/>
                  <a:pt x="400" y="714"/>
                </a:cubicBezTo>
                <a:cubicBezTo>
                  <a:pt x="234" y="814"/>
                  <a:pt x="133" y="981"/>
                  <a:pt x="33" y="1148"/>
                </a:cubicBezTo>
                <a:cubicBezTo>
                  <a:pt x="0" y="1181"/>
                  <a:pt x="0" y="1248"/>
                  <a:pt x="0" y="1315"/>
                </a:cubicBezTo>
                <a:cubicBezTo>
                  <a:pt x="33" y="1415"/>
                  <a:pt x="67" y="1482"/>
                  <a:pt x="100" y="1548"/>
                </a:cubicBezTo>
                <a:cubicBezTo>
                  <a:pt x="200" y="1715"/>
                  <a:pt x="334" y="1849"/>
                  <a:pt x="500" y="1915"/>
                </a:cubicBezTo>
                <a:cubicBezTo>
                  <a:pt x="634" y="1982"/>
                  <a:pt x="801" y="2049"/>
                  <a:pt x="967" y="2049"/>
                </a:cubicBezTo>
                <a:cubicBezTo>
                  <a:pt x="1168" y="2082"/>
                  <a:pt x="1368" y="2082"/>
                  <a:pt x="1568" y="2082"/>
                </a:cubicBezTo>
                <a:cubicBezTo>
                  <a:pt x="1601" y="2149"/>
                  <a:pt x="1601" y="2182"/>
                  <a:pt x="1635" y="2215"/>
                </a:cubicBezTo>
                <a:cubicBezTo>
                  <a:pt x="1668" y="2316"/>
                  <a:pt x="1735" y="2416"/>
                  <a:pt x="1801" y="2482"/>
                </a:cubicBezTo>
                <a:cubicBezTo>
                  <a:pt x="1852" y="2559"/>
                  <a:pt x="1981" y="2694"/>
                  <a:pt x="2099" y="2694"/>
                </a:cubicBezTo>
                <a:cubicBezTo>
                  <a:pt x="2135" y="2694"/>
                  <a:pt x="2170" y="2681"/>
                  <a:pt x="2202" y="2649"/>
                </a:cubicBezTo>
                <a:cubicBezTo>
                  <a:pt x="2235" y="2582"/>
                  <a:pt x="2268" y="2482"/>
                  <a:pt x="2268" y="2416"/>
                </a:cubicBezTo>
                <a:cubicBezTo>
                  <a:pt x="2302" y="2349"/>
                  <a:pt x="2335" y="2282"/>
                  <a:pt x="2402" y="2249"/>
                </a:cubicBezTo>
                <a:cubicBezTo>
                  <a:pt x="2402" y="2249"/>
                  <a:pt x="2468" y="2215"/>
                  <a:pt x="2468" y="2182"/>
                </a:cubicBezTo>
                <a:cubicBezTo>
                  <a:pt x="2468" y="2149"/>
                  <a:pt x="2435" y="2115"/>
                  <a:pt x="2402" y="2082"/>
                </a:cubicBezTo>
                <a:cubicBezTo>
                  <a:pt x="2335" y="2082"/>
                  <a:pt x="2268" y="2049"/>
                  <a:pt x="2235" y="2015"/>
                </a:cubicBezTo>
                <a:cubicBezTo>
                  <a:pt x="2302" y="2015"/>
                  <a:pt x="2368" y="1982"/>
                  <a:pt x="2435" y="1982"/>
                </a:cubicBezTo>
                <a:cubicBezTo>
                  <a:pt x="2535" y="1949"/>
                  <a:pt x="2602" y="1915"/>
                  <a:pt x="2669" y="1849"/>
                </a:cubicBezTo>
                <a:cubicBezTo>
                  <a:pt x="2869" y="1715"/>
                  <a:pt x="3069" y="1648"/>
                  <a:pt x="3269" y="1582"/>
                </a:cubicBezTo>
                <a:cubicBezTo>
                  <a:pt x="3319" y="1573"/>
                  <a:pt x="3369" y="1569"/>
                  <a:pt x="3419" y="1569"/>
                </a:cubicBezTo>
                <a:cubicBezTo>
                  <a:pt x="3567" y="1569"/>
                  <a:pt x="3711" y="1607"/>
                  <a:pt x="3836" y="1682"/>
                </a:cubicBezTo>
                <a:cubicBezTo>
                  <a:pt x="3903" y="1715"/>
                  <a:pt x="3970" y="1782"/>
                  <a:pt x="4036" y="1882"/>
                </a:cubicBezTo>
                <a:cubicBezTo>
                  <a:pt x="4063" y="1909"/>
                  <a:pt x="4090" y="1958"/>
                  <a:pt x="4135" y="1958"/>
                </a:cubicBezTo>
                <a:cubicBezTo>
                  <a:pt x="4145" y="1958"/>
                  <a:pt x="4157" y="1955"/>
                  <a:pt x="4170" y="1949"/>
                </a:cubicBezTo>
                <a:cubicBezTo>
                  <a:pt x="4203" y="1915"/>
                  <a:pt x="4203" y="1815"/>
                  <a:pt x="4203" y="1782"/>
                </a:cubicBezTo>
                <a:cubicBezTo>
                  <a:pt x="4203" y="1682"/>
                  <a:pt x="4170" y="1548"/>
                  <a:pt x="4103" y="1482"/>
                </a:cubicBezTo>
                <a:cubicBezTo>
                  <a:pt x="4070" y="1382"/>
                  <a:pt x="4036" y="1315"/>
                  <a:pt x="3970" y="1248"/>
                </a:cubicBezTo>
                <a:cubicBezTo>
                  <a:pt x="3936" y="1215"/>
                  <a:pt x="3936" y="1115"/>
                  <a:pt x="3970" y="1081"/>
                </a:cubicBezTo>
                <a:cubicBezTo>
                  <a:pt x="4003" y="1048"/>
                  <a:pt x="4036" y="1015"/>
                  <a:pt x="4070" y="981"/>
                </a:cubicBezTo>
                <a:cubicBezTo>
                  <a:pt x="4136" y="781"/>
                  <a:pt x="4170" y="614"/>
                  <a:pt x="4136" y="414"/>
                </a:cubicBezTo>
                <a:cubicBezTo>
                  <a:pt x="4070" y="414"/>
                  <a:pt x="3970" y="448"/>
                  <a:pt x="3903" y="548"/>
                </a:cubicBezTo>
                <a:lnTo>
                  <a:pt x="3869" y="581"/>
                </a:lnTo>
                <a:cubicBezTo>
                  <a:pt x="3803" y="648"/>
                  <a:pt x="3736" y="681"/>
                  <a:pt x="3669" y="748"/>
                </a:cubicBezTo>
                <a:cubicBezTo>
                  <a:pt x="3544" y="823"/>
                  <a:pt x="3400" y="860"/>
                  <a:pt x="3252" y="860"/>
                </a:cubicBezTo>
                <a:cubicBezTo>
                  <a:pt x="3202" y="860"/>
                  <a:pt x="3152" y="856"/>
                  <a:pt x="3102" y="848"/>
                </a:cubicBezTo>
                <a:cubicBezTo>
                  <a:pt x="3002" y="814"/>
                  <a:pt x="2902" y="781"/>
                  <a:pt x="2835" y="748"/>
                </a:cubicBezTo>
                <a:cubicBezTo>
                  <a:pt x="2869" y="714"/>
                  <a:pt x="2869" y="681"/>
                  <a:pt x="2869" y="614"/>
                </a:cubicBezTo>
                <a:cubicBezTo>
                  <a:pt x="2835" y="581"/>
                  <a:pt x="2769" y="548"/>
                  <a:pt x="2702" y="514"/>
                </a:cubicBezTo>
                <a:cubicBezTo>
                  <a:pt x="2635" y="481"/>
                  <a:pt x="2535" y="381"/>
                  <a:pt x="2435" y="347"/>
                </a:cubicBezTo>
                <a:cubicBezTo>
                  <a:pt x="2235" y="247"/>
                  <a:pt x="2035" y="181"/>
                  <a:pt x="1868" y="81"/>
                </a:cubicBezTo>
                <a:cubicBezTo>
                  <a:pt x="1795" y="26"/>
                  <a:pt x="1721" y="1"/>
                  <a:pt x="1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4847698" y="4747962"/>
            <a:ext cx="162779" cy="104312"/>
          </a:xfrm>
          <a:custGeom>
            <a:rect b="b" l="l" r="r" t="t"/>
            <a:pathLst>
              <a:path extrusionOk="0" h="2694" w="4204">
                <a:moveTo>
                  <a:pt x="1642" y="1"/>
                </a:moveTo>
                <a:cubicBezTo>
                  <a:pt x="1578" y="1"/>
                  <a:pt x="1509" y="17"/>
                  <a:pt x="1434" y="47"/>
                </a:cubicBezTo>
                <a:cubicBezTo>
                  <a:pt x="1368" y="81"/>
                  <a:pt x="1301" y="147"/>
                  <a:pt x="1268" y="214"/>
                </a:cubicBezTo>
                <a:cubicBezTo>
                  <a:pt x="1234" y="247"/>
                  <a:pt x="1201" y="281"/>
                  <a:pt x="1168" y="347"/>
                </a:cubicBezTo>
                <a:cubicBezTo>
                  <a:pt x="1101" y="347"/>
                  <a:pt x="1001" y="381"/>
                  <a:pt x="934" y="414"/>
                </a:cubicBezTo>
                <a:cubicBezTo>
                  <a:pt x="734" y="481"/>
                  <a:pt x="567" y="581"/>
                  <a:pt x="400" y="714"/>
                </a:cubicBezTo>
                <a:cubicBezTo>
                  <a:pt x="234" y="814"/>
                  <a:pt x="133" y="981"/>
                  <a:pt x="33" y="1148"/>
                </a:cubicBezTo>
                <a:cubicBezTo>
                  <a:pt x="0" y="1181"/>
                  <a:pt x="0" y="1248"/>
                  <a:pt x="0" y="1315"/>
                </a:cubicBezTo>
                <a:cubicBezTo>
                  <a:pt x="33" y="1415"/>
                  <a:pt x="67" y="1482"/>
                  <a:pt x="100" y="1548"/>
                </a:cubicBezTo>
                <a:cubicBezTo>
                  <a:pt x="200" y="1715"/>
                  <a:pt x="334" y="1849"/>
                  <a:pt x="500" y="1915"/>
                </a:cubicBezTo>
                <a:cubicBezTo>
                  <a:pt x="634" y="1982"/>
                  <a:pt x="801" y="2049"/>
                  <a:pt x="967" y="2049"/>
                </a:cubicBezTo>
                <a:cubicBezTo>
                  <a:pt x="1168" y="2082"/>
                  <a:pt x="1368" y="2082"/>
                  <a:pt x="1568" y="2082"/>
                </a:cubicBezTo>
                <a:cubicBezTo>
                  <a:pt x="1601" y="2149"/>
                  <a:pt x="1601" y="2182"/>
                  <a:pt x="1635" y="2215"/>
                </a:cubicBezTo>
                <a:cubicBezTo>
                  <a:pt x="1668" y="2316"/>
                  <a:pt x="1735" y="2416"/>
                  <a:pt x="1801" y="2482"/>
                </a:cubicBezTo>
                <a:cubicBezTo>
                  <a:pt x="1852" y="2559"/>
                  <a:pt x="1981" y="2694"/>
                  <a:pt x="2099" y="2694"/>
                </a:cubicBezTo>
                <a:cubicBezTo>
                  <a:pt x="2135" y="2694"/>
                  <a:pt x="2170" y="2681"/>
                  <a:pt x="2202" y="2649"/>
                </a:cubicBezTo>
                <a:cubicBezTo>
                  <a:pt x="2235" y="2582"/>
                  <a:pt x="2268" y="2482"/>
                  <a:pt x="2268" y="2416"/>
                </a:cubicBezTo>
                <a:cubicBezTo>
                  <a:pt x="2302" y="2349"/>
                  <a:pt x="2335" y="2282"/>
                  <a:pt x="2402" y="2249"/>
                </a:cubicBezTo>
                <a:cubicBezTo>
                  <a:pt x="2402" y="2249"/>
                  <a:pt x="2468" y="2215"/>
                  <a:pt x="2468" y="2182"/>
                </a:cubicBezTo>
                <a:cubicBezTo>
                  <a:pt x="2468" y="2149"/>
                  <a:pt x="2435" y="2115"/>
                  <a:pt x="2402" y="2082"/>
                </a:cubicBezTo>
                <a:cubicBezTo>
                  <a:pt x="2335" y="2082"/>
                  <a:pt x="2268" y="2049"/>
                  <a:pt x="2235" y="2015"/>
                </a:cubicBezTo>
                <a:cubicBezTo>
                  <a:pt x="2302" y="2015"/>
                  <a:pt x="2368" y="1982"/>
                  <a:pt x="2435" y="1982"/>
                </a:cubicBezTo>
                <a:cubicBezTo>
                  <a:pt x="2535" y="1949"/>
                  <a:pt x="2602" y="1915"/>
                  <a:pt x="2669" y="1849"/>
                </a:cubicBezTo>
                <a:cubicBezTo>
                  <a:pt x="2869" y="1715"/>
                  <a:pt x="3069" y="1648"/>
                  <a:pt x="3269" y="1582"/>
                </a:cubicBezTo>
                <a:cubicBezTo>
                  <a:pt x="3319" y="1573"/>
                  <a:pt x="3369" y="1569"/>
                  <a:pt x="3419" y="1569"/>
                </a:cubicBezTo>
                <a:cubicBezTo>
                  <a:pt x="3567" y="1569"/>
                  <a:pt x="3711" y="1607"/>
                  <a:pt x="3836" y="1682"/>
                </a:cubicBezTo>
                <a:cubicBezTo>
                  <a:pt x="3903" y="1715"/>
                  <a:pt x="3970" y="1782"/>
                  <a:pt x="4036" y="1882"/>
                </a:cubicBezTo>
                <a:cubicBezTo>
                  <a:pt x="4063" y="1909"/>
                  <a:pt x="4090" y="1958"/>
                  <a:pt x="4135" y="1958"/>
                </a:cubicBezTo>
                <a:cubicBezTo>
                  <a:pt x="4145" y="1958"/>
                  <a:pt x="4157" y="1955"/>
                  <a:pt x="4170" y="1949"/>
                </a:cubicBezTo>
                <a:cubicBezTo>
                  <a:pt x="4203" y="1915"/>
                  <a:pt x="4203" y="1815"/>
                  <a:pt x="4203" y="1782"/>
                </a:cubicBezTo>
                <a:cubicBezTo>
                  <a:pt x="4203" y="1682"/>
                  <a:pt x="4170" y="1548"/>
                  <a:pt x="4103" y="1482"/>
                </a:cubicBezTo>
                <a:cubicBezTo>
                  <a:pt x="4070" y="1382"/>
                  <a:pt x="4036" y="1315"/>
                  <a:pt x="3970" y="1248"/>
                </a:cubicBezTo>
                <a:cubicBezTo>
                  <a:pt x="3936" y="1215"/>
                  <a:pt x="3936" y="1115"/>
                  <a:pt x="3970" y="1081"/>
                </a:cubicBezTo>
                <a:cubicBezTo>
                  <a:pt x="4003" y="1048"/>
                  <a:pt x="4036" y="1015"/>
                  <a:pt x="4070" y="981"/>
                </a:cubicBezTo>
                <a:cubicBezTo>
                  <a:pt x="4136" y="781"/>
                  <a:pt x="4170" y="614"/>
                  <a:pt x="4136" y="414"/>
                </a:cubicBezTo>
                <a:cubicBezTo>
                  <a:pt x="4070" y="414"/>
                  <a:pt x="3970" y="448"/>
                  <a:pt x="3903" y="548"/>
                </a:cubicBezTo>
                <a:lnTo>
                  <a:pt x="3869" y="581"/>
                </a:lnTo>
                <a:cubicBezTo>
                  <a:pt x="3803" y="648"/>
                  <a:pt x="3736" y="681"/>
                  <a:pt x="3669" y="748"/>
                </a:cubicBezTo>
                <a:cubicBezTo>
                  <a:pt x="3544" y="823"/>
                  <a:pt x="3400" y="860"/>
                  <a:pt x="3252" y="860"/>
                </a:cubicBezTo>
                <a:cubicBezTo>
                  <a:pt x="3202" y="860"/>
                  <a:pt x="3152" y="856"/>
                  <a:pt x="3102" y="848"/>
                </a:cubicBezTo>
                <a:cubicBezTo>
                  <a:pt x="3002" y="814"/>
                  <a:pt x="2902" y="781"/>
                  <a:pt x="2835" y="748"/>
                </a:cubicBezTo>
                <a:cubicBezTo>
                  <a:pt x="2869" y="714"/>
                  <a:pt x="2869" y="681"/>
                  <a:pt x="2869" y="614"/>
                </a:cubicBezTo>
                <a:cubicBezTo>
                  <a:pt x="2835" y="581"/>
                  <a:pt x="2769" y="548"/>
                  <a:pt x="2702" y="514"/>
                </a:cubicBezTo>
                <a:cubicBezTo>
                  <a:pt x="2635" y="481"/>
                  <a:pt x="2535" y="381"/>
                  <a:pt x="2435" y="347"/>
                </a:cubicBezTo>
                <a:cubicBezTo>
                  <a:pt x="2235" y="247"/>
                  <a:pt x="2035" y="181"/>
                  <a:pt x="1868" y="81"/>
                </a:cubicBezTo>
                <a:cubicBezTo>
                  <a:pt x="1795" y="26"/>
                  <a:pt x="1721" y="1"/>
                  <a:pt x="1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flipH="1">
            <a:off x="318173" y="4499687"/>
            <a:ext cx="162779" cy="104312"/>
          </a:xfrm>
          <a:custGeom>
            <a:rect b="b" l="l" r="r" t="t"/>
            <a:pathLst>
              <a:path extrusionOk="0" h="2694" w="4204">
                <a:moveTo>
                  <a:pt x="1642" y="1"/>
                </a:moveTo>
                <a:cubicBezTo>
                  <a:pt x="1578" y="1"/>
                  <a:pt x="1509" y="17"/>
                  <a:pt x="1434" y="47"/>
                </a:cubicBezTo>
                <a:cubicBezTo>
                  <a:pt x="1368" y="81"/>
                  <a:pt x="1301" y="147"/>
                  <a:pt x="1268" y="214"/>
                </a:cubicBezTo>
                <a:cubicBezTo>
                  <a:pt x="1234" y="247"/>
                  <a:pt x="1201" y="281"/>
                  <a:pt x="1168" y="347"/>
                </a:cubicBezTo>
                <a:cubicBezTo>
                  <a:pt x="1101" y="347"/>
                  <a:pt x="1001" y="381"/>
                  <a:pt x="934" y="414"/>
                </a:cubicBezTo>
                <a:cubicBezTo>
                  <a:pt x="734" y="481"/>
                  <a:pt x="567" y="581"/>
                  <a:pt x="400" y="714"/>
                </a:cubicBezTo>
                <a:cubicBezTo>
                  <a:pt x="234" y="814"/>
                  <a:pt x="133" y="981"/>
                  <a:pt x="33" y="1148"/>
                </a:cubicBezTo>
                <a:cubicBezTo>
                  <a:pt x="0" y="1181"/>
                  <a:pt x="0" y="1248"/>
                  <a:pt x="0" y="1315"/>
                </a:cubicBezTo>
                <a:cubicBezTo>
                  <a:pt x="33" y="1415"/>
                  <a:pt x="67" y="1482"/>
                  <a:pt x="100" y="1548"/>
                </a:cubicBezTo>
                <a:cubicBezTo>
                  <a:pt x="200" y="1715"/>
                  <a:pt x="334" y="1849"/>
                  <a:pt x="500" y="1915"/>
                </a:cubicBezTo>
                <a:cubicBezTo>
                  <a:pt x="634" y="1982"/>
                  <a:pt x="801" y="2049"/>
                  <a:pt x="967" y="2049"/>
                </a:cubicBezTo>
                <a:cubicBezTo>
                  <a:pt x="1168" y="2082"/>
                  <a:pt x="1368" y="2082"/>
                  <a:pt x="1568" y="2082"/>
                </a:cubicBezTo>
                <a:cubicBezTo>
                  <a:pt x="1601" y="2149"/>
                  <a:pt x="1601" y="2182"/>
                  <a:pt x="1635" y="2215"/>
                </a:cubicBezTo>
                <a:cubicBezTo>
                  <a:pt x="1668" y="2316"/>
                  <a:pt x="1735" y="2416"/>
                  <a:pt x="1801" y="2482"/>
                </a:cubicBezTo>
                <a:cubicBezTo>
                  <a:pt x="1852" y="2559"/>
                  <a:pt x="1981" y="2694"/>
                  <a:pt x="2099" y="2694"/>
                </a:cubicBezTo>
                <a:cubicBezTo>
                  <a:pt x="2135" y="2694"/>
                  <a:pt x="2170" y="2681"/>
                  <a:pt x="2202" y="2649"/>
                </a:cubicBezTo>
                <a:cubicBezTo>
                  <a:pt x="2235" y="2582"/>
                  <a:pt x="2268" y="2482"/>
                  <a:pt x="2268" y="2416"/>
                </a:cubicBezTo>
                <a:cubicBezTo>
                  <a:pt x="2302" y="2349"/>
                  <a:pt x="2335" y="2282"/>
                  <a:pt x="2402" y="2249"/>
                </a:cubicBezTo>
                <a:cubicBezTo>
                  <a:pt x="2402" y="2249"/>
                  <a:pt x="2468" y="2215"/>
                  <a:pt x="2468" y="2182"/>
                </a:cubicBezTo>
                <a:cubicBezTo>
                  <a:pt x="2468" y="2149"/>
                  <a:pt x="2435" y="2115"/>
                  <a:pt x="2402" y="2082"/>
                </a:cubicBezTo>
                <a:cubicBezTo>
                  <a:pt x="2335" y="2082"/>
                  <a:pt x="2268" y="2049"/>
                  <a:pt x="2235" y="2015"/>
                </a:cubicBezTo>
                <a:cubicBezTo>
                  <a:pt x="2302" y="2015"/>
                  <a:pt x="2368" y="1982"/>
                  <a:pt x="2435" y="1982"/>
                </a:cubicBezTo>
                <a:cubicBezTo>
                  <a:pt x="2535" y="1949"/>
                  <a:pt x="2602" y="1915"/>
                  <a:pt x="2669" y="1849"/>
                </a:cubicBezTo>
                <a:cubicBezTo>
                  <a:pt x="2869" y="1715"/>
                  <a:pt x="3069" y="1648"/>
                  <a:pt x="3269" y="1582"/>
                </a:cubicBezTo>
                <a:cubicBezTo>
                  <a:pt x="3319" y="1573"/>
                  <a:pt x="3369" y="1569"/>
                  <a:pt x="3419" y="1569"/>
                </a:cubicBezTo>
                <a:cubicBezTo>
                  <a:pt x="3567" y="1569"/>
                  <a:pt x="3711" y="1607"/>
                  <a:pt x="3836" y="1682"/>
                </a:cubicBezTo>
                <a:cubicBezTo>
                  <a:pt x="3903" y="1715"/>
                  <a:pt x="3970" y="1782"/>
                  <a:pt x="4036" y="1882"/>
                </a:cubicBezTo>
                <a:cubicBezTo>
                  <a:pt x="4063" y="1909"/>
                  <a:pt x="4090" y="1958"/>
                  <a:pt x="4135" y="1958"/>
                </a:cubicBezTo>
                <a:cubicBezTo>
                  <a:pt x="4145" y="1958"/>
                  <a:pt x="4157" y="1955"/>
                  <a:pt x="4170" y="1949"/>
                </a:cubicBezTo>
                <a:cubicBezTo>
                  <a:pt x="4203" y="1915"/>
                  <a:pt x="4203" y="1815"/>
                  <a:pt x="4203" y="1782"/>
                </a:cubicBezTo>
                <a:cubicBezTo>
                  <a:pt x="4203" y="1682"/>
                  <a:pt x="4170" y="1548"/>
                  <a:pt x="4103" y="1482"/>
                </a:cubicBezTo>
                <a:cubicBezTo>
                  <a:pt x="4070" y="1382"/>
                  <a:pt x="4036" y="1315"/>
                  <a:pt x="3970" y="1248"/>
                </a:cubicBezTo>
                <a:cubicBezTo>
                  <a:pt x="3936" y="1215"/>
                  <a:pt x="3936" y="1115"/>
                  <a:pt x="3970" y="1081"/>
                </a:cubicBezTo>
                <a:cubicBezTo>
                  <a:pt x="4003" y="1048"/>
                  <a:pt x="4036" y="1015"/>
                  <a:pt x="4070" y="981"/>
                </a:cubicBezTo>
                <a:cubicBezTo>
                  <a:pt x="4136" y="781"/>
                  <a:pt x="4170" y="614"/>
                  <a:pt x="4136" y="414"/>
                </a:cubicBezTo>
                <a:cubicBezTo>
                  <a:pt x="4070" y="414"/>
                  <a:pt x="3970" y="448"/>
                  <a:pt x="3903" y="548"/>
                </a:cubicBezTo>
                <a:lnTo>
                  <a:pt x="3869" y="581"/>
                </a:lnTo>
                <a:cubicBezTo>
                  <a:pt x="3803" y="648"/>
                  <a:pt x="3736" y="681"/>
                  <a:pt x="3669" y="748"/>
                </a:cubicBezTo>
                <a:cubicBezTo>
                  <a:pt x="3544" y="823"/>
                  <a:pt x="3400" y="860"/>
                  <a:pt x="3252" y="860"/>
                </a:cubicBezTo>
                <a:cubicBezTo>
                  <a:pt x="3202" y="860"/>
                  <a:pt x="3152" y="856"/>
                  <a:pt x="3102" y="848"/>
                </a:cubicBezTo>
                <a:cubicBezTo>
                  <a:pt x="3002" y="814"/>
                  <a:pt x="2902" y="781"/>
                  <a:pt x="2835" y="748"/>
                </a:cubicBezTo>
                <a:cubicBezTo>
                  <a:pt x="2869" y="714"/>
                  <a:pt x="2869" y="681"/>
                  <a:pt x="2869" y="614"/>
                </a:cubicBezTo>
                <a:cubicBezTo>
                  <a:pt x="2835" y="581"/>
                  <a:pt x="2769" y="548"/>
                  <a:pt x="2702" y="514"/>
                </a:cubicBezTo>
                <a:cubicBezTo>
                  <a:pt x="2635" y="481"/>
                  <a:pt x="2535" y="381"/>
                  <a:pt x="2435" y="347"/>
                </a:cubicBezTo>
                <a:cubicBezTo>
                  <a:pt x="2235" y="247"/>
                  <a:pt x="2035" y="181"/>
                  <a:pt x="1868" y="81"/>
                </a:cubicBezTo>
                <a:cubicBezTo>
                  <a:pt x="1795" y="26"/>
                  <a:pt x="1721" y="1"/>
                  <a:pt x="1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7553961" y="768100"/>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354" name="Shape 354"/>
        <p:cNvGrpSpPr/>
        <p:nvPr/>
      </p:nvGrpSpPr>
      <p:grpSpPr>
        <a:xfrm>
          <a:off x="0" y="0"/>
          <a:ext cx="0" cy="0"/>
          <a:chOff x="0" y="0"/>
          <a:chExt cx="0" cy="0"/>
        </a:xfrm>
      </p:grpSpPr>
      <p:sp>
        <p:nvSpPr>
          <p:cNvPr id="355" name="Google Shape;355;p26"/>
          <p:cNvSpPr/>
          <p:nvPr/>
        </p:nvSpPr>
        <p:spPr>
          <a:xfrm>
            <a:off x="247375" y="190336"/>
            <a:ext cx="1167900" cy="1167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txBox="1"/>
          <p:nvPr>
            <p:ph hasCustomPrompt="1" type="title"/>
          </p:nvPr>
        </p:nvSpPr>
        <p:spPr>
          <a:xfrm>
            <a:off x="2726150" y="994875"/>
            <a:ext cx="3691800" cy="88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357" name="Google Shape;357;p26"/>
          <p:cNvSpPr txBox="1"/>
          <p:nvPr>
            <p:ph idx="1" type="subTitle"/>
          </p:nvPr>
        </p:nvSpPr>
        <p:spPr>
          <a:xfrm>
            <a:off x="2832000" y="1990925"/>
            <a:ext cx="3480000" cy="30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8" name="Google Shape;358;p26"/>
          <p:cNvSpPr txBox="1"/>
          <p:nvPr>
            <p:ph hasCustomPrompt="1" idx="2" type="title"/>
          </p:nvPr>
        </p:nvSpPr>
        <p:spPr>
          <a:xfrm>
            <a:off x="1023625" y="2844175"/>
            <a:ext cx="2859300" cy="88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359" name="Google Shape;359;p26"/>
          <p:cNvSpPr txBox="1"/>
          <p:nvPr>
            <p:ph idx="3" type="subTitle"/>
          </p:nvPr>
        </p:nvSpPr>
        <p:spPr>
          <a:xfrm>
            <a:off x="713275" y="3840225"/>
            <a:ext cx="3480000" cy="30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0" name="Google Shape;360;p26"/>
          <p:cNvSpPr txBox="1"/>
          <p:nvPr>
            <p:ph hasCustomPrompt="1" idx="4" type="title"/>
          </p:nvPr>
        </p:nvSpPr>
        <p:spPr>
          <a:xfrm>
            <a:off x="5261075" y="2844175"/>
            <a:ext cx="2859300" cy="88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361" name="Google Shape;361;p26"/>
          <p:cNvSpPr txBox="1"/>
          <p:nvPr>
            <p:ph idx="5" type="subTitle"/>
          </p:nvPr>
        </p:nvSpPr>
        <p:spPr>
          <a:xfrm>
            <a:off x="4950725" y="3840225"/>
            <a:ext cx="3480000" cy="30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2" name="Google Shape;362;p26"/>
          <p:cNvSpPr/>
          <p:nvPr/>
        </p:nvSpPr>
        <p:spPr>
          <a:xfrm>
            <a:off x="917911" y="711287"/>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flipH="1">
            <a:off x="7574289" y="1063950"/>
            <a:ext cx="276146" cy="125983"/>
          </a:xfrm>
          <a:custGeom>
            <a:rect b="b" l="l" r="r" t="t"/>
            <a:pathLst>
              <a:path extrusionOk="0" h="3866" w="8474">
                <a:moveTo>
                  <a:pt x="1" y="0"/>
                </a:moveTo>
                <a:cubicBezTo>
                  <a:pt x="368" y="901"/>
                  <a:pt x="1569" y="1301"/>
                  <a:pt x="2036" y="1601"/>
                </a:cubicBezTo>
                <a:cubicBezTo>
                  <a:pt x="2336" y="1768"/>
                  <a:pt x="2903" y="2168"/>
                  <a:pt x="2870" y="2635"/>
                </a:cubicBezTo>
                <a:lnTo>
                  <a:pt x="1502" y="3102"/>
                </a:lnTo>
                <a:cubicBezTo>
                  <a:pt x="1702" y="3469"/>
                  <a:pt x="2336" y="3469"/>
                  <a:pt x="2736" y="3469"/>
                </a:cubicBezTo>
                <a:cubicBezTo>
                  <a:pt x="3036" y="3469"/>
                  <a:pt x="3070" y="3636"/>
                  <a:pt x="3370" y="3736"/>
                </a:cubicBezTo>
                <a:cubicBezTo>
                  <a:pt x="3623" y="3824"/>
                  <a:pt x="3885" y="3866"/>
                  <a:pt x="4145" y="3866"/>
                </a:cubicBezTo>
                <a:cubicBezTo>
                  <a:pt x="4776" y="3866"/>
                  <a:pt x="5399" y="3618"/>
                  <a:pt x="5872" y="3169"/>
                </a:cubicBezTo>
                <a:cubicBezTo>
                  <a:pt x="6072" y="3102"/>
                  <a:pt x="6272" y="3069"/>
                  <a:pt x="6472" y="3069"/>
                </a:cubicBezTo>
                <a:lnTo>
                  <a:pt x="5738" y="2735"/>
                </a:lnTo>
                <a:cubicBezTo>
                  <a:pt x="5940" y="2577"/>
                  <a:pt x="6247" y="2537"/>
                  <a:pt x="6582" y="2537"/>
                </a:cubicBezTo>
                <a:cubicBezTo>
                  <a:pt x="6929" y="2537"/>
                  <a:pt x="7306" y="2580"/>
                  <a:pt x="7626" y="2580"/>
                </a:cubicBezTo>
                <a:cubicBezTo>
                  <a:pt x="7713" y="2580"/>
                  <a:pt x="7796" y="2577"/>
                  <a:pt x="7873" y="2569"/>
                </a:cubicBezTo>
                <a:lnTo>
                  <a:pt x="8240" y="2435"/>
                </a:lnTo>
                <a:lnTo>
                  <a:pt x="8373" y="2302"/>
                </a:lnTo>
                <a:cubicBezTo>
                  <a:pt x="8373" y="2302"/>
                  <a:pt x="8373" y="2268"/>
                  <a:pt x="8373" y="2268"/>
                </a:cubicBezTo>
                <a:cubicBezTo>
                  <a:pt x="8474" y="2135"/>
                  <a:pt x="8440" y="2268"/>
                  <a:pt x="8474" y="2068"/>
                </a:cubicBezTo>
                <a:lnTo>
                  <a:pt x="8474" y="2068"/>
                </a:lnTo>
                <a:cubicBezTo>
                  <a:pt x="8107" y="2168"/>
                  <a:pt x="7731" y="2218"/>
                  <a:pt x="7352" y="2218"/>
                </a:cubicBezTo>
                <a:cubicBezTo>
                  <a:pt x="6972" y="2218"/>
                  <a:pt x="6589" y="2168"/>
                  <a:pt x="6205" y="2068"/>
                </a:cubicBezTo>
                <a:cubicBezTo>
                  <a:pt x="6092" y="2056"/>
                  <a:pt x="5994" y="2050"/>
                  <a:pt x="5908" y="2050"/>
                </a:cubicBezTo>
                <a:cubicBezTo>
                  <a:pt x="5147" y="2050"/>
                  <a:pt x="5376" y="2486"/>
                  <a:pt x="4726" y="2486"/>
                </a:cubicBezTo>
                <a:cubicBezTo>
                  <a:pt x="4653" y="2486"/>
                  <a:pt x="4569" y="2481"/>
                  <a:pt x="4471" y="2468"/>
                </a:cubicBezTo>
                <a:lnTo>
                  <a:pt x="4170" y="2068"/>
                </a:lnTo>
                <a:cubicBezTo>
                  <a:pt x="4162" y="2060"/>
                  <a:pt x="4158" y="2058"/>
                  <a:pt x="4155" y="2058"/>
                </a:cubicBezTo>
                <a:cubicBezTo>
                  <a:pt x="4152" y="2058"/>
                  <a:pt x="4150" y="2060"/>
                  <a:pt x="4145" y="2060"/>
                </a:cubicBezTo>
                <a:cubicBezTo>
                  <a:pt x="4137" y="2060"/>
                  <a:pt x="4120" y="2052"/>
                  <a:pt x="4070" y="2001"/>
                </a:cubicBezTo>
                <a:cubicBezTo>
                  <a:pt x="4020" y="1935"/>
                  <a:pt x="4012" y="1935"/>
                  <a:pt x="4012" y="1935"/>
                </a:cubicBezTo>
                <a:cubicBezTo>
                  <a:pt x="4012" y="1935"/>
                  <a:pt x="4020" y="1935"/>
                  <a:pt x="4004" y="1868"/>
                </a:cubicBezTo>
                <a:cubicBezTo>
                  <a:pt x="3804" y="1768"/>
                  <a:pt x="3670" y="1635"/>
                  <a:pt x="3470" y="1501"/>
                </a:cubicBezTo>
                <a:cubicBezTo>
                  <a:pt x="2603" y="1034"/>
                  <a:pt x="1202" y="66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4637123" y="257368"/>
            <a:ext cx="276146" cy="125983"/>
          </a:xfrm>
          <a:custGeom>
            <a:rect b="b" l="l" r="r" t="t"/>
            <a:pathLst>
              <a:path extrusionOk="0" h="3866" w="8474">
                <a:moveTo>
                  <a:pt x="1" y="1"/>
                </a:moveTo>
                <a:lnTo>
                  <a:pt x="1" y="1"/>
                </a:lnTo>
                <a:cubicBezTo>
                  <a:pt x="368" y="868"/>
                  <a:pt x="1568" y="1302"/>
                  <a:pt x="2035" y="1602"/>
                </a:cubicBezTo>
                <a:cubicBezTo>
                  <a:pt x="2336" y="1769"/>
                  <a:pt x="2903" y="2169"/>
                  <a:pt x="2869" y="2636"/>
                </a:cubicBezTo>
                <a:lnTo>
                  <a:pt x="1468" y="3103"/>
                </a:lnTo>
                <a:cubicBezTo>
                  <a:pt x="1669" y="3470"/>
                  <a:pt x="2302" y="3470"/>
                  <a:pt x="2703" y="3470"/>
                </a:cubicBezTo>
                <a:lnTo>
                  <a:pt x="2736" y="3470"/>
                </a:lnTo>
                <a:cubicBezTo>
                  <a:pt x="3036" y="3470"/>
                  <a:pt x="3070" y="3603"/>
                  <a:pt x="3370" y="3737"/>
                </a:cubicBezTo>
                <a:cubicBezTo>
                  <a:pt x="3620" y="3824"/>
                  <a:pt x="3880" y="3866"/>
                  <a:pt x="4137" y="3866"/>
                </a:cubicBezTo>
                <a:cubicBezTo>
                  <a:pt x="4771" y="3866"/>
                  <a:pt x="5397" y="3611"/>
                  <a:pt x="5872" y="3136"/>
                </a:cubicBezTo>
                <a:cubicBezTo>
                  <a:pt x="6072" y="3103"/>
                  <a:pt x="6272" y="3070"/>
                  <a:pt x="6472" y="3070"/>
                </a:cubicBezTo>
                <a:lnTo>
                  <a:pt x="5738" y="2736"/>
                </a:lnTo>
                <a:cubicBezTo>
                  <a:pt x="5947" y="2572"/>
                  <a:pt x="6270" y="2535"/>
                  <a:pt x="6620" y="2535"/>
                </a:cubicBezTo>
                <a:cubicBezTo>
                  <a:pt x="6909" y="2535"/>
                  <a:pt x="7218" y="2560"/>
                  <a:pt x="7495" y="2560"/>
                </a:cubicBezTo>
                <a:cubicBezTo>
                  <a:pt x="7630" y="2560"/>
                  <a:pt x="7758" y="2554"/>
                  <a:pt x="7873" y="2536"/>
                </a:cubicBezTo>
                <a:lnTo>
                  <a:pt x="8240" y="2436"/>
                </a:lnTo>
                <a:lnTo>
                  <a:pt x="8340" y="2303"/>
                </a:lnTo>
                <a:lnTo>
                  <a:pt x="8373" y="2269"/>
                </a:lnTo>
                <a:cubicBezTo>
                  <a:pt x="8473" y="2136"/>
                  <a:pt x="8407" y="2269"/>
                  <a:pt x="8473" y="2069"/>
                </a:cubicBezTo>
                <a:lnTo>
                  <a:pt x="8473" y="2069"/>
                </a:lnTo>
                <a:cubicBezTo>
                  <a:pt x="8106" y="2169"/>
                  <a:pt x="7731" y="2219"/>
                  <a:pt x="7356" y="2219"/>
                </a:cubicBezTo>
                <a:cubicBezTo>
                  <a:pt x="6981" y="2219"/>
                  <a:pt x="6605" y="2169"/>
                  <a:pt x="6238" y="2069"/>
                </a:cubicBezTo>
                <a:cubicBezTo>
                  <a:pt x="6122" y="2057"/>
                  <a:pt x="6021" y="2051"/>
                  <a:pt x="5933" y="2051"/>
                </a:cubicBezTo>
                <a:cubicBezTo>
                  <a:pt x="5149" y="2051"/>
                  <a:pt x="5376" y="2487"/>
                  <a:pt x="4726" y="2487"/>
                </a:cubicBezTo>
                <a:cubicBezTo>
                  <a:pt x="4653" y="2487"/>
                  <a:pt x="4568" y="2482"/>
                  <a:pt x="4471" y="2469"/>
                </a:cubicBezTo>
                <a:lnTo>
                  <a:pt x="4170" y="2069"/>
                </a:lnTo>
                <a:cubicBezTo>
                  <a:pt x="4159" y="2069"/>
                  <a:pt x="4156" y="2073"/>
                  <a:pt x="4152" y="2073"/>
                </a:cubicBezTo>
                <a:cubicBezTo>
                  <a:pt x="4144" y="2073"/>
                  <a:pt x="4137" y="2058"/>
                  <a:pt x="4070" y="1969"/>
                </a:cubicBezTo>
                <a:cubicBezTo>
                  <a:pt x="4020" y="1919"/>
                  <a:pt x="4012" y="1919"/>
                  <a:pt x="4012" y="1919"/>
                </a:cubicBezTo>
                <a:cubicBezTo>
                  <a:pt x="4012" y="1919"/>
                  <a:pt x="4020" y="1919"/>
                  <a:pt x="4004" y="1869"/>
                </a:cubicBezTo>
                <a:cubicBezTo>
                  <a:pt x="3803" y="1769"/>
                  <a:pt x="3670" y="1635"/>
                  <a:pt x="3436" y="1502"/>
                </a:cubicBezTo>
                <a:cubicBezTo>
                  <a:pt x="2603" y="1035"/>
                  <a:pt x="1202"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26"/>
          <p:cNvGrpSpPr/>
          <p:nvPr/>
        </p:nvGrpSpPr>
        <p:grpSpPr>
          <a:xfrm>
            <a:off x="144387" y="4772783"/>
            <a:ext cx="8972822" cy="310243"/>
            <a:chOff x="144387" y="4772783"/>
            <a:chExt cx="8972822" cy="310243"/>
          </a:xfrm>
        </p:grpSpPr>
        <p:sp>
          <p:nvSpPr>
            <p:cNvPr id="366" name="Google Shape;366;p26"/>
            <p:cNvSpPr/>
            <p:nvPr/>
          </p:nvSpPr>
          <p:spPr>
            <a:xfrm>
              <a:off x="7665017" y="4924571"/>
              <a:ext cx="164057" cy="104621"/>
            </a:xfrm>
            <a:custGeom>
              <a:rect b="b" l="l" r="r" t="t"/>
              <a:pathLst>
                <a:path extrusionOk="0" h="2702" w="4237">
                  <a:moveTo>
                    <a:pt x="1618" y="1"/>
                  </a:moveTo>
                  <a:cubicBezTo>
                    <a:pt x="1567" y="1"/>
                    <a:pt x="1515" y="12"/>
                    <a:pt x="1468" y="35"/>
                  </a:cubicBezTo>
                  <a:cubicBezTo>
                    <a:pt x="1401" y="102"/>
                    <a:pt x="1334" y="169"/>
                    <a:pt x="1268" y="236"/>
                  </a:cubicBezTo>
                  <a:cubicBezTo>
                    <a:pt x="1234" y="269"/>
                    <a:pt x="1234" y="302"/>
                    <a:pt x="1201" y="336"/>
                  </a:cubicBezTo>
                  <a:cubicBezTo>
                    <a:pt x="1101" y="369"/>
                    <a:pt x="1034" y="369"/>
                    <a:pt x="968" y="402"/>
                  </a:cubicBezTo>
                  <a:cubicBezTo>
                    <a:pt x="767" y="502"/>
                    <a:pt x="567" y="602"/>
                    <a:pt x="434" y="736"/>
                  </a:cubicBezTo>
                  <a:cubicBezTo>
                    <a:pt x="267" y="836"/>
                    <a:pt x="134" y="969"/>
                    <a:pt x="34" y="1136"/>
                  </a:cubicBezTo>
                  <a:cubicBezTo>
                    <a:pt x="0" y="1203"/>
                    <a:pt x="0" y="1270"/>
                    <a:pt x="0" y="1336"/>
                  </a:cubicBezTo>
                  <a:cubicBezTo>
                    <a:pt x="34" y="1403"/>
                    <a:pt x="67" y="1503"/>
                    <a:pt x="134" y="1570"/>
                  </a:cubicBezTo>
                  <a:cubicBezTo>
                    <a:pt x="234" y="1703"/>
                    <a:pt x="334" y="1837"/>
                    <a:pt x="501" y="1937"/>
                  </a:cubicBezTo>
                  <a:cubicBezTo>
                    <a:pt x="667" y="2003"/>
                    <a:pt x="801" y="2037"/>
                    <a:pt x="968" y="2070"/>
                  </a:cubicBezTo>
                  <a:cubicBezTo>
                    <a:pt x="1168" y="2070"/>
                    <a:pt x="1368" y="2104"/>
                    <a:pt x="1568" y="2104"/>
                  </a:cubicBezTo>
                  <a:lnTo>
                    <a:pt x="1668" y="2237"/>
                  </a:lnTo>
                  <a:cubicBezTo>
                    <a:pt x="1701" y="2337"/>
                    <a:pt x="1735" y="2404"/>
                    <a:pt x="1801" y="2504"/>
                  </a:cubicBezTo>
                  <a:cubicBezTo>
                    <a:pt x="1874" y="2576"/>
                    <a:pt x="1981" y="2701"/>
                    <a:pt x="2086" y="2701"/>
                  </a:cubicBezTo>
                  <a:cubicBezTo>
                    <a:pt x="2126" y="2701"/>
                    <a:pt x="2165" y="2683"/>
                    <a:pt x="2202" y="2637"/>
                  </a:cubicBezTo>
                  <a:cubicBezTo>
                    <a:pt x="2235" y="2571"/>
                    <a:pt x="2268" y="2504"/>
                    <a:pt x="2302" y="2437"/>
                  </a:cubicBezTo>
                  <a:cubicBezTo>
                    <a:pt x="2302" y="2370"/>
                    <a:pt x="2335" y="2304"/>
                    <a:pt x="2402" y="2270"/>
                  </a:cubicBezTo>
                  <a:cubicBezTo>
                    <a:pt x="2435" y="2270"/>
                    <a:pt x="2469" y="2237"/>
                    <a:pt x="2469" y="2204"/>
                  </a:cubicBezTo>
                  <a:cubicBezTo>
                    <a:pt x="2502" y="2170"/>
                    <a:pt x="2435" y="2104"/>
                    <a:pt x="2402" y="2070"/>
                  </a:cubicBezTo>
                  <a:cubicBezTo>
                    <a:pt x="2335" y="2070"/>
                    <a:pt x="2302" y="2037"/>
                    <a:pt x="2235" y="2037"/>
                  </a:cubicBezTo>
                  <a:cubicBezTo>
                    <a:pt x="2302" y="2003"/>
                    <a:pt x="2369" y="2003"/>
                    <a:pt x="2435" y="1970"/>
                  </a:cubicBezTo>
                  <a:cubicBezTo>
                    <a:pt x="2535" y="1937"/>
                    <a:pt x="2602" y="1903"/>
                    <a:pt x="2702" y="1870"/>
                  </a:cubicBezTo>
                  <a:cubicBezTo>
                    <a:pt x="2869" y="1737"/>
                    <a:pt x="3069" y="1637"/>
                    <a:pt x="3269" y="1570"/>
                  </a:cubicBezTo>
                  <a:cubicBezTo>
                    <a:pt x="3319" y="1561"/>
                    <a:pt x="3369" y="1557"/>
                    <a:pt x="3419" y="1557"/>
                  </a:cubicBezTo>
                  <a:cubicBezTo>
                    <a:pt x="3567" y="1557"/>
                    <a:pt x="3711" y="1595"/>
                    <a:pt x="3836" y="1670"/>
                  </a:cubicBezTo>
                  <a:cubicBezTo>
                    <a:pt x="3903" y="1737"/>
                    <a:pt x="3970" y="1803"/>
                    <a:pt x="4036" y="1870"/>
                  </a:cubicBezTo>
                  <a:cubicBezTo>
                    <a:pt x="4063" y="1897"/>
                    <a:pt x="4090" y="1946"/>
                    <a:pt x="4135" y="1946"/>
                  </a:cubicBezTo>
                  <a:cubicBezTo>
                    <a:pt x="4146" y="1946"/>
                    <a:pt x="4157" y="1943"/>
                    <a:pt x="4170" y="1937"/>
                  </a:cubicBezTo>
                  <a:cubicBezTo>
                    <a:pt x="4203" y="1937"/>
                    <a:pt x="4203" y="1837"/>
                    <a:pt x="4203" y="1803"/>
                  </a:cubicBezTo>
                  <a:cubicBezTo>
                    <a:pt x="4203" y="1703"/>
                    <a:pt x="4203" y="1603"/>
                    <a:pt x="4170" y="1503"/>
                  </a:cubicBezTo>
                  <a:cubicBezTo>
                    <a:pt x="4136" y="1436"/>
                    <a:pt x="4103" y="1370"/>
                    <a:pt x="4036" y="1303"/>
                  </a:cubicBezTo>
                  <a:cubicBezTo>
                    <a:pt x="3970" y="1236"/>
                    <a:pt x="3970" y="1170"/>
                    <a:pt x="4036" y="1103"/>
                  </a:cubicBezTo>
                  <a:cubicBezTo>
                    <a:pt x="4070" y="1069"/>
                    <a:pt x="4103" y="1036"/>
                    <a:pt x="4103" y="1003"/>
                  </a:cubicBezTo>
                  <a:cubicBezTo>
                    <a:pt x="4203" y="836"/>
                    <a:pt x="4237" y="636"/>
                    <a:pt x="4203" y="436"/>
                  </a:cubicBezTo>
                  <a:cubicBezTo>
                    <a:pt x="4103" y="436"/>
                    <a:pt x="4036" y="502"/>
                    <a:pt x="3970" y="569"/>
                  </a:cubicBezTo>
                  <a:lnTo>
                    <a:pt x="3903" y="602"/>
                  </a:lnTo>
                  <a:cubicBezTo>
                    <a:pt x="3870" y="669"/>
                    <a:pt x="3803" y="736"/>
                    <a:pt x="3736" y="769"/>
                  </a:cubicBezTo>
                  <a:cubicBezTo>
                    <a:pt x="3611" y="844"/>
                    <a:pt x="3448" y="882"/>
                    <a:pt x="3305" y="882"/>
                  </a:cubicBezTo>
                  <a:cubicBezTo>
                    <a:pt x="3257" y="882"/>
                    <a:pt x="3211" y="878"/>
                    <a:pt x="3169" y="869"/>
                  </a:cubicBezTo>
                  <a:cubicBezTo>
                    <a:pt x="3069" y="869"/>
                    <a:pt x="2969" y="803"/>
                    <a:pt x="2869" y="769"/>
                  </a:cubicBezTo>
                  <a:cubicBezTo>
                    <a:pt x="2902" y="736"/>
                    <a:pt x="2902" y="669"/>
                    <a:pt x="2869" y="636"/>
                  </a:cubicBezTo>
                  <a:cubicBezTo>
                    <a:pt x="2836" y="569"/>
                    <a:pt x="2769" y="536"/>
                    <a:pt x="2702" y="502"/>
                  </a:cubicBezTo>
                  <a:cubicBezTo>
                    <a:pt x="2669" y="469"/>
                    <a:pt x="2535" y="402"/>
                    <a:pt x="2435" y="336"/>
                  </a:cubicBezTo>
                  <a:cubicBezTo>
                    <a:pt x="2268" y="236"/>
                    <a:pt x="2068" y="202"/>
                    <a:pt x="1868" y="102"/>
                  </a:cubicBezTo>
                  <a:cubicBezTo>
                    <a:pt x="1804" y="37"/>
                    <a:pt x="1711" y="1"/>
                    <a:pt x="16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flipH="1">
              <a:off x="6311939" y="4772783"/>
              <a:ext cx="165373" cy="103344"/>
            </a:xfrm>
            <a:custGeom>
              <a:rect b="b" l="l" r="r" t="t"/>
              <a:pathLst>
                <a:path extrusionOk="0" h="2669" w="4271">
                  <a:moveTo>
                    <a:pt x="1552" y="1"/>
                  </a:moveTo>
                  <a:cubicBezTo>
                    <a:pt x="1477" y="1"/>
                    <a:pt x="1401" y="17"/>
                    <a:pt x="1335" y="51"/>
                  </a:cubicBezTo>
                  <a:cubicBezTo>
                    <a:pt x="1268" y="117"/>
                    <a:pt x="1201" y="184"/>
                    <a:pt x="1168" y="251"/>
                  </a:cubicBezTo>
                  <a:cubicBezTo>
                    <a:pt x="1135" y="318"/>
                    <a:pt x="1101" y="351"/>
                    <a:pt x="1101" y="384"/>
                  </a:cubicBezTo>
                  <a:cubicBezTo>
                    <a:pt x="1001" y="418"/>
                    <a:pt x="934" y="451"/>
                    <a:pt x="868" y="484"/>
                  </a:cubicBezTo>
                  <a:cubicBezTo>
                    <a:pt x="668" y="584"/>
                    <a:pt x="501" y="685"/>
                    <a:pt x="367" y="818"/>
                  </a:cubicBezTo>
                  <a:cubicBezTo>
                    <a:pt x="201" y="951"/>
                    <a:pt x="101" y="1118"/>
                    <a:pt x="0" y="1285"/>
                  </a:cubicBezTo>
                  <a:cubicBezTo>
                    <a:pt x="0" y="1352"/>
                    <a:pt x="0" y="1418"/>
                    <a:pt x="0" y="1485"/>
                  </a:cubicBezTo>
                  <a:cubicBezTo>
                    <a:pt x="34" y="1552"/>
                    <a:pt x="101" y="1619"/>
                    <a:pt x="134" y="1685"/>
                  </a:cubicBezTo>
                  <a:cubicBezTo>
                    <a:pt x="267" y="1852"/>
                    <a:pt x="401" y="1952"/>
                    <a:pt x="568" y="2019"/>
                  </a:cubicBezTo>
                  <a:cubicBezTo>
                    <a:pt x="701" y="2086"/>
                    <a:pt x="868" y="2119"/>
                    <a:pt x="1035" y="2119"/>
                  </a:cubicBezTo>
                  <a:lnTo>
                    <a:pt x="1635" y="2119"/>
                  </a:lnTo>
                  <a:cubicBezTo>
                    <a:pt x="1668" y="2152"/>
                    <a:pt x="1702" y="2186"/>
                    <a:pt x="1735" y="2252"/>
                  </a:cubicBezTo>
                  <a:cubicBezTo>
                    <a:pt x="1768" y="2319"/>
                    <a:pt x="1835" y="2419"/>
                    <a:pt x="1902" y="2486"/>
                  </a:cubicBezTo>
                  <a:cubicBezTo>
                    <a:pt x="1975" y="2559"/>
                    <a:pt x="2103" y="2669"/>
                    <a:pt x="2218" y="2669"/>
                  </a:cubicBezTo>
                  <a:cubicBezTo>
                    <a:pt x="2260" y="2669"/>
                    <a:pt x="2300" y="2655"/>
                    <a:pt x="2335" y="2619"/>
                  </a:cubicBezTo>
                  <a:cubicBezTo>
                    <a:pt x="2369" y="2519"/>
                    <a:pt x="2369" y="2452"/>
                    <a:pt x="2402" y="2386"/>
                  </a:cubicBezTo>
                  <a:cubicBezTo>
                    <a:pt x="2402" y="2319"/>
                    <a:pt x="2436" y="2252"/>
                    <a:pt x="2502" y="2219"/>
                  </a:cubicBezTo>
                  <a:cubicBezTo>
                    <a:pt x="2502" y="2186"/>
                    <a:pt x="2536" y="2152"/>
                    <a:pt x="2569" y="2152"/>
                  </a:cubicBezTo>
                  <a:cubicBezTo>
                    <a:pt x="2569" y="2086"/>
                    <a:pt x="2502" y="2052"/>
                    <a:pt x="2469" y="2052"/>
                  </a:cubicBezTo>
                  <a:cubicBezTo>
                    <a:pt x="2436" y="2019"/>
                    <a:pt x="2369" y="2019"/>
                    <a:pt x="2302" y="1985"/>
                  </a:cubicBezTo>
                  <a:cubicBezTo>
                    <a:pt x="2369" y="1952"/>
                    <a:pt x="2436" y="1952"/>
                    <a:pt x="2502" y="1919"/>
                  </a:cubicBezTo>
                  <a:cubicBezTo>
                    <a:pt x="2602" y="1885"/>
                    <a:pt x="2669" y="1852"/>
                    <a:pt x="2736" y="1785"/>
                  </a:cubicBezTo>
                  <a:cubicBezTo>
                    <a:pt x="2903" y="1652"/>
                    <a:pt x="3103" y="1518"/>
                    <a:pt x="3303" y="1452"/>
                  </a:cubicBezTo>
                  <a:cubicBezTo>
                    <a:pt x="3374" y="1428"/>
                    <a:pt x="3445" y="1417"/>
                    <a:pt x="3514" y="1417"/>
                  </a:cubicBezTo>
                  <a:cubicBezTo>
                    <a:pt x="3641" y="1417"/>
                    <a:pt x="3762" y="1454"/>
                    <a:pt x="3870" y="1518"/>
                  </a:cubicBezTo>
                  <a:cubicBezTo>
                    <a:pt x="3937" y="1552"/>
                    <a:pt x="4037" y="1619"/>
                    <a:pt x="4103" y="1685"/>
                  </a:cubicBezTo>
                  <a:cubicBezTo>
                    <a:pt x="4103" y="1712"/>
                    <a:pt x="4147" y="1761"/>
                    <a:pt x="4199" y="1761"/>
                  </a:cubicBezTo>
                  <a:cubicBezTo>
                    <a:pt x="4211" y="1761"/>
                    <a:pt x="4224" y="1758"/>
                    <a:pt x="4237" y="1752"/>
                  </a:cubicBezTo>
                  <a:cubicBezTo>
                    <a:pt x="4270" y="1719"/>
                    <a:pt x="4270" y="1619"/>
                    <a:pt x="4270" y="1585"/>
                  </a:cubicBezTo>
                  <a:cubicBezTo>
                    <a:pt x="4237" y="1452"/>
                    <a:pt x="4170" y="1352"/>
                    <a:pt x="4103" y="1252"/>
                  </a:cubicBezTo>
                  <a:cubicBezTo>
                    <a:pt x="4070" y="1185"/>
                    <a:pt x="4037" y="1118"/>
                    <a:pt x="3970" y="1051"/>
                  </a:cubicBezTo>
                  <a:cubicBezTo>
                    <a:pt x="3903" y="1018"/>
                    <a:pt x="3903" y="918"/>
                    <a:pt x="3937" y="885"/>
                  </a:cubicBezTo>
                  <a:cubicBezTo>
                    <a:pt x="3970" y="851"/>
                    <a:pt x="4003" y="785"/>
                    <a:pt x="4003" y="751"/>
                  </a:cubicBezTo>
                  <a:cubicBezTo>
                    <a:pt x="4070" y="584"/>
                    <a:pt x="4070" y="384"/>
                    <a:pt x="4037" y="184"/>
                  </a:cubicBezTo>
                  <a:lnTo>
                    <a:pt x="4037" y="184"/>
                  </a:lnTo>
                  <a:cubicBezTo>
                    <a:pt x="3970" y="218"/>
                    <a:pt x="3870" y="251"/>
                    <a:pt x="3837" y="351"/>
                  </a:cubicBezTo>
                  <a:lnTo>
                    <a:pt x="3770" y="384"/>
                  </a:lnTo>
                  <a:cubicBezTo>
                    <a:pt x="3736" y="451"/>
                    <a:pt x="3670" y="518"/>
                    <a:pt x="3603" y="551"/>
                  </a:cubicBezTo>
                  <a:cubicBezTo>
                    <a:pt x="3465" y="662"/>
                    <a:pt x="3304" y="726"/>
                    <a:pt x="3139" y="726"/>
                  </a:cubicBezTo>
                  <a:cubicBezTo>
                    <a:pt x="3105" y="726"/>
                    <a:pt x="3070" y="724"/>
                    <a:pt x="3036" y="718"/>
                  </a:cubicBezTo>
                  <a:cubicBezTo>
                    <a:pt x="2936" y="718"/>
                    <a:pt x="2836" y="685"/>
                    <a:pt x="2769" y="618"/>
                  </a:cubicBezTo>
                  <a:cubicBezTo>
                    <a:pt x="2802" y="618"/>
                    <a:pt x="2802" y="551"/>
                    <a:pt x="2769" y="518"/>
                  </a:cubicBezTo>
                  <a:cubicBezTo>
                    <a:pt x="2736" y="451"/>
                    <a:pt x="2669" y="418"/>
                    <a:pt x="2636" y="418"/>
                  </a:cubicBezTo>
                  <a:cubicBezTo>
                    <a:pt x="2536" y="384"/>
                    <a:pt x="2436" y="318"/>
                    <a:pt x="2335" y="284"/>
                  </a:cubicBezTo>
                  <a:cubicBezTo>
                    <a:pt x="2135" y="184"/>
                    <a:pt x="1935" y="151"/>
                    <a:pt x="1768" y="51"/>
                  </a:cubicBezTo>
                  <a:cubicBezTo>
                    <a:pt x="1702" y="17"/>
                    <a:pt x="1627" y="1"/>
                    <a:pt x="15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flipH="1">
              <a:off x="5027942" y="4925201"/>
              <a:ext cx="165373" cy="103382"/>
            </a:xfrm>
            <a:custGeom>
              <a:rect b="b" l="l" r="r" t="t"/>
              <a:pathLst>
                <a:path extrusionOk="0" h="2670" w="4271">
                  <a:moveTo>
                    <a:pt x="1585" y="1"/>
                  </a:moveTo>
                  <a:cubicBezTo>
                    <a:pt x="1510" y="1"/>
                    <a:pt x="1435" y="18"/>
                    <a:pt x="1369" y="51"/>
                  </a:cubicBezTo>
                  <a:cubicBezTo>
                    <a:pt x="1302" y="118"/>
                    <a:pt x="1235" y="184"/>
                    <a:pt x="1202" y="285"/>
                  </a:cubicBezTo>
                  <a:cubicBezTo>
                    <a:pt x="1168" y="318"/>
                    <a:pt x="1135" y="351"/>
                    <a:pt x="1135" y="385"/>
                  </a:cubicBezTo>
                  <a:cubicBezTo>
                    <a:pt x="1035" y="418"/>
                    <a:pt x="968" y="451"/>
                    <a:pt x="902" y="485"/>
                  </a:cubicBezTo>
                  <a:cubicBezTo>
                    <a:pt x="701" y="585"/>
                    <a:pt x="535" y="685"/>
                    <a:pt x="401" y="818"/>
                  </a:cubicBezTo>
                  <a:cubicBezTo>
                    <a:pt x="234" y="952"/>
                    <a:pt x="134" y="1118"/>
                    <a:pt x="34" y="1285"/>
                  </a:cubicBezTo>
                  <a:cubicBezTo>
                    <a:pt x="1" y="1352"/>
                    <a:pt x="1" y="1419"/>
                    <a:pt x="34" y="1485"/>
                  </a:cubicBezTo>
                  <a:cubicBezTo>
                    <a:pt x="68" y="1552"/>
                    <a:pt x="101" y="1619"/>
                    <a:pt x="168" y="1686"/>
                  </a:cubicBezTo>
                  <a:cubicBezTo>
                    <a:pt x="268" y="1852"/>
                    <a:pt x="401" y="1952"/>
                    <a:pt x="568" y="2019"/>
                  </a:cubicBezTo>
                  <a:cubicBezTo>
                    <a:pt x="735" y="2086"/>
                    <a:pt x="902" y="2119"/>
                    <a:pt x="1068" y="2119"/>
                  </a:cubicBezTo>
                  <a:lnTo>
                    <a:pt x="1669" y="2119"/>
                  </a:lnTo>
                  <a:cubicBezTo>
                    <a:pt x="1702" y="2153"/>
                    <a:pt x="1702" y="2186"/>
                    <a:pt x="1736" y="2253"/>
                  </a:cubicBezTo>
                  <a:cubicBezTo>
                    <a:pt x="1802" y="2353"/>
                    <a:pt x="1836" y="2419"/>
                    <a:pt x="1936" y="2519"/>
                  </a:cubicBezTo>
                  <a:cubicBezTo>
                    <a:pt x="1984" y="2568"/>
                    <a:pt x="2104" y="2670"/>
                    <a:pt x="2217" y="2670"/>
                  </a:cubicBezTo>
                  <a:cubicBezTo>
                    <a:pt x="2259" y="2670"/>
                    <a:pt x="2300" y="2656"/>
                    <a:pt x="2336" y="2620"/>
                  </a:cubicBezTo>
                  <a:cubicBezTo>
                    <a:pt x="2369" y="2553"/>
                    <a:pt x="2403" y="2453"/>
                    <a:pt x="2403" y="2386"/>
                  </a:cubicBezTo>
                  <a:cubicBezTo>
                    <a:pt x="2436" y="2319"/>
                    <a:pt x="2469" y="2253"/>
                    <a:pt x="2503" y="2219"/>
                  </a:cubicBezTo>
                  <a:cubicBezTo>
                    <a:pt x="2536" y="2186"/>
                    <a:pt x="2569" y="2186"/>
                    <a:pt x="2569" y="2153"/>
                  </a:cubicBezTo>
                  <a:cubicBezTo>
                    <a:pt x="2603" y="2119"/>
                    <a:pt x="2536" y="2052"/>
                    <a:pt x="2503" y="2052"/>
                  </a:cubicBezTo>
                  <a:cubicBezTo>
                    <a:pt x="2436" y="2019"/>
                    <a:pt x="2369" y="2019"/>
                    <a:pt x="2336" y="1986"/>
                  </a:cubicBezTo>
                  <a:cubicBezTo>
                    <a:pt x="2403" y="1986"/>
                    <a:pt x="2469" y="1952"/>
                    <a:pt x="2536" y="1919"/>
                  </a:cubicBezTo>
                  <a:cubicBezTo>
                    <a:pt x="2603" y="1886"/>
                    <a:pt x="2703" y="1852"/>
                    <a:pt x="2770" y="1786"/>
                  </a:cubicBezTo>
                  <a:cubicBezTo>
                    <a:pt x="2936" y="1652"/>
                    <a:pt x="3103" y="1552"/>
                    <a:pt x="3337" y="1452"/>
                  </a:cubicBezTo>
                  <a:cubicBezTo>
                    <a:pt x="3398" y="1440"/>
                    <a:pt x="3463" y="1432"/>
                    <a:pt x="3530" y="1432"/>
                  </a:cubicBezTo>
                  <a:cubicBezTo>
                    <a:pt x="3646" y="1432"/>
                    <a:pt x="3765" y="1455"/>
                    <a:pt x="3870" y="1519"/>
                  </a:cubicBezTo>
                  <a:cubicBezTo>
                    <a:pt x="3970" y="1552"/>
                    <a:pt x="4037" y="1619"/>
                    <a:pt x="4104" y="1686"/>
                  </a:cubicBezTo>
                  <a:cubicBezTo>
                    <a:pt x="4131" y="1712"/>
                    <a:pt x="4180" y="1761"/>
                    <a:pt x="4215" y="1761"/>
                  </a:cubicBezTo>
                  <a:cubicBezTo>
                    <a:pt x="4223" y="1761"/>
                    <a:pt x="4231" y="1759"/>
                    <a:pt x="4237" y="1752"/>
                  </a:cubicBezTo>
                  <a:cubicBezTo>
                    <a:pt x="4271" y="1719"/>
                    <a:pt x="4271" y="1619"/>
                    <a:pt x="4271" y="1585"/>
                  </a:cubicBezTo>
                  <a:cubicBezTo>
                    <a:pt x="4237" y="1485"/>
                    <a:pt x="4204" y="1352"/>
                    <a:pt x="4137" y="1252"/>
                  </a:cubicBezTo>
                  <a:cubicBezTo>
                    <a:pt x="4104" y="1185"/>
                    <a:pt x="4071" y="1118"/>
                    <a:pt x="4004" y="1052"/>
                  </a:cubicBezTo>
                  <a:cubicBezTo>
                    <a:pt x="3970" y="1018"/>
                    <a:pt x="3937" y="952"/>
                    <a:pt x="3970" y="885"/>
                  </a:cubicBezTo>
                  <a:cubicBezTo>
                    <a:pt x="4004" y="852"/>
                    <a:pt x="4037" y="818"/>
                    <a:pt x="4037" y="752"/>
                  </a:cubicBezTo>
                  <a:cubicBezTo>
                    <a:pt x="4104" y="585"/>
                    <a:pt x="4137" y="385"/>
                    <a:pt x="4104" y="218"/>
                  </a:cubicBezTo>
                  <a:cubicBezTo>
                    <a:pt x="4004" y="218"/>
                    <a:pt x="3904" y="251"/>
                    <a:pt x="3870" y="351"/>
                  </a:cubicBezTo>
                  <a:lnTo>
                    <a:pt x="3804" y="385"/>
                  </a:lnTo>
                  <a:cubicBezTo>
                    <a:pt x="3770" y="451"/>
                    <a:pt x="3704" y="518"/>
                    <a:pt x="3637" y="551"/>
                  </a:cubicBezTo>
                  <a:cubicBezTo>
                    <a:pt x="3499" y="662"/>
                    <a:pt x="3338" y="727"/>
                    <a:pt x="3173" y="727"/>
                  </a:cubicBezTo>
                  <a:cubicBezTo>
                    <a:pt x="3139" y="727"/>
                    <a:pt x="3104" y="724"/>
                    <a:pt x="3070" y="718"/>
                  </a:cubicBezTo>
                  <a:cubicBezTo>
                    <a:pt x="2970" y="718"/>
                    <a:pt x="2870" y="685"/>
                    <a:pt x="2803" y="651"/>
                  </a:cubicBezTo>
                  <a:cubicBezTo>
                    <a:pt x="2836" y="618"/>
                    <a:pt x="2836" y="551"/>
                    <a:pt x="2803" y="518"/>
                  </a:cubicBezTo>
                  <a:cubicBezTo>
                    <a:pt x="2770" y="485"/>
                    <a:pt x="2703" y="418"/>
                    <a:pt x="2670" y="418"/>
                  </a:cubicBezTo>
                  <a:cubicBezTo>
                    <a:pt x="2569" y="385"/>
                    <a:pt x="2469" y="318"/>
                    <a:pt x="2369" y="285"/>
                  </a:cubicBezTo>
                  <a:cubicBezTo>
                    <a:pt x="2169" y="184"/>
                    <a:pt x="1936" y="151"/>
                    <a:pt x="1802" y="51"/>
                  </a:cubicBezTo>
                  <a:cubicBezTo>
                    <a:pt x="1736" y="18"/>
                    <a:pt x="1661" y="1"/>
                    <a:pt x="1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flipH="1">
              <a:off x="144387" y="4876115"/>
              <a:ext cx="164057" cy="104583"/>
            </a:xfrm>
            <a:custGeom>
              <a:rect b="b" l="l" r="r" t="t"/>
              <a:pathLst>
                <a:path extrusionOk="0" h="2701" w="4237">
                  <a:moveTo>
                    <a:pt x="1618" y="0"/>
                  </a:moveTo>
                  <a:cubicBezTo>
                    <a:pt x="1567" y="0"/>
                    <a:pt x="1516" y="11"/>
                    <a:pt x="1468" y="35"/>
                  </a:cubicBezTo>
                  <a:cubicBezTo>
                    <a:pt x="1402" y="102"/>
                    <a:pt x="1335" y="168"/>
                    <a:pt x="1268" y="235"/>
                  </a:cubicBezTo>
                  <a:cubicBezTo>
                    <a:pt x="1235" y="268"/>
                    <a:pt x="1235" y="302"/>
                    <a:pt x="1201" y="335"/>
                  </a:cubicBezTo>
                  <a:cubicBezTo>
                    <a:pt x="1101" y="368"/>
                    <a:pt x="1035" y="402"/>
                    <a:pt x="968" y="402"/>
                  </a:cubicBezTo>
                  <a:cubicBezTo>
                    <a:pt x="768" y="502"/>
                    <a:pt x="601" y="602"/>
                    <a:pt x="434" y="735"/>
                  </a:cubicBezTo>
                  <a:cubicBezTo>
                    <a:pt x="267" y="835"/>
                    <a:pt x="134" y="969"/>
                    <a:pt x="67" y="1136"/>
                  </a:cubicBezTo>
                  <a:cubicBezTo>
                    <a:pt x="1" y="1202"/>
                    <a:pt x="1" y="1269"/>
                    <a:pt x="1" y="1336"/>
                  </a:cubicBezTo>
                  <a:cubicBezTo>
                    <a:pt x="34" y="1402"/>
                    <a:pt x="67" y="1503"/>
                    <a:pt x="134" y="1569"/>
                  </a:cubicBezTo>
                  <a:cubicBezTo>
                    <a:pt x="234" y="1736"/>
                    <a:pt x="367" y="1836"/>
                    <a:pt x="501" y="1936"/>
                  </a:cubicBezTo>
                  <a:cubicBezTo>
                    <a:pt x="668" y="2003"/>
                    <a:pt x="834" y="2036"/>
                    <a:pt x="968" y="2070"/>
                  </a:cubicBezTo>
                  <a:cubicBezTo>
                    <a:pt x="1168" y="2103"/>
                    <a:pt x="1368" y="2103"/>
                    <a:pt x="1602" y="2103"/>
                  </a:cubicBezTo>
                  <a:cubicBezTo>
                    <a:pt x="1602" y="2136"/>
                    <a:pt x="1635" y="2203"/>
                    <a:pt x="1668" y="2236"/>
                  </a:cubicBezTo>
                  <a:cubicBezTo>
                    <a:pt x="1702" y="2336"/>
                    <a:pt x="1735" y="2403"/>
                    <a:pt x="1802" y="2503"/>
                  </a:cubicBezTo>
                  <a:cubicBezTo>
                    <a:pt x="1874" y="2576"/>
                    <a:pt x="1982" y="2701"/>
                    <a:pt x="2086" y="2701"/>
                  </a:cubicBezTo>
                  <a:cubicBezTo>
                    <a:pt x="2126" y="2701"/>
                    <a:pt x="2165" y="2683"/>
                    <a:pt x="2202" y="2637"/>
                  </a:cubicBezTo>
                  <a:cubicBezTo>
                    <a:pt x="2235" y="2570"/>
                    <a:pt x="2269" y="2503"/>
                    <a:pt x="2302" y="2437"/>
                  </a:cubicBezTo>
                  <a:cubicBezTo>
                    <a:pt x="2302" y="2370"/>
                    <a:pt x="2336" y="2303"/>
                    <a:pt x="2402" y="2270"/>
                  </a:cubicBezTo>
                  <a:cubicBezTo>
                    <a:pt x="2436" y="2270"/>
                    <a:pt x="2469" y="2236"/>
                    <a:pt x="2469" y="2203"/>
                  </a:cubicBezTo>
                  <a:cubicBezTo>
                    <a:pt x="2502" y="2170"/>
                    <a:pt x="2436" y="2103"/>
                    <a:pt x="2402" y="2103"/>
                  </a:cubicBezTo>
                  <a:cubicBezTo>
                    <a:pt x="2336" y="2070"/>
                    <a:pt x="2302" y="2070"/>
                    <a:pt x="2235" y="2036"/>
                  </a:cubicBezTo>
                  <a:cubicBezTo>
                    <a:pt x="2302" y="2036"/>
                    <a:pt x="2402" y="2003"/>
                    <a:pt x="2469" y="1970"/>
                  </a:cubicBezTo>
                  <a:cubicBezTo>
                    <a:pt x="2536" y="1970"/>
                    <a:pt x="2636" y="1903"/>
                    <a:pt x="2702" y="1869"/>
                  </a:cubicBezTo>
                  <a:cubicBezTo>
                    <a:pt x="2869" y="1736"/>
                    <a:pt x="3069" y="1636"/>
                    <a:pt x="3270" y="1603"/>
                  </a:cubicBezTo>
                  <a:cubicBezTo>
                    <a:pt x="3340" y="1579"/>
                    <a:pt x="3411" y="1568"/>
                    <a:pt x="3481" y="1568"/>
                  </a:cubicBezTo>
                  <a:cubicBezTo>
                    <a:pt x="3607" y="1568"/>
                    <a:pt x="3729" y="1605"/>
                    <a:pt x="3837" y="1669"/>
                  </a:cubicBezTo>
                  <a:cubicBezTo>
                    <a:pt x="3903" y="1736"/>
                    <a:pt x="3970" y="1803"/>
                    <a:pt x="4037" y="1869"/>
                  </a:cubicBezTo>
                  <a:cubicBezTo>
                    <a:pt x="4070" y="1903"/>
                    <a:pt x="4137" y="1970"/>
                    <a:pt x="4170" y="1970"/>
                  </a:cubicBezTo>
                  <a:cubicBezTo>
                    <a:pt x="4237" y="1936"/>
                    <a:pt x="4204" y="1836"/>
                    <a:pt x="4204" y="1803"/>
                  </a:cubicBezTo>
                  <a:cubicBezTo>
                    <a:pt x="4204" y="1669"/>
                    <a:pt x="4170" y="1569"/>
                    <a:pt x="4137" y="1469"/>
                  </a:cubicBezTo>
                  <a:cubicBezTo>
                    <a:pt x="4103" y="1402"/>
                    <a:pt x="4037" y="1336"/>
                    <a:pt x="4003" y="1269"/>
                  </a:cubicBezTo>
                  <a:cubicBezTo>
                    <a:pt x="3937" y="1202"/>
                    <a:pt x="3937" y="1136"/>
                    <a:pt x="4003" y="1102"/>
                  </a:cubicBezTo>
                  <a:cubicBezTo>
                    <a:pt x="4037" y="1036"/>
                    <a:pt x="4070" y="1002"/>
                    <a:pt x="4070" y="969"/>
                  </a:cubicBezTo>
                  <a:cubicBezTo>
                    <a:pt x="4137" y="802"/>
                    <a:pt x="4170" y="602"/>
                    <a:pt x="4170" y="435"/>
                  </a:cubicBezTo>
                  <a:cubicBezTo>
                    <a:pt x="4070" y="435"/>
                    <a:pt x="4003" y="468"/>
                    <a:pt x="3937" y="535"/>
                  </a:cubicBezTo>
                  <a:lnTo>
                    <a:pt x="3870" y="602"/>
                  </a:lnTo>
                  <a:cubicBezTo>
                    <a:pt x="3803" y="635"/>
                    <a:pt x="3770" y="702"/>
                    <a:pt x="3703" y="735"/>
                  </a:cubicBezTo>
                  <a:cubicBezTo>
                    <a:pt x="3539" y="818"/>
                    <a:pt x="3374" y="877"/>
                    <a:pt x="3209" y="877"/>
                  </a:cubicBezTo>
                  <a:cubicBezTo>
                    <a:pt x="3174" y="877"/>
                    <a:pt x="3138" y="875"/>
                    <a:pt x="3103" y="869"/>
                  </a:cubicBezTo>
                  <a:cubicBezTo>
                    <a:pt x="3003" y="835"/>
                    <a:pt x="2936" y="802"/>
                    <a:pt x="2836" y="735"/>
                  </a:cubicBezTo>
                  <a:cubicBezTo>
                    <a:pt x="2869" y="735"/>
                    <a:pt x="2903" y="669"/>
                    <a:pt x="2869" y="635"/>
                  </a:cubicBezTo>
                  <a:cubicBezTo>
                    <a:pt x="2836" y="569"/>
                    <a:pt x="2769" y="535"/>
                    <a:pt x="2702" y="502"/>
                  </a:cubicBezTo>
                  <a:cubicBezTo>
                    <a:pt x="2636" y="468"/>
                    <a:pt x="2536" y="402"/>
                    <a:pt x="2436" y="335"/>
                  </a:cubicBezTo>
                  <a:cubicBezTo>
                    <a:pt x="2269" y="235"/>
                    <a:pt x="2069" y="202"/>
                    <a:pt x="1869" y="102"/>
                  </a:cubicBezTo>
                  <a:cubicBezTo>
                    <a:pt x="1804" y="37"/>
                    <a:pt x="1712" y="0"/>
                    <a:pt x="16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1882891" y="4980689"/>
              <a:ext cx="165334" cy="102337"/>
            </a:xfrm>
            <a:custGeom>
              <a:rect b="b" l="l" r="r" t="t"/>
              <a:pathLst>
                <a:path extrusionOk="0" h="2643" w="4270">
                  <a:moveTo>
                    <a:pt x="1563" y="0"/>
                  </a:moveTo>
                  <a:cubicBezTo>
                    <a:pt x="1508" y="0"/>
                    <a:pt x="1452" y="11"/>
                    <a:pt x="1401" y="37"/>
                  </a:cubicBezTo>
                  <a:cubicBezTo>
                    <a:pt x="1334" y="103"/>
                    <a:pt x="1268" y="170"/>
                    <a:pt x="1201" y="237"/>
                  </a:cubicBezTo>
                  <a:cubicBezTo>
                    <a:pt x="1201" y="270"/>
                    <a:pt x="1168" y="337"/>
                    <a:pt x="1134" y="370"/>
                  </a:cubicBezTo>
                  <a:cubicBezTo>
                    <a:pt x="1068" y="370"/>
                    <a:pt x="968" y="404"/>
                    <a:pt x="901" y="470"/>
                  </a:cubicBezTo>
                  <a:cubicBezTo>
                    <a:pt x="734" y="537"/>
                    <a:pt x="534" y="670"/>
                    <a:pt x="400" y="804"/>
                  </a:cubicBezTo>
                  <a:cubicBezTo>
                    <a:pt x="234" y="904"/>
                    <a:pt x="134" y="1037"/>
                    <a:pt x="34" y="1204"/>
                  </a:cubicBezTo>
                  <a:cubicBezTo>
                    <a:pt x="0" y="1271"/>
                    <a:pt x="0" y="1338"/>
                    <a:pt x="34" y="1404"/>
                  </a:cubicBezTo>
                  <a:cubicBezTo>
                    <a:pt x="34" y="1471"/>
                    <a:pt x="100" y="1571"/>
                    <a:pt x="134" y="1638"/>
                  </a:cubicBezTo>
                  <a:cubicBezTo>
                    <a:pt x="234" y="1771"/>
                    <a:pt x="400" y="1905"/>
                    <a:pt x="567" y="1971"/>
                  </a:cubicBezTo>
                  <a:cubicBezTo>
                    <a:pt x="701" y="2038"/>
                    <a:pt x="867" y="2071"/>
                    <a:pt x="1034" y="2071"/>
                  </a:cubicBezTo>
                  <a:lnTo>
                    <a:pt x="1635" y="2071"/>
                  </a:lnTo>
                  <a:cubicBezTo>
                    <a:pt x="1668" y="2105"/>
                    <a:pt x="1701" y="2172"/>
                    <a:pt x="1701" y="2205"/>
                  </a:cubicBezTo>
                  <a:cubicBezTo>
                    <a:pt x="1768" y="2305"/>
                    <a:pt x="1835" y="2372"/>
                    <a:pt x="1902" y="2472"/>
                  </a:cubicBezTo>
                  <a:cubicBezTo>
                    <a:pt x="1948" y="2541"/>
                    <a:pt x="2058" y="2643"/>
                    <a:pt x="2166" y="2643"/>
                  </a:cubicBezTo>
                  <a:cubicBezTo>
                    <a:pt x="2214" y="2643"/>
                    <a:pt x="2261" y="2623"/>
                    <a:pt x="2302" y="2572"/>
                  </a:cubicBezTo>
                  <a:cubicBezTo>
                    <a:pt x="2335" y="2505"/>
                    <a:pt x="2369" y="2438"/>
                    <a:pt x="2369" y="2338"/>
                  </a:cubicBezTo>
                  <a:cubicBezTo>
                    <a:pt x="2369" y="2305"/>
                    <a:pt x="2402" y="2238"/>
                    <a:pt x="2469" y="2205"/>
                  </a:cubicBezTo>
                  <a:cubicBezTo>
                    <a:pt x="2502" y="2172"/>
                    <a:pt x="2535" y="2138"/>
                    <a:pt x="2535" y="2105"/>
                  </a:cubicBezTo>
                  <a:cubicBezTo>
                    <a:pt x="2569" y="2071"/>
                    <a:pt x="2502" y="2038"/>
                    <a:pt x="2469" y="2005"/>
                  </a:cubicBezTo>
                  <a:cubicBezTo>
                    <a:pt x="2402" y="2005"/>
                    <a:pt x="2335" y="2005"/>
                    <a:pt x="2302" y="1971"/>
                  </a:cubicBezTo>
                  <a:cubicBezTo>
                    <a:pt x="2369" y="1938"/>
                    <a:pt x="2435" y="1938"/>
                    <a:pt x="2502" y="1905"/>
                  </a:cubicBezTo>
                  <a:cubicBezTo>
                    <a:pt x="2569" y="1871"/>
                    <a:pt x="2669" y="1838"/>
                    <a:pt x="2735" y="1771"/>
                  </a:cubicBezTo>
                  <a:cubicBezTo>
                    <a:pt x="2902" y="1638"/>
                    <a:pt x="3102" y="1538"/>
                    <a:pt x="3303" y="1471"/>
                  </a:cubicBezTo>
                  <a:cubicBezTo>
                    <a:pt x="3373" y="1447"/>
                    <a:pt x="3444" y="1436"/>
                    <a:pt x="3514" y="1436"/>
                  </a:cubicBezTo>
                  <a:cubicBezTo>
                    <a:pt x="3640" y="1436"/>
                    <a:pt x="3762" y="1473"/>
                    <a:pt x="3870" y="1538"/>
                  </a:cubicBezTo>
                  <a:cubicBezTo>
                    <a:pt x="3936" y="1571"/>
                    <a:pt x="4003" y="1638"/>
                    <a:pt x="4070" y="1705"/>
                  </a:cubicBezTo>
                  <a:cubicBezTo>
                    <a:pt x="4097" y="1732"/>
                    <a:pt x="4146" y="1780"/>
                    <a:pt x="4181" y="1780"/>
                  </a:cubicBezTo>
                  <a:cubicBezTo>
                    <a:pt x="4189" y="1780"/>
                    <a:pt x="4197" y="1778"/>
                    <a:pt x="4203" y="1771"/>
                  </a:cubicBezTo>
                  <a:cubicBezTo>
                    <a:pt x="4270" y="1738"/>
                    <a:pt x="4237" y="1671"/>
                    <a:pt x="4237" y="1604"/>
                  </a:cubicBezTo>
                  <a:cubicBezTo>
                    <a:pt x="4237" y="1504"/>
                    <a:pt x="4170" y="1404"/>
                    <a:pt x="4136" y="1338"/>
                  </a:cubicBezTo>
                  <a:cubicBezTo>
                    <a:pt x="4070" y="1238"/>
                    <a:pt x="4036" y="1171"/>
                    <a:pt x="3970" y="1137"/>
                  </a:cubicBezTo>
                  <a:cubicBezTo>
                    <a:pt x="3936" y="1071"/>
                    <a:pt x="3903" y="1004"/>
                    <a:pt x="3970" y="937"/>
                  </a:cubicBezTo>
                  <a:cubicBezTo>
                    <a:pt x="4003" y="904"/>
                    <a:pt x="4036" y="871"/>
                    <a:pt x="4070" y="837"/>
                  </a:cubicBezTo>
                  <a:cubicBezTo>
                    <a:pt x="4136" y="670"/>
                    <a:pt x="4136" y="470"/>
                    <a:pt x="4103" y="270"/>
                  </a:cubicBezTo>
                  <a:lnTo>
                    <a:pt x="4103" y="270"/>
                  </a:lnTo>
                  <a:cubicBezTo>
                    <a:pt x="4036" y="304"/>
                    <a:pt x="3936" y="337"/>
                    <a:pt x="3903" y="404"/>
                  </a:cubicBezTo>
                  <a:lnTo>
                    <a:pt x="3836" y="470"/>
                  </a:lnTo>
                  <a:cubicBezTo>
                    <a:pt x="3770" y="504"/>
                    <a:pt x="3736" y="570"/>
                    <a:pt x="3669" y="637"/>
                  </a:cubicBezTo>
                  <a:cubicBezTo>
                    <a:pt x="3532" y="719"/>
                    <a:pt x="3372" y="779"/>
                    <a:pt x="3209" y="779"/>
                  </a:cubicBezTo>
                  <a:cubicBezTo>
                    <a:pt x="3173" y="779"/>
                    <a:pt x="3138" y="776"/>
                    <a:pt x="3102" y="771"/>
                  </a:cubicBezTo>
                  <a:cubicBezTo>
                    <a:pt x="3002" y="737"/>
                    <a:pt x="2902" y="704"/>
                    <a:pt x="2802" y="670"/>
                  </a:cubicBezTo>
                  <a:cubicBezTo>
                    <a:pt x="2836" y="637"/>
                    <a:pt x="2869" y="604"/>
                    <a:pt x="2836" y="570"/>
                  </a:cubicBezTo>
                  <a:cubicBezTo>
                    <a:pt x="2802" y="504"/>
                    <a:pt x="2735" y="470"/>
                    <a:pt x="2669" y="437"/>
                  </a:cubicBezTo>
                  <a:cubicBezTo>
                    <a:pt x="2602" y="404"/>
                    <a:pt x="2502" y="337"/>
                    <a:pt x="2402" y="304"/>
                  </a:cubicBezTo>
                  <a:cubicBezTo>
                    <a:pt x="2202" y="203"/>
                    <a:pt x="2002" y="170"/>
                    <a:pt x="1801" y="70"/>
                  </a:cubicBezTo>
                  <a:cubicBezTo>
                    <a:pt x="1740" y="29"/>
                    <a:pt x="1652" y="0"/>
                    <a:pt x="1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flipH="1">
              <a:off x="8951836" y="4925855"/>
              <a:ext cx="165373" cy="102066"/>
            </a:xfrm>
            <a:custGeom>
              <a:rect b="b" l="l" r="r" t="t"/>
              <a:pathLst>
                <a:path extrusionOk="0" h="2636" w="4271">
                  <a:moveTo>
                    <a:pt x="1598" y="1"/>
                  </a:moveTo>
                  <a:cubicBezTo>
                    <a:pt x="1527" y="1"/>
                    <a:pt x="1452" y="17"/>
                    <a:pt x="1368" y="51"/>
                  </a:cubicBezTo>
                  <a:cubicBezTo>
                    <a:pt x="1302" y="84"/>
                    <a:pt x="1268" y="151"/>
                    <a:pt x="1202" y="251"/>
                  </a:cubicBezTo>
                  <a:cubicBezTo>
                    <a:pt x="1168" y="284"/>
                    <a:pt x="1168" y="318"/>
                    <a:pt x="1135" y="351"/>
                  </a:cubicBezTo>
                  <a:cubicBezTo>
                    <a:pt x="1068" y="384"/>
                    <a:pt x="968" y="418"/>
                    <a:pt x="901" y="451"/>
                  </a:cubicBezTo>
                  <a:cubicBezTo>
                    <a:pt x="701" y="551"/>
                    <a:pt x="535" y="651"/>
                    <a:pt x="368" y="785"/>
                  </a:cubicBezTo>
                  <a:cubicBezTo>
                    <a:pt x="234" y="885"/>
                    <a:pt x="101" y="1052"/>
                    <a:pt x="34" y="1218"/>
                  </a:cubicBezTo>
                  <a:cubicBezTo>
                    <a:pt x="1" y="1252"/>
                    <a:pt x="1" y="1352"/>
                    <a:pt x="34" y="1418"/>
                  </a:cubicBezTo>
                  <a:cubicBezTo>
                    <a:pt x="68" y="1485"/>
                    <a:pt x="101" y="1552"/>
                    <a:pt x="168" y="1619"/>
                  </a:cubicBezTo>
                  <a:cubicBezTo>
                    <a:pt x="268" y="1785"/>
                    <a:pt x="401" y="1885"/>
                    <a:pt x="568" y="1952"/>
                  </a:cubicBezTo>
                  <a:cubicBezTo>
                    <a:pt x="735" y="2019"/>
                    <a:pt x="901" y="2052"/>
                    <a:pt x="1035" y="2052"/>
                  </a:cubicBezTo>
                  <a:cubicBezTo>
                    <a:pt x="1135" y="2069"/>
                    <a:pt x="1235" y="2077"/>
                    <a:pt x="1335" y="2077"/>
                  </a:cubicBezTo>
                  <a:cubicBezTo>
                    <a:pt x="1435" y="2077"/>
                    <a:pt x="1535" y="2069"/>
                    <a:pt x="1635" y="2052"/>
                  </a:cubicBezTo>
                  <a:lnTo>
                    <a:pt x="1735" y="2186"/>
                  </a:lnTo>
                  <a:cubicBezTo>
                    <a:pt x="1769" y="2286"/>
                    <a:pt x="1835" y="2386"/>
                    <a:pt x="1902" y="2453"/>
                  </a:cubicBezTo>
                  <a:cubicBezTo>
                    <a:pt x="1951" y="2526"/>
                    <a:pt x="2090" y="2636"/>
                    <a:pt x="2200" y="2636"/>
                  </a:cubicBezTo>
                  <a:cubicBezTo>
                    <a:pt x="2240" y="2636"/>
                    <a:pt x="2276" y="2621"/>
                    <a:pt x="2302" y="2586"/>
                  </a:cubicBezTo>
                  <a:cubicBezTo>
                    <a:pt x="2336" y="2519"/>
                    <a:pt x="2369" y="2419"/>
                    <a:pt x="2369" y="2352"/>
                  </a:cubicBezTo>
                  <a:cubicBezTo>
                    <a:pt x="2403" y="2286"/>
                    <a:pt x="2436" y="2219"/>
                    <a:pt x="2469" y="2186"/>
                  </a:cubicBezTo>
                  <a:cubicBezTo>
                    <a:pt x="2503" y="2186"/>
                    <a:pt x="2536" y="2152"/>
                    <a:pt x="2569" y="2119"/>
                  </a:cubicBezTo>
                  <a:cubicBezTo>
                    <a:pt x="2569" y="2086"/>
                    <a:pt x="2503" y="2019"/>
                    <a:pt x="2469" y="2019"/>
                  </a:cubicBezTo>
                  <a:cubicBezTo>
                    <a:pt x="2403" y="1986"/>
                    <a:pt x="2369" y="1986"/>
                    <a:pt x="2302" y="1952"/>
                  </a:cubicBezTo>
                  <a:cubicBezTo>
                    <a:pt x="2369" y="1952"/>
                    <a:pt x="2436" y="1919"/>
                    <a:pt x="2503" y="1919"/>
                  </a:cubicBezTo>
                  <a:cubicBezTo>
                    <a:pt x="2603" y="1852"/>
                    <a:pt x="2669" y="1819"/>
                    <a:pt x="2736" y="1752"/>
                  </a:cubicBezTo>
                  <a:cubicBezTo>
                    <a:pt x="2903" y="1619"/>
                    <a:pt x="3103" y="1519"/>
                    <a:pt x="3303" y="1452"/>
                  </a:cubicBezTo>
                  <a:cubicBezTo>
                    <a:pt x="3376" y="1440"/>
                    <a:pt x="3450" y="1432"/>
                    <a:pt x="3521" y="1432"/>
                  </a:cubicBezTo>
                  <a:cubicBezTo>
                    <a:pt x="3645" y="1432"/>
                    <a:pt x="3765" y="1455"/>
                    <a:pt x="3870" y="1519"/>
                  </a:cubicBezTo>
                  <a:cubicBezTo>
                    <a:pt x="3970" y="1585"/>
                    <a:pt x="4037" y="1619"/>
                    <a:pt x="4104" y="1719"/>
                  </a:cubicBezTo>
                  <a:cubicBezTo>
                    <a:pt x="4137" y="1719"/>
                    <a:pt x="4170" y="1785"/>
                    <a:pt x="4237" y="1785"/>
                  </a:cubicBezTo>
                  <a:cubicBezTo>
                    <a:pt x="4271" y="1752"/>
                    <a:pt x="4271" y="1652"/>
                    <a:pt x="4271" y="1619"/>
                  </a:cubicBezTo>
                  <a:cubicBezTo>
                    <a:pt x="4237" y="1519"/>
                    <a:pt x="4170" y="1418"/>
                    <a:pt x="4104" y="1318"/>
                  </a:cubicBezTo>
                  <a:cubicBezTo>
                    <a:pt x="4070" y="1252"/>
                    <a:pt x="4037" y="1185"/>
                    <a:pt x="3970" y="1118"/>
                  </a:cubicBezTo>
                  <a:cubicBezTo>
                    <a:pt x="3904" y="1052"/>
                    <a:pt x="3904" y="1018"/>
                    <a:pt x="3970" y="951"/>
                  </a:cubicBezTo>
                  <a:cubicBezTo>
                    <a:pt x="4004" y="918"/>
                    <a:pt x="4004" y="851"/>
                    <a:pt x="4037" y="818"/>
                  </a:cubicBezTo>
                  <a:cubicBezTo>
                    <a:pt x="4104" y="651"/>
                    <a:pt x="4137" y="451"/>
                    <a:pt x="4104" y="284"/>
                  </a:cubicBezTo>
                  <a:cubicBezTo>
                    <a:pt x="4004" y="284"/>
                    <a:pt x="3937" y="318"/>
                    <a:pt x="3870" y="384"/>
                  </a:cubicBezTo>
                  <a:lnTo>
                    <a:pt x="3837" y="451"/>
                  </a:lnTo>
                  <a:cubicBezTo>
                    <a:pt x="3770" y="518"/>
                    <a:pt x="3703" y="551"/>
                    <a:pt x="3637" y="618"/>
                  </a:cubicBezTo>
                  <a:cubicBezTo>
                    <a:pt x="3500" y="700"/>
                    <a:pt x="3340" y="760"/>
                    <a:pt x="3176" y="760"/>
                  </a:cubicBezTo>
                  <a:cubicBezTo>
                    <a:pt x="3141" y="760"/>
                    <a:pt x="3105" y="757"/>
                    <a:pt x="3070" y="751"/>
                  </a:cubicBezTo>
                  <a:cubicBezTo>
                    <a:pt x="2970" y="751"/>
                    <a:pt x="2870" y="718"/>
                    <a:pt x="2803" y="651"/>
                  </a:cubicBezTo>
                  <a:cubicBezTo>
                    <a:pt x="2836" y="651"/>
                    <a:pt x="2836" y="585"/>
                    <a:pt x="2803" y="551"/>
                  </a:cubicBezTo>
                  <a:cubicBezTo>
                    <a:pt x="2769" y="484"/>
                    <a:pt x="2736" y="451"/>
                    <a:pt x="2669" y="451"/>
                  </a:cubicBezTo>
                  <a:cubicBezTo>
                    <a:pt x="2569" y="384"/>
                    <a:pt x="2469" y="351"/>
                    <a:pt x="2369" y="284"/>
                  </a:cubicBezTo>
                  <a:cubicBezTo>
                    <a:pt x="2202" y="184"/>
                    <a:pt x="2002" y="151"/>
                    <a:pt x="1802" y="51"/>
                  </a:cubicBezTo>
                  <a:cubicBezTo>
                    <a:pt x="1735" y="17"/>
                    <a:pt x="1669"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3111435" y="4796193"/>
              <a:ext cx="165373" cy="102105"/>
            </a:xfrm>
            <a:custGeom>
              <a:rect b="b" l="l" r="r" t="t"/>
              <a:pathLst>
                <a:path extrusionOk="0" h="2637" w="4271">
                  <a:moveTo>
                    <a:pt x="1565" y="0"/>
                  </a:moveTo>
                  <a:cubicBezTo>
                    <a:pt x="1508" y="0"/>
                    <a:pt x="1452" y="11"/>
                    <a:pt x="1401" y="37"/>
                  </a:cubicBezTo>
                  <a:cubicBezTo>
                    <a:pt x="1335" y="103"/>
                    <a:pt x="1268" y="170"/>
                    <a:pt x="1235" y="237"/>
                  </a:cubicBezTo>
                  <a:cubicBezTo>
                    <a:pt x="1201" y="270"/>
                    <a:pt x="1168" y="304"/>
                    <a:pt x="1168" y="370"/>
                  </a:cubicBezTo>
                  <a:cubicBezTo>
                    <a:pt x="1068" y="370"/>
                    <a:pt x="1001" y="404"/>
                    <a:pt x="901" y="437"/>
                  </a:cubicBezTo>
                  <a:cubicBezTo>
                    <a:pt x="734" y="537"/>
                    <a:pt x="567" y="637"/>
                    <a:pt x="401" y="804"/>
                  </a:cubicBezTo>
                  <a:cubicBezTo>
                    <a:pt x="267" y="904"/>
                    <a:pt x="134" y="1037"/>
                    <a:pt x="67" y="1204"/>
                  </a:cubicBezTo>
                  <a:cubicBezTo>
                    <a:pt x="34" y="1271"/>
                    <a:pt x="0" y="1338"/>
                    <a:pt x="34" y="1404"/>
                  </a:cubicBezTo>
                  <a:cubicBezTo>
                    <a:pt x="67" y="1471"/>
                    <a:pt x="100" y="1571"/>
                    <a:pt x="167" y="1638"/>
                  </a:cubicBezTo>
                  <a:cubicBezTo>
                    <a:pt x="267" y="1771"/>
                    <a:pt x="401" y="1905"/>
                    <a:pt x="567" y="1971"/>
                  </a:cubicBezTo>
                  <a:cubicBezTo>
                    <a:pt x="734" y="2038"/>
                    <a:pt x="901" y="2072"/>
                    <a:pt x="1068" y="2072"/>
                  </a:cubicBezTo>
                  <a:lnTo>
                    <a:pt x="1668" y="2072"/>
                  </a:lnTo>
                  <a:lnTo>
                    <a:pt x="1735" y="2205"/>
                  </a:lnTo>
                  <a:cubicBezTo>
                    <a:pt x="1768" y="2305"/>
                    <a:pt x="1835" y="2372"/>
                    <a:pt x="1902" y="2472"/>
                  </a:cubicBezTo>
                  <a:cubicBezTo>
                    <a:pt x="1974" y="2520"/>
                    <a:pt x="2097" y="2637"/>
                    <a:pt x="2198" y="2637"/>
                  </a:cubicBezTo>
                  <a:cubicBezTo>
                    <a:pt x="2238" y="2637"/>
                    <a:pt x="2274" y="2619"/>
                    <a:pt x="2302" y="2572"/>
                  </a:cubicBezTo>
                  <a:cubicBezTo>
                    <a:pt x="2335" y="2505"/>
                    <a:pt x="2369" y="2438"/>
                    <a:pt x="2369" y="2338"/>
                  </a:cubicBezTo>
                  <a:cubicBezTo>
                    <a:pt x="2402" y="2272"/>
                    <a:pt x="2435" y="2238"/>
                    <a:pt x="2469" y="2205"/>
                  </a:cubicBezTo>
                  <a:cubicBezTo>
                    <a:pt x="2502" y="2205"/>
                    <a:pt x="2536" y="2138"/>
                    <a:pt x="2569" y="2105"/>
                  </a:cubicBezTo>
                  <a:cubicBezTo>
                    <a:pt x="2569" y="2072"/>
                    <a:pt x="2502" y="2038"/>
                    <a:pt x="2469" y="2005"/>
                  </a:cubicBezTo>
                  <a:cubicBezTo>
                    <a:pt x="2402" y="2005"/>
                    <a:pt x="2369" y="1971"/>
                    <a:pt x="2302" y="1971"/>
                  </a:cubicBezTo>
                  <a:cubicBezTo>
                    <a:pt x="2369" y="1938"/>
                    <a:pt x="2435" y="1938"/>
                    <a:pt x="2502" y="1905"/>
                  </a:cubicBezTo>
                  <a:cubicBezTo>
                    <a:pt x="2602" y="1871"/>
                    <a:pt x="2669" y="1805"/>
                    <a:pt x="2769" y="1771"/>
                  </a:cubicBezTo>
                  <a:cubicBezTo>
                    <a:pt x="2902" y="1638"/>
                    <a:pt x="3103" y="1538"/>
                    <a:pt x="3303" y="1471"/>
                  </a:cubicBezTo>
                  <a:cubicBezTo>
                    <a:pt x="3374" y="1447"/>
                    <a:pt x="3445" y="1436"/>
                    <a:pt x="3514" y="1436"/>
                  </a:cubicBezTo>
                  <a:cubicBezTo>
                    <a:pt x="3641" y="1436"/>
                    <a:pt x="3762" y="1473"/>
                    <a:pt x="3870" y="1538"/>
                  </a:cubicBezTo>
                  <a:cubicBezTo>
                    <a:pt x="3970" y="1571"/>
                    <a:pt x="4037" y="1638"/>
                    <a:pt x="4103" y="1705"/>
                  </a:cubicBezTo>
                  <a:cubicBezTo>
                    <a:pt x="4130" y="1732"/>
                    <a:pt x="4157" y="1780"/>
                    <a:pt x="4202" y="1780"/>
                  </a:cubicBezTo>
                  <a:cubicBezTo>
                    <a:pt x="4213" y="1780"/>
                    <a:pt x="4224" y="1778"/>
                    <a:pt x="4237" y="1771"/>
                  </a:cubicBezTo>
                  <a:cubicBezTo>
                    <a:pt x="4270" y="1771"/>
                    <a:pt x="4270" y="1638"/>
                    <a:pt x="4270" y="1605"/>
                  </a:cubicBezTo>
                  <a:cubicBezTo>
                    <a:pt x="4237" y="1504"/>
                    <a:pt x="4170" y="1404"/>
                    <a:pt x="4137" y="1338"/>
                  </a:cubicBezTo>
                  <a:cubicBezTo>
                    <a:pt x="4103" y="1238"/>
                    <a:pt x="4037" y="1171"/>
                    <a:pt x="4003" y="1138"/>
                  </a:cubicBezTo>
                  <a:cubicBezTo>
                    <a:pt x="3937" y="1071"/>
                    <a:pt x="3937" y="1004"/>
                    <a:pt x="4003" y="937"/>
                  </a:cubicBezTo>
                  <a:lnTo>
                    <a:pt x="4070" y="837"/>
                  </a:lnTo>
                  <a:cubicBezTo>
                    <a:pt x="4137" y="637"/>
                    <a:pt x="4137" y="470"/>
                    <a:pt x="4103" y="270"/>
                  </a:cubicBezTo>
                  <a:cubicBezTo>
                    <a:pt x="4037" y="270"/>
                    <a:pt x="3937" y="337"/>
                    <a:pt x="3903" y="404"/>
                  </a:cubicBezTo>
                  <a:lnTo>
                    <a:pt x="3836" y="437"/>
                  </a:lnTo>
                  <a:cubicBezTo>
                    <a:pt x="3770" y="504"/>
                    <a:pt x="3736" y="570"/>
                    <a:pt x="3670" y="604"/>
                  </a:cubicBezTo>
                  <a:cubicBezTo>
                    <a:pt x="3503" y="737"/>
                    <a:pt x="3303" y="771"/>
                    <a:pt x="3103" y="771"/>
                  </a:cubicBezTo>
                  <a:cubicBezTo>
                    <a:pt x="3003" y="737"/>
                    <a:pt x="2902" y="704"/>
                    <a:pt x="2802" y="671"/>
                  </a:cubicBezTo>
                  <a:cubicBezTo>
                    <a:pt x="2836" y="637"/>
                    <a:pt x="2869" y="604"/>
                    <a:pt x="2836" y="570"/>
                  </a:cubicBezTo>
                  <a:cubicBezTo>
                    <a:pt x="2802" y="504"/>
                    <a:pt x="2736" y="470"/>
                    <a:pt x="2669" y="437"/>
                  </a:cubicBezTo>
                  <a:lnTo>
                    <a:pt x="2402" y="304"/>
                  </a:lnTo>
                  <a:cubicBezTo>
                    <a:pt x="2202" y="204"/>
                    <a:pt x="2002" y="170"/>
                    <a:pt x="1835" y="70"/>
                  </a:cubicBezTo>
                  <a:cubicBezTo>
                    <a:pt x="1753" y="29"/>
                    <a:pt x="1657" y="0"/>
                    <a:pt x="15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26"/>
          <p:cNvSpPr/>
          <p:nvPr/>
        </p:nvSpPr>
        <p:spPr>
          <a:xfrm>
            <a:off x="825" y="4426726"/>
            <a:ext cx="9144064" cy="1168017"/>
          </a:xfrm>
          <a:custGeom>
            <a:rect b="b" l="l" r="r" t="t"/>
            <a:pathLst>
              <a:path extrusionOk="0" h="100173" w="208483">
                <a:moveTo>
                  <a:pt x="0" y="1"/>
                </a:moveTo>
                <a:lnTo>
                  <a:pt x="208482" y="1"/>
                </a:lnTo>
                <a:lnTo>
                  <a:pt x="208482" y="100172"/>
                </a:lnTo>
                <a:lnTo>
                  <a:pt x="0" y="100172"/>
                </a:lnTo>
                <a:close/>
              </a:path>
            </a:pathLst>
          </a:custGeom>
          <a:gradFill>
            <a:gsLst>
              <a:gs pos="0">
                <a:srgbClr val="D0F3FF">
                  <a:alpha val="32549"/>
                </a:srgbClr>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
    <p:spTree>
      <p:nvGrpSpPr>
        <p:cNvPr id="374" name="Shape 374"/>
        <p:cNvGrpSpPr/>
        <p:nvPr/>
      </p:nvGrpSpPr>
      <p:grpSpPr>
        <a:xfrm>
          <a:off x="0" y="0"/>
          <a:ext cx="0" cy="0"/>
          <a:chOff x="0" y="0"/>
          <a:chExt cx="0" cy="0"/>
        </a:xfrm>
      </p:grpSpPr>
      <p:sp>
        <p:nvSpPr>
          <p:cNvPr id="375" name="Google Shape;375;p27"/>
          <p:cNvSpPr txBox="1"/>
          <p:nvPr>
            <p:ph type="title"/>
          </p:nvPr>
        </p:nvSpPr>
        <p:spPr>
          <a:xfrm>
            <a:off x="713225" y="1626013"/>
            <a:ext cx="3391200" cy="909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000"/>
              <a:buNone/>
              <a:defRPr b="1" sz="2800">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376" name="Google Shape;376;p27"/>
          <p:cNvSpPr txBox="1"/>
          <p:nvPr>
            <p:ph idx="1" type="subTitle"/>
          </p:nvPr>
        </p:nvSpPr>
        <p:spPr>
          <a:xfrm>
            <a:off x="713400" y="2727588"/>
            <a:ext cx="3391200" cy="789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7" name="Google Shape;377;p27"/>
          <p:cNvSpPr/>
          <p:nvPr/>
        </p:nvSpPr>
        <p:spPr>
          <a:xfrm>
            <a:off x="3733800" y="178754"/>
            <a:ext cx="721500" cy="721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4277361" y="657687"/>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flipH="1">
            <a:off x="495773" y="783693"/>
            <a:ext cx="276146" cy="125983"/>
          </a:xfrm>
          <a:custGeom>
            <a:rect b="b" l="l" r="r" t="t"/>
            <a:pathLst>
              <a:path extrusionOk="0" h="3866" w="8474">
                <a:moveTo>
                  <a:pt x="1" y="1"/>
                </a:moveTo>
                <a:lnTo>
                  <a:pt x="1" y="1"/>
                </a:lnTo>
                <a:cubicBezTo>
                  <a:pt x="368" y="868"/>
                  <a:pt x="1568" y="1302"/>
                  <a:pt x="2035" y="1602"/>
                </a:cubicBezTo>
                <a:cubicBezTo>
                  <a:pt x="2336" y="1769"/>
                  <a:pt x="2903" y="2169"/>
                  <a:pt x="2869" y="2636"/>
                </a:cubicBezTo>
                <a:lnTo>
                  <a:pt x="1468" y="3103"/>
                </a:lnTo>
                <a:cubicBezTo>
                  <a:pt x="1669" y="3470"/>
                  <a:pt x="2302" y="3470"/>
                  <a:pt x="2703" y="3470"/>
                </a:cubicBezTo>
                <a:lnTo>
                  <a:pt x="2736" y="3470"/>
                </a:lnTo>
                <a:cubicBezTo>
                  <a:pt x="3036" y="3470"/>
                  <a:pt x="3070" y="3603"/>
                  <a:pt x="3370" y="3737"/>
                </a:cubicBezTo>
                <a:cubicBezTo>
                  <a:pt x="3620" y="3824"/>
                  <a:pt x="3880" y="3866"/>
                  <a:pt x="4137" y="3866"/>
                </a:cubicBezTo>
                <a:cubicBezTo>
                  <a:pt x="4771" y="3866"/>
                  <a:pt x="5397" y="3611"/>
                  <a:pt x="5872" y="3136"/>
                </a:cubicBezTo>
                <a:cubicBezTo>
                  <a:pt x="6072" y="3103"/>
                  <a:pt x="6272" y="3070"/>
                  <a:pt x="6472" y="3070"/>
                </a:cubicBezTo>
                <a:lnTo>
                  <a:pt x="5738" y="2736"/>
                </a:lnTo>
                <a:cubicBezTo>
                  <a:pt x="5947" y="2572"/>
                  <a:pt x="6270" y="2535"/>
                  <a:pt x="6620" y="2535"/>
                </a:cubicBezTo>
                <a:cubicBezTo>
                  <a:pt x="6909" y="2535"/>
                  <a:pt x="7218" y="2560"/>
                  <a:pt x="7495" y="2560"/>
                </a:cubicBezTo>
                <a:cubicBezTo>
                  <a:pt x="7630" y="2560"/>
                  <a:pt x="7758" y="2554"/>
                  <a:pt x="7873" y="2536"/>
                </a:cubicBezTo>
                <a:lnTo>
                  <a:pt x="8240" y="2436"/>
                </a:lnTo>
                <a:lnTo>
                  <a:pt x="8340" y="2303"/>
                </a:lnTo>
                <a:lnTo>
                  <a:pt x="8373" y="2269"/>
                </a:lnTo>
                <a:cubicBezTo>
                  <a:pt x="8473" y="2136"/>
                  <a:pt x="8407" y="2269"/>
                  <a:pt x="8473" y="2069"/>
                </a:cubicBezTo>
                <a:lnTo>
                  <a:pt x="8473" y="2069"/>
                </a:lnTo>
                <a:cubicBezTo>
                  <a:pt x="8106" y="2169"/>
                  <a:pt x="7731" y="2219"/>
                  <a:pt x="7356" y="2219"/>
                </a:cubicBezTo>
                <a:cubicBezTo>
                  <a:pt x="6981" y="2219"/>
                  <a:pt x="6605" y="2169"/>
                  <a:pt x="6238" y="2069"/>
                </a:cubicBezTo>
                <a:cubicBezTo>
                  <a:pt x="6122" y="2057"/>
                  <a:pt x="6021" y="2051"/>
                  <a:pt x="5933" y="2051"/>
                </a:cubicBezTo>
                <a:cubicBezTo>
                  <a:pt x="5149" y="2051"/>
                  <a:pt x="5376" y="2487"/>
                  <a:pt x="4726" y="2487"/>
                </a:cubicBezTo>
                <a:cubicBezTo>
                  <a:pt x="4653" y="2487"/>
                  <a:pt x="4568" y="2482"/>
                  <a:pt x="4471" y="2469"/>
                </a:cubicBezTo>
                <a:lnTo>
                  <a:pt x="4170" y="2069"/>
                </a:lnTo>
                <a:cubicBezTo>
                  <a:pt x="4159" y="2069"/>
                  <a:pt x="4156" y="2073"/>
                  <a:pt x="4152" y="2073"/>
                </a:cubicBezTo>
                <a:cubicBezTo>
                  <a:pt x="4144" y="2073"/>
                  <a:pt x="4137" y="2058"/>
                  <a:pt x="4070" y="1969"/>
                </a:cubicBezTo>
                <a:cubicBezTo>
                  <a:pt x="4020" y="1919"/>
                  <a:pt x="4012" y="1919"/>
                  <a:pt x="4012" y="1919"/>
                </a:cubicBezTo>
                <a:cubicBezTo>
                  <a:pt x="4012" y="1919"/>
                  <a:pt x="4020" y="1919"/>
                  <a:pt x="4004" y="1869"/>
                </a:cubicBezTo>
                <a:cubicBezTo>
                  <a:pt x="3803" y="1769"/>
                  <a:pt x="3670" y="1635"/>
                  <a:pt x="3436" y="1502"/>
                </a:cubicBezTo>
                <a:cubicBezTo>
                  <a:pt x="2603" y="1035"/>
                  <a:pt x="1202"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8632198" y="900243"/>
            <a:ext cx="276146" cy="125983"/>
          </a:xfrm>
          <a:custGeom>
            <a:rect b="b" l="l" r="r" t="t"/>
            <a:pathLst>
              <a:path extrusionOk="0" h="3866" w="8474">
                <a:moveTo>
                  <a:pt x="1" y="1"/>
                </a:moveTo>
                <a:lnTo>
                  <a:pt x="1" y="1"/>
                </a:lnTo>
                <a:cubicBezTo>
                  <a:pt x="368" y="868"/>
                  <a:pt x="1568" y="1302"/>
                  <a:pt x="2035" y="1602"/>
                </a:cubicBezTo>
                <a:cubicBezTo>
                  <a:pt x="2336" y="1769"/>
                  <a:pt x="2903" y="2169"/>
                  <a:pt x="2869" y="2636"/>
                </a:cubicBezTo>
                <a:lnTo>
                  <a:pt x="1468" y="3103"/>
                </a:lnTo>
                <a:cubicBezTo>
                  <a:pt x="1669" y="3470"/>
                  <a:pt x="2302" y="3470"/>
                  <a:pt x="2703" y="3470"/>
                </a:cubicBezTo>
                <a:lnTo>
                  <a:pt x="2736" y="3470"/>
                </a:lnTo>
                <a:cubicBezTo>
                  <a:pt x="3036" y="3470"/>
                  <a:pt x="3070" y="3603"/>
                  <a:pt x="3370" y="3737"/>
                </a:cubicBezTo>
                <a:cubicBezTo>
                  <a:pt x="3620" y="3824"/>
                  <a:pt x="3880" y="3866"/>
                  <a:pt x="4137" y="3866"/>
                </a:cubicBezTo>
                <a:cubicBezTo>
                  <a:pt x="4771" y="3866"/>
                  <a:pt x="5397" y="3611"/>
                  <a:pt x="5872" y="3136"/>
                </a:cubicBezTo>
                <a:cubicBezTo>
                  <a:pt x="6072" y="3103"/>
                  <a:pt x="6272" y="3070"/>
                  <a:pt x="6472" y="3070"/>
                </a:cubicBezTo>
                <a:lnTo>
                  <a:pt x="5738" y="2736"/>
                </a:lnTo>
                <a:cubicBezTo>
                  <a:pt x="5947" y="2572"/>
                  <a:pt x="6270" y="2535"/>
                  <a:pt x="6620" y="2535"/>
                </a:cubicBezTo>
                <a:cubicBezTo>
                  <a:pt x="6909" y="2535"/>
                  <a:pt x="7218" y="2560"/>
                  <a:pt x="7495" y="2560"/>
                </a:cubicBezTo>
                <a:cubicBezTo>
                  <a:pt x="7630" y="2560"/>
                  <a:pt x="7758" y="2554"/>
                  <a:pt x="7873" y="2536"/>
                </a:cubicBezTo>
                <a:lnTo>
                  <a:pt x="8240" y="2436"/>
                </a:lnTo>
                <a:lnTo>
                  <a:pt x="8340" y="2303"/>
                </a:lnTo>
                <a:lnTo>
                  <a:pt x="8373" y="2269"/>
                </a:lnTo>
                <a:cubicBezTo>
                  <a:pt x="8473" y="2136"/>
                  <a:pt x="8407" y="2269"/>
                  <a:pt x="8473" y="2069"/>
                </a:cubicBezTo>
                <a:lnTo>
                  <a:pt x="8473" y="2069"/>
                </a:lnTo>
                <a:cubicBezTo>
                  <a:pt x="8106" y="2169"/>
                  <a:pt x="7731" y="2219"/>
                  <a:pt x="7356" y="2219"/>
                </a:cubicBezTo>
                <a:cubicBezTo>
                  <a:pt x="6981" y="2219"/>
                  <a:pt x="6605" y="2169"/>
                  <a:pt x="6238" y="2069"/>
                </a:cubicBezTo>
                <a:cubicBezTo>
                  <a:pt x="6122" y="2057"/>
                  <a:pt x="6021" y="2051"/>
                  <a:pt x="5933" y="2051"/>
                </a:cubicBezTo>
                <a:cubicBezTo>
                  <a:pt x="5149" y="2051"/>
                  <a:pt x="5376" y="2487"/>
                  <a:pt x="4726" y="2487"/>
                </a:cubicBezTo>
                <a:cubicBezTo>
                  <a:pt x="4653" y="2487"/>
                  <a:pt x="4568" y="2482"/>
                  <a:pt x="4471" y="2469"/>
                </a:cubicBezTo>
                <a:lnTo>
                  <a:pt x="4170" y="2069"/>
                </a:lnTo>
                <a:cubicBezTo>
                  <a:pt x="4159" y="2069"/>
                  <a:pt x="4156" y="2073"/>
                  <a:pt x="4152" y="2073"/>
                </a:cubicBezTo>
                <a:cubicBezTo>
                  <a:pt x="4144" y="2073"/>
                  <a:pt x="4137" y="2058"/>
                  <a:pt x="4070" y="1969"/>
                </a:cubicBezTo>
                <a:cubicBezTo>
                  <a:pt x="4020" y="1919"/>
                  <a:pt x="4012" y="1919"/>
                  <a:pt x="4012" y="1919"/>
                </a:cubicBezTo>
                <a:cubicBezTo>
                  <a:pt x="4012" y="1919"/>
                  <a:pt x="4020" y="1919"/>
                  <a:pt x="4004" y="1869"/>
                </a:cubicBezTo>
                <a:cubicBezTo>
                  <a:pt x="3803" y="1769"/>
                  <a:pt x="3670" y="1635"/>
                  <a:pt x="3436" y="1502"/>
                </a:cubicBezTo>
                <a:cubicBezTo>
                  <a:pt x="2603" y="1035"/>
                  <a:pt x="1202"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381" name="Shape 381"/>
        <p:cNvGrpSpPr/>
        <p:nvPr/>
      </p:nvGrpSpPr>
      <p:grpSpPr>
        <a:xfrm>
          <a:off x="0" y="0"/>
          <a:ext cx="0" cy="0"/>
          <a:chOff x="0" y="0"/>
          <a:chExt cx="0" cy="0"/>
        </a:xfrm>
      </p:grpSpPr>
      <p:sp>
        <p:nvSpPr>
          <p:cNvPr id="382" name="Google Shape;382;p28"/>
          <p:cNvSpPr txBox="1"/>
          <p:nvPr>
            <p:ph idx="1" type="subTitle"/>
          </p:nvPr>
        </p:nvSpPr>
        <p:spPr>
          <a:xfrm>
            <a:off x="2622150" y="3935600"/>
            <a:ext cx="3899700" cy="6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28"/>
          <p:cNvSpPr txBox="1"/>
          <p:nvPr>
            <p:ph type="title"/>
          </p:nvPr>
        </p:nvSpPr>
        <p:spPr>
          <a:xfrm>
            <a:off x="713225" y="537600"/>
            <a:ext cx="55215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384" name="Google Shape;384;p28"/>
          <p:cNvSpPr/>
          <p:nvPr/>
        </p:nvSpPr>
        <p:spPr>
          <a:xfrm flipH="1">
            <a:off x="6795515" y="4778501"/>
            <a:ext cx="2348484" cy="212371"/>
          </a:xfrm>
          <a:custGeom>
            <a:rect b="b" l="l" r="r" t="t"/>
            <a:pathLst>
              <a:path extrusionOk="0" h="6577" w="72731">
                <a:moveTo>
                  <a:pt x="6033" y="0"/>
                </a:moveTo>
                <a:cubicBezTo>
                  <a:pt x="4022" y="0"/>
                  <a:pt x="2008" y="129"/>
                  <a:pt x="0" y="387"/>
                </a:cubicBezTo>
                <a:lnTo>
                  <a:pt x="0" y="5924"/>
                </a:lnTo>
                <a:cubicBezTo>
                  <a:pt x="2212" y="5131"/>
                  <a:pt x="4316" y="4071"/>
                  <a:pt x="6558" y="4071"/>
                </a:cubicBezTo>
                <a:cubicBezTo>
                  <a:pt x="6937" y="4071"/>
                  <a:pt x="7320" y="4101"/>
                  <a:pt x="7707" y="4168"/>
                </a:cubicBezTo>
                <a:cubicBezTo>
                  <a:pt x="9049" y="4387"/>
                  <a:pt x="10171" y="5046"/>
                  <a:pt x="11439" y="5436"/>
                </a:cubicBezTo>
                <a:cubicBezTo>
                  <a:pt x="12854" y="5851"/>
                  <a:pt x="14390" y="5973"/>
                  <a:pt x="15902" y="6070"/>
                </a:cubicBezTo>
                <a:cubicBezTo>
                  <a:pt x="21369" y="6417"/>
                  <a:pt x="26835" y="6576"/>
                  <a:pt x="32316" y="6576"/>
                </a:cubicBezTo>
                <a:cubicBezTo>
                  <a:pt x="33389" y="6576"/>
                  <a:pt x="34462" y="6570"/>
                  <a:pt x="35536" y="6558"/>
                </a:cubicBezTo>
                <a:cubicBezTo>
                  <a:pt x="31390" y="6412"/>
                  <a:pt x="27292" y="5851"/>
                  <a:pt x="23268" y="4826"/>
                </a:cubicBezTo>
                <a:cubicBezTo>
                  <a:pt x="25338" y="4383"/>
                  <a:pt x="27448" y="4225"/>
                  <a:pt x="29580" y="4225"/>
                </a:cubicBezTo>
                <a:cubicBezTo>
                  <a:pt x="34128" y="4225"/>
                  <a:pt x="38774" y="4944"/>
                  <a:pt x="43341" y="5143"/>
                </a:cubicBezTo>
                <a:cubicBezTo>
                  <a:pt x="44191" y="5178"/>
                  <a:pt x="45042" y="5194"/>
                  <a:pt x="45893" y="5194"/>
                </a:cubicBezTo>
                <a:cubicBezTo>
                  <a:pt x="50407" y="5194"/>
                  <a:pt x="54919" y="4749"/>
                  <a:pt x="59414" y="4339"/>
                </a:cubicBezTo>
                <a:cubicBezTo>
                  <a:pt x="63901" y="3900"/>
                  <a:pt x="68462" y="3461"/>
                  <a:pt x="72730" y="2265"/>
                </a:cubicBezTo>
                <a:cubicBezTo>
                  <a:pt x="70452" y="1811"/>
                  <a:pt x="68142" y="1652"/>
                  <a:pt x="65813" y="1652"/>
                </a:cubicBezTo>
                <a:cubicBezTo>
                  <a:pt x="60350" y="1652"/>
                  <a:pt x="54781" y="2528"/>
                  <a:pt x="49275" y="2528"/>
                </a:cubicBezTo>
                <a:cubicBezTo>
                  <a:pt x="48434" y="2528"/>
                  <a:pt x="47593" y="2508"/>
                  <a:pt x="46755" y="2461"/>
                </a:cubicBezTo>
                <a:cubicBezTo>
                  <a:pt x="40531" y="2132"/>
                  <a:pt x="34410" y="350"/>
                  <a:pt x="28276" y="350"/>
                </a:cubicBezTo>
                <a:cubicBezTo>
                  <a:pt x="27128" y="350"/>
                  <a:pt x="25979" y="412"/>
                  <a:pt x="24829" y="558"/>
                </a:cubicBezTo>
                <a:cubicBezTo>
                  <a:pt x="23024" y="802"/>
                  <a:pt x="21268" y="1217"/>
                  <a:pt x="19463" y="1266"/>
                </a:cubicBezTo>
                <a:cubicBezTo>
                  <a:pt x="19310" y="1271"/>
                  <a:pt x="19157" y="1273"/>
                  <a:pt x="19005" y="1273"/>
                </a:cubicBezTo>
                <a:cubicBezTo>
                  <a:pt x="17014" y="1273"/>
                  <a:pt x="15045" y="851"/>
                  <a:pt x="13098" y="534"/>
                </a:cubicBezTo>
                <a:cubicBezTo>
                  <a:pt x="10753" y="178"/>
                  <a:pt x="8395" y="0"/>
                  <a:pt x="60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210509" y="1814646"/>
            <a:ext cx="3143968" cy="126024"/>
          </a:xfrm>
          <a:custGeom>
            <a:rect b="b" l="l" r="r" t="t"/>
            <a:pathLst>
              <a:path extrusionOk="0" h="673" w="37074">
                <a:moveTo>
                  <a:pt x="9314" y="320"/>
                </a:moveTo>
                <a:cubicBezTo>
                  <a:pt x="6368" y="320"/>
                  <a:pt x="1" y="666"/>
                  <a:pt x="1" y="666"/>
                </a:cubicBezTo>
                <a:lnTo>
                  <a:pt x="13976" y="666"/>
                </a:lnTo>
                <a:cubicBezTo>
                  <a:pt x="12819" y="628"/>
                  <a:pt x="11444" y="443"/>
                  <a:pt x="10415" y="349"/>
                </a:cubicBezTo>
                <a:cubicBezTo>
                  <a:pt x="10159" y="329"/>
                  <a:pt x="9779" y="320"/>
                  <a:pt x="9314" y="320"/>
                </a:cubicBezTo>
                <a:close/>
                <a:moveTo>
                  <a:pt x="18194" y="0"/>
                </a:moveTo>
                <a:cubicBezTo>
                  <a:pt x="17226" y="0"/>
                  <a:pt x="16376" y="93"/>
                  <a:pt x="16049" y="349"/>
                </a:cubicBezTo>
                <a:cubicBezTo>
                  <a:pt x="15792" y="551"/>
                  <a:pt x="15313" y="642"/>
                  <a:pt x="14720" y="666"/>
                </a:cubicBezTo>
                <a:lnTo>
                  <a:pt x="37073" y="666"/>
                </a:lnTo>
                <a:cubicBezTo>
                  <a:pt x="36293" y="519"/>
                  <a:pt x="35463" y="397"/>
                  <a:pt x="34659" y="349"/>
                </a:cubicBezTo>
                <a:cubicBezTo>
                  <a:pt x="34138" y="349"/>
                  <a:pt x="31808" y="489"/>
                  <a:pt x="29943" y="489"/>
                </a:cubicBezTo>
                <a:cubicBezTo>
                  <a:pt x="29011" y="489"/>
                  <a:pt x="28195" y="454"/>
                  <a:pt x="27781" y="349"/>
                </a:cubicBezTo>
                <a:cubicBezTo>
                  <a:pt x="27521" y="289"/>
                  <a:pt x="27172" y="267"/>
                  <a:pt x="26770" y="267"/>
                </a:cubicBezTo>
                <a:cubicBezTo>
                  <a:pt x="25634" y="267"/>
                  <a:pt x="24075" y="443"/>
                  <a:pt x="22920" y="443"/>
                </a:cubicBezTo>
                <a:cubicBezTo>
                  <a:pt x="22484" y="443"/>
                  <a:pt x="22106" y="418"/>
                  <a:pt x="21830" y="349"/>
                </a:cubicBezTo>
                <a:cubicBezTo>
                  <a:pt x="21107" y="179"/>
                  <a:pt x="19537" y="0"/>
                  <a:pt x="18194" y="0"/>
                </a:cubicBezTo>
                <a:close/>
                <a:moveTo>
                  <a:pt x="13976" y="666"/>
                </a:moveTo>
                <a:lnTo>
                  <a:pt x="13976" y="666"/>
                </a:lnTo>
                <a:cubicBezTo>
                  <a:pt x="14110" y="670"/>
                  <a:pt x="14241" y="672"/>
                  <a:pt x="14368" y="672"/>
                </a:cubicBezTo>
                <a:cubicBezTo>
                  <a:pt x="14489" y="672"/>
                  <a:pt x="14607" y="670"/>
                  <a:pt x="14720" y="66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flipH="1">
            <a:off x="2226611" y="1779287"/>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535348" y="1497543"/>
            <a:ext cx="276146" cy="125983"/>
          </a:xfrm>
          <a:custGeom>
            <a:rect b="b" l="l" r="r" t="t"/>
            <a:pathLst>
              <a:path extrusionOk="0" h="3866" w="8474">
                <a:moveTo>
                  <a:pt x="1" y="1"/>
                </a:moveTo>
                <a:lnTo>
                  <a:pt x="1" y="1"/>
                </a:lnTo>
                <a:cubicBezTo>
                  <a:pt x="368" y="868"/>
                  <a:pt x="1568" y="1302"/>
                  <a:pt x="2035" y="1602"/>
                </a:cubicBezTo>
                <a:cubicBezTo>
                  <a:pt x="2336" y="1769"/>
                  <a:pt x="2903" y="2169"/>
                  <a:pt x="2869" y="2636"/>
                </a:cubicBezTo>
                <a:lnTo>
                  <a:pt x="1468" y="3103"/>
                </a:lnTo>
                <a:cubicBezTo>
                  <a:pt x="1669" y="3470"/>
                  <a:pt x="2302" y="3470"/>
                  <a:pt x="2703" y="3470"/>
                </a:cubicBezTo>
                <a:lnTo>
                  <a:pt x="2736" y="3470"/>
                </a:lnTo>
                <a:cubicBezTo>
                  <a:pt x="3036" y="3470"/>
                  <a:pt x="3070" y="3603"/>
                  <a:pt x="3370" y="3737"/>
                </a:cubicBezTo>
                <a:cubicBezTo>
                  <a:pt x="3620" y="3824"/>
                  <a:pt x="3880" y="3866"/>
                  <a:pt x="4137" y="3866"/>
                </a:cubicBezTo>
                <a:cubicBezTo>
                  <a:pt x="4771" y="3866"/>
                  <a:pt x="5397" y="3611"/>
                  <a:pt x="5872" y="3136"/>
                </a:cubicBezTo>
                <a:cubicBezTo>
                  <a:pt x="6072" y="3103"/>
                  <a:pt x="6272" y="3070"/>
                  <a:pt x="6472" y="3070"/>
                </a:cubicBezTo>
                <a:lnTo>
                  <a:pt x="5738" y="2736"/>
                </a:lnTo>
                <a:cubicBezTo>
                  <a:pt x="5947" y="2572"/>
                  <a:pt x="6270" y="2535"/>
                  <a:pt x="6620" y="2535"/>
                </a:cubicBezTo>
                <a:cubicBezTo>
                  <a:pt x="6909" y="2535"/>
                  <a:pt x="7218" y="2560"/>
                  <a:pt x="7495" y="2560"/>
                </a:cubicBezTo>
                <a:cubicBezTo>
                  <a:pt x="7630" y="2560"/>
                  <a:pt x="7758" y="2554"/>
                  <a:pt x="7873" y="2536"/>
                </a:cubicBezTo>
                <a:lnTo>
                  <a:pt x="8240" y="2436"/>
                </a:lnTo>
                <a:lnTo>
                  <a:pt x="8340" y="2303"/>
                </a:lnTo>
                <a:lnTo>
                  <a:pt x="8373" y="2269"/>
                </a:lnTo>
                <a:cubicBezTo>
                  <a:pt x="8473" y="2136"/>
                  <a:pt x="8407" y="2269"/>
                  <a:pt x="8473" y="2069"/>
                </a:cubicBezTo>
                <a:lnTo>
                  <a:pt x="8473" y="2069"/>
                </a:lnTo>
                <a:cubicBezTo>
                  <a:pt x="8106" y="2169"/>
                  <a:pt x="7731" y="2219"/>
                  <a:pt x="7356" y="2219"/>
                </a:cubicBezTo>
                <a:cubicBezTo>
                  <a:pt x="6981" y="2219"/>
                  <a:pt x="6605" y="2169"/>
                  <a:pt x="6238" y="2069"/>
                </a:cubicBezTo>
                <a:cubicBezTo>
                  <a:pt x="6122" y="2057"/>
                  <a:pt x="6021" y="2051"/>
                  <a:pt x="5933" y="2051"/>
                </a:cubicBezTo>
                <a:cubicBezTo>
                  <a:pt x="5149" y="2051"/>
                  <a:pt x="5376" y="2487"/>
                  <a:pt x="4726" y="2487"/>
                </a:cubicBezTo>
                <a:cubicBezTo>
                  <a:pt x="4653" y="2487"/>
                  <a:pt x="4568" y="2482"/>
                  <a:pt x="4471" y="2469"/>
                </a:cubicBezTo>
                <a:lnTo>
                  <a:pt x="4170" y="2069"/>
                </a:lnTo>
                <a:cubicBezTo>
                  <a:pt x="4159" y="2069"/>
                  <a:pt x="4156" y="2073"/>
                  <a:pt x="4152" y="2073"/>
                </a:cubicBezTo>
                <a:cubicBezTo>
                  <a:pt x="4144" y="2073"/>
                  <a:pt x="4137" y="2058"/>
                  <a:pt x="4070" y="1969"/>
                </a:cubicBezTo>
                <a:cubicBezTo>
                  <a:pt x="4020" y="1919"/>
                  <a:pt x="4012" y="1919"/>
                  <a:pt x="4012" y="1919"/>
                </a:cubicBezTo>
                <a:cubicBezTo>
                  <a:pt x="4012" y="1919"/>
                  <a:pt x="4020" y="1919"/>
                  <a:pt x="4004" y="1869"/>
                </a:cubicBezTo>
                <a:cubicBezTo>
                  <a:pt x="3803" y="1769"/>
                  <a:pt x="3670" y="1635"/>
                  <a:pt x="3436" y="1502"/>
                </a:cubicBezTo>
                <a:cubicBezTo>
                  <a:pt x="2603" y="1035"/>
                  <a:pt x="1202"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flipH="1">
            <a:off x="7310161" y="2325062"/>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8205886" y="3579087"/>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1_1">
    <p:spTree>
      <p:nvGrpSpPr>
        <p:cNvPr id="390" name="Shape 390"/>
        <p:cNvGrpSpPr/>
        <p:nvPr/>
      </p:nvGrpSpPr>
      <p:grpSpPr>
        <a:xfrm>
          <a:off x="0" y="0"/>
          <a:ext cx="0" cy="0"/>
          <a:chOff x="0" y="0"/>
          <a:chExt cx="0" cy="0"/>
        </a:xfrm>
      </p:grpSpPr>
      <p:sp>
        <p:nvSpPr>
          <p:cNvPr id="391" name="Google Shape;391;p29"/>
          <p:cNvSpPr txBox="1"/>
          <p:nvPr>
            <p:ph idx="1" type="subTitle"/>
          </p:nvPr>
        </p:nvSpPr>
        <p:spPr>
          <a:xfrm>
            <a:off x="2622150" y="3935600"/>
            <a:ext cx="3899700" cy="6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2" name="Google Shape;392;p29"/>
          <p:cNvSpPr txBox="1"/>
          <p:nvPr>
            <p:ph type="title"/>
          </p:nvPr>
        </p:nvSpPr>
        <p:spPr>
          <a:xfrm>
            <a:off x="713225" y="537600"/>
            <a:ext cx="55215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393" name="Google Shape;393;p29"/>
          <p:cNvSpPr/>
          <p:nvPr/>
        </p:nvSpPr>
        <p:spPr>
          <a:xfrm flipH="1">
            <a:off x="-8804450" y="2117826"/>
            <a:ext cx="26752899" cy="3048520"/>
          </a:xfrm>
          <a:custGeom>
            <a:rect b="b" l="l" r="r" t="t"/>
            <a:pathLst>
              <a:path extrusionOk="0" h="17369" w="152436">
                <a:moveTo>
                  <a:pt x="50508" y="1"/>
                </a:moveTo>
                <a:cubicBezTo>
                  <a:pt x="47549" y="1"/>
                  <a:pt x="44430" y="1151"/>
                  <a:pt x="41585" y="2247"/>
                </a:cubicBezTo>
                <a:cubicBezTo>
                  <a:pt x="28122" y="7515"/>
                  <a:pt x="14195" y="11490"/>
                  <a:pt x="0" y="14100"/>
                </a:cubicBezTo>
                <a:lnTo>
                  <a:pt x="0" y="17368"/>
                </a:lnTo>
                <a:lnTo>
                  <a:pt x="152436" y="17368"/>
                </a:lnTo>
                <a:lnTo>
                  <a:pt x="152436" y="9027"/>
                </a:lnTo>
                <a:cubicBezTo>
                  <a:pt x="151776" y="9188"/>
                  <a:pt x="151222" y="9272"/>
                  <a:pt x="150669" y="9272"/>
                </a:cubicBezTo>
                <a:cubicBezTo>
                  <a:pt x="149629" y="9272"/>
                  <a:pt x="148596" y="8973"/>
                  <a:pt x="146875" y="8320"/>
                </a:cubicBezTo>
                <a:cubicBezTo>
                  <a:pt x="144880" y="7555"/>
                  <a:pt x="142781" y="7169"/>
                  <a:pt x="140682" y="7169"/>
                </a:cubicBezTo>
                <a:cubicBezTo>
                  <a:pt x="138829" y="7169"/>
                  <a:pt x="136976" y="7470"/>
                  <a:pt x="135192" y="8076"/>
                </a:cubicBezTo>
                <a:cubicBezTo>
                  <a:pt x="134111" y="8429"/>
                  <a:pt x="133029" y="8922"/>
                  <a:pt x="131911" y="8922"/>
                </a:cubicBezTo>
                <a:cubicBezTo>
                  <a:pt x="131794" y="8922"/>
                  <a:pt x="131676" y="8916"/>
                  <a:pt x="131558" y="8905"/>
                </a:cubicBezTo>
                <a:cubicBezTo>
                  <a:pt x="129729" y="8759"/>
                  <a:pt x="128339" y="7246"/>
                  <a:pt x="126851" y="6124"/>
                </a:cubicBezTo>
                <a:cubicBezTo>
                  <a:pt x="124679" y="4538"/>
                  <a:pt x="122078" y="3720"/>
                  <a:pt x="119455" y="3720"/>
                </a:cubicBezTo>
                <a:cubicBezTo>
                  <a:pt x="117926" y="3720"/>
                  <a:pt x="116389" y="3998"/>
                  <a:pt x="114925" y="4564"/>
                </a:cubicBezTo>
                <a:cubicBezTo>
                  <a:pt x="112013" y="5723"/>
                  <a:pt x="109377" y="8009"/>
                  <a:pt x="106281" y="8009"/>
                </a:cubicBezTo>
                <a:cubicBezTo>
                  <a:pt x="106187" y="8009"/>
                  <a:pt x="106093" y="8007"/>
                  <a:pt x="105998" y="8002"/>
                </a:cubicBezTo>
                <a:cubicBezTo>
                  <a:pt x="104364" y="7929"/>
                  <a:pt x="102852" y="7198"/>
                  <a:pt x="101266" y="6807"/>
                </a:cubicBezTo>
                <a:cubicBezTo>
                  <a:pt x="100266" y="6570"/>
                  <a:pt x="99258" y="6476"/>
                  <a:pt x="98245" y="6476"/>
                </a:cubicBezTo>
                <a:cubicBezTo>
                  <a:pt x="94450" y="6476"/>
                  <a:pt x="90583" y="7793"/>
                  <a:pt x="86738" y="7793"/>
                </a:cubicBezTo>
                <a:cubicBezTo>
                  <a:pt x="86133" y="7793"/>
                  <a:pt x="85529" y="7761"/>
                  <a:pt x="84925" y="7685"/>
                </a:cubicBezTo>
                <a:cubicBezTo>
                  <a:pt x="80087" y="7078"/>
                  <a:pt x="75719" y="3715"/>
                  <a:pt x="70877" y="3715"/>
                </a:cubicBezTo>
                <a:cubicBezTo>
                  <a:pt x="70666" y="3715"/>
                  <a:pt x="70455" y="3721"/>
                  <a:pt x="70243" y="3734"/>
                </a:cubicBezTo>
                <a:cubicBezTo>
                  <a:pt x="67616" y="3887"/>
                  <a:pt x="65005" y="5063"/>
                  <a:pt x="62478" y="5063"/>
                </a:cubicBezTo>
                <a:cubicBezTo>
                  <a:pt x="61766" y="5063"/>
                  <a:pt x="61061" y="4970"/>
                  <a:pt x="60365" y="4734"/>
                </a:cubicBezTo>
                <a:cubicBezTo>
                  <a:pt x="58194" y="4003"/>
                  <a:pt x="56706" y="2051"/>
                  <a:pt x="54706" y="978"/>
                </a:cubicBezTo>
                <a:cubicBezTo>
                  <a:pt x="53380" y="279"/>
                  <a:pt x="51963" y="1"/>
                  <a:pt x="50508" y="1"/>
                </a:cubicBezTo>
                <a:close/>
              </a:path>
            </a:pathLst>
          </a:custGeom>
          <a:gradFill>
            <a:gsLst>
              <a:gs pos="0">
                <a:srgbClr val="D0F3FF">
                  <a:alpha val="71764"/>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flipH="1">
            <a:off x="7841111" y="840287"/>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235611" y="1196812"/>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flipH="1">
            <a:off x="512814" y="4217644"/>
            <a:ext cx="161462" cy="104312"/>
          </a:xfrm>
          <a:custGeom>
            <a:rect b="b" l="l" r="r" t="t"/>
            <a:pathLst>
              <a:path extrusionOk="0" h="2694" w="4170">
                <a:moveTo>
                  <a:pt x="1642" y="1"/>
                </a:moveTo>
                <a:cubicBezTo>
                  <a:pt x="1578" y="1"/>
                  <a:pt x="1509" y="17"/>
                  <a:pt x="1434" y="47"/>
                </a:cubicBezTo>
                <a:cubicBezTo>
                  <a:pt x="1368" y="81"/>
                  <a:pt x="1301" y="148"/>
                  <a:pt x="1268" y="214"/>
                </a:cubicBezTo>
                <a:cubicBezTo>
                  <a:pt x="1234" y="248"/>
                  <a:pt x="1201" y="281"/>
                  <a:pt x="1168" y="348"/>
                </a:cubicBezTo>
                <a:cubicBezTo>
                  <a:pt x="1101" y="348"/>
                  <a:pt x="1034" y="381"/>
                  <a:pt x="934" y="414"/>
                </a:cubicBezTo>
                <a:cubicBezTo>
                  <a:pt x="734" y="481"/>
                  <a:pt x="567" y="581"/>
                  <a:pt x="400" y="715"/>
                </a:cubicBezTo>
                <a:cubicBezTo>
                  <a:pt x="234" y="815"/>
                  <a:pt x="133" y="948"/>
                  <a:pt x="33" y="1115"/>
                </a:cubicBezTo>
                <a:cubicBezTo>
                  <a:pt x="0" y="1182"/>
                  <a:pt x="0" y="1248"/>
                  <a:pt x="0" y="1315"/>
                </a:cubicBezTo>
                <a:cubicBezTo>
                  <a:pt x="33" y="1415"/>
                  <a:pt x="67" y="1482"/>
                  <a:pt x="100" y="1549"/>
                </a:cubicBezTo>
                <a:cubicBezTo>
                  <a:pt x="200" y="1715"/>
                  <a:pt x="334" y="1849"/>
                  <a:pt x="500" y="1915"/>
                </a:cubicBezTo>
                <a:cubicBezTo>
                  <a:pt x="634" y="1982"/>
                  <a:pt x="801" y="2049"/>
                  <a:pt x="967" y="2049"/>
                </a:cubicBezTo>
                <a:cubicBezTo>
                  <a:pt x="1168" y="2082"/>
                  <a:pt x="1368" y="2082"/>
                  <a:pt x="1568" y="2082"/>
                </a:cubicBezTo>
                <a:cubicBezTo>
                  <a:pt x="1601" y="2149"/>
                  <a:pt x="1601" y="2182"/>
                  <a:pt x="1635" y="2216"/>
                </a:cubicBezTo>
                <a:cubicBezTo>
                  <a:pt x="1668" y="2316"/>
                  <a:pt x="1735" y="2416"/>
                  <a:pt x="1801" y="2483"/>
                </a:cubicBezTo>
                <a:cubicBezTo>
                  <a:pt x="1852" y="2559"/>
                  <a:pt x="1981" y="2694"/>
                  <a:pt x="2099" y="2694"/>
                </a:cubicBezTo>
                <a:cubicBezTo>
                  <a:pt x="2135" y="2694"/>
                  <a:pt x="2170" y="2681"/>
                  <a:pt x="2202" y="2649"/>
                </a:cubicBezTo>
                <a:cubicBezTo>
                  <a:pt x="2202" y="2549"/>
                  <a:pt x="2235" y="2449"/>
                  <a:pt x="2235" y="2382"/>
                </a:cubicBezTo>
                <a:cubicBezTo>
                  <a:pt x="2235" y="2316"/>
                  <a:pt x="2268" y="2249"/>
                  <a:pt x="2335" y="2216"/>
                </a:cubicBezTo>
                <a:cubicBezTo>
                  <a:pt x="2335" y="2216"/>
                  <a:pt x="2402" y="2182"/>
                  <a:pt x="2402" y="2149"/>
                </a:cubicBezTo>
                <a:cubicBezTo>
                  <a:pt x="2402" y="2116"/>
                  <a:pt x="2368" y="2049"/>
                  <a:pt x="2335" y="2049"/>
                </a:cubicBezTo>
                <a:cubicBezTo>
                  <a:pt x="2268" y="2016"/>
                  <a:pt x="2202" y="1982"/>
                  <a:pt x="2168" y="1982"/>
                </a:cubicBezTo>
                <a:cubicBezTo>
                  <a:pt x="2235" y="1949"/>
                  <a:pt x="2302" y="1949"/>
                  <a:pt x="2368" y="1915"/>
                </a:cubicBezTo>
                <a:cubicBezTo>
                  <a:pt x="2468" y="1882"/>
                  <a:pt x="2535" y="1849"/>
                  <a:pt x="2635" y="1815"/>
                </a:cubicBezTo>
                <a:cubicBezTo>
                  <a:pt x="2802" y="1682"/>
                  <a:pt x="3002" y="1582"/>
                  <a:pt x="3202" y="1515"/>
                </a:cubicBezTo>
                <a:cubicBezTo>
                  <a:pt x="3252" y="1507"/>
                  <a:pt x="3302" y="1503"/>
                  <a:pt x="3352" y="1503"/>
                </a:cubicBezTo>
                <a:cubicBezTo>
                  <a:pt x="3500" y="1503"/>
                  <a:pt x="3644" y="1540"/>
                  <a:pt x="3769" y="1615"/>
                </a:cubicBezTo>
                <a:cubicBezTo>
                  <a:pt x="3836" y="1682"/>
                  <a:pt x="3903" y="1749"/>
                  <a:pt x="3970" y="1815"/>
                </a:cubicBezTo>
                <a:cubicBezTo>
                  <a:pt x="3997" y="1842"/>
                  <a:pt x="4024" y="1891"/>
                  <a:pt x="4068" y="1891"/>
                </a:cubicBezTo>
                <a:cubicBezTo>
                  <a:pt x="4079" y="1891"/>
                  <a:pt x="4090" y="1888"/>
                  <a:pt x="4103" y="1882"/>
                </a:cubicBezTo>
                <a:cubicBezTo>
                  <a:pt x="4136" y="1882"/>
                  <a:pt x="4136" y="1782"/>
                  <a:pt x="4136" y="1749"/>
                </a:cubicBezTo>
                <a:cubicBezTo>
                  <a:pt x="4136" y="1649"/>
                  <a:pt x="4136" y="1549"/>
                  <a:pt x="4103" y="1448"/>
                </a:cubicBezTo>
                <a:cubicBezTo>
                  <a:pt x="4070" y="1382"/>
                  <a:pt x="4036" y="1315"/>
                  <a:pt x="3970" y="1248"/>
                </a:cubicBezTo>
                <a:cubicBezTo>
                  <a:pt x="3936" y="1215"/>
                  <a:pt x="3936" y="1115"/>
                  <a:pt x="3970" y="1082"/>
                </a:cubicBezTo>
                <a:cubicBezTo>
                  <a:pt x="4003" y="1048"/>
                  <a:pt x="4036" y="1015"/>
                  <a:pt x="4070" y="981"/>
                </a:cubicBezTo>
                <a:cubicBezTo>
                  <a:pt x="4136" y="781"/>
                  <a:pt x="4170" y="615"/>
                  <a:pt x="4136" y="414"/>
                </a:cubicBezTo>
                <a:cubicBezTo>
                  <a:pt x="4070" y="414"/>
                  <a:pt x="3970" y="448"/>
                  <a:pt x="3903" y="548"/>
                </a:cubicBezTo>
                <a:lnTo>
                  <a:pt x="3869" y="581"/>
                </a:lnTo>
                <a:cubicBezTo>
                  <a:pt x="3803" y="615"/>
                  <a:pt x="3736" y="681"/>
                  <a:pt x="3669" y="748"/>
                </a:cubicBezTo>
                <a:cubicBezTo>
                  <a:pt x="3544" y="823"/>
                  <a:pt x="3400" y="861"/>
                  <a:pt x="3252" y="861"/>
                </a:cubicBezTo>
                <a:cubicBezTo>
                  <a:pt x="3202" y="861"/>
                  <a:pt x="3152" y="856"/>
                  <a:pt x="3102" y="848"/>
                </a:cubicBezTo>
                <a:cubicBezTo>
                  <a:pt x="3002" y="815"/>
                  <a:pt x="2902" y="781"/>
                  <a:pt x="2835" y="748"/>
                </a:cubicBezTo>
                <a:cubicBezTo>
                  <a:pt x="2869" y="715"/>
                  <a:pt x="2869" y="648"/>
                  <a:pt x="2869" y="615"/>
                </a:cubicBezTo>
                <a:cubicBezTo>
                  <a:pt x="2835" y="581"/>
                  <a:pt x="2769" y="548"/>
                  <a:pt x="2702" y="514"/>
                </a:cubicBezTo>
                <a:cubicBezTo>
                  <a:pt x="2635" y="481"/>
                  <a:pt x="2535" y="381"/>
                  <a:pt x="2435" y="348"/>
                </a:cubicBezTo>
                <a:cubicBezTo>
                  <a:pt x="2235" y="248"/>
                  <a:pt x="2035" y="181"/>
                  <a:pt x="1868" y="81"/>
                </a:cubicBezTo>
                <a:cubicBezTo>
                  <a:pt x="1795" y="26"/>
                  <a:pt x="1721" y="1"/>
                  <a:pt x="1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8508623" y="3831287"/>
            <a:ext cx="162779" cy="104312"/>
          </a:xfrm>
          <a:custGeom>
            <a:rect b="b" l="l" r="r" t="t"/>
            <a:pathLst>
              <a:path extrusionOk="0" h="2694" w="4204">
                <a:moveTo>
                  <a:pt x="1642" y="1"/>
                </a:moveTo>
                <a:cubicBezTo>
                  <a:pt x="1578" y="1"/>
                  <a:pt x="1509" y="17"/>
                  <a:pt x="1434" y="47"/>
                </a:cubicBezTo>
                <a:cubicBezTo>
                  <a:pt x="1368" y="81"/>
                  <a:pt x="1301" y="147"/>
                  <a:pt x="1268" y="214"/>
                </a:cubicBezTo>
                <a:cubicBezTo>
                  <a:pt x="1234" y="247"/>
                  <a:pt x="1201" y="281"/>
                  <a:pt x="1168" y="347"/>
                </a:cubicBezTo>
                <a:cubicBezTo>
                  <a:pt x="1101" y="347"/>
                  <a:pt x="1001" y="381"/>
                  <a:pt x="934" y="414"/>
                </a:cubicBezTo>
                <a:cubicBezTo>
                  <a:pt x="734" y="481"/>
                  <a:pt x="567" y="581"/>
                  <a:pt x="400" y="714"/>
                </a:cubicBezTo>
                <a:cubicBezTo>
                  <a:pt x="234" y="814"/>
                  <a:pt x="133" y="981"/>
                  <a:pt x="33" y="1148"/>
                </a:cubicBezTo>
                <a:cubicBezTo>
                  <a:pt x="0" y="1181"/>
                  <a:pt x="0" y="1248"/>
                  <a:pt x="0" y="1315"/>
                </a:cubicBezTo>
                <a:cubicBezTo>
                  <a:pt x="33" y="1415"/>
                  <a:pt x="67" y="1482"/>
                  <a:pt x="100" y="1548"/>
                </a:cubicBezTo>
                <a:cubicBezTo>
                  <a:pt x="200" y="1715"/>
                  <a:pt x="334" y="1849"/>
                  <a:pt x="500" y="1915"/>
                </a:cubicBezTo>
                <a:cubicBezTo>
                  <a:pt x="634" y="1982"/>
                  <a:pt x="801" y="2049"/>
                  <a:pt x="967" y="2049"/>
                </a:cubicBezTo>
                <a:cubicBezTo>
                  <a:pt x="1168" y="2082"/>
                  <a:pt x="1368" y="2082"/>
                  <a:pt x="1568" y="2082"/>
                </a:cubicBezTo>
                <a:cubicBezTo>
                  <a:pt x="1601" y="2149"/>
                  <a:pt x="1601" y="2182"/>
                  <a:pt x="1635" y="2215"/>
                </a:cubicBezTo>
                <a:cubicBezTo>
                  <a:pt x="1668" y="2316"/>
                  <a:pt x="1735" y="2416"/>
                  <a:pt x="1801" y="2482"/>
                </a:cubicBezTo>
                <a:cubicBezTo>
                  <a:pt x="1852" y="2559"/>
                  <a:pt x="1981" y="2694"/>
                  <a:pt x="2099" y="2694"/>
                </a:cubicBezTo>
                <a:cubicBezTo>
                  <a:pt x="2135" y="2694"/>
                  <a:pt x="2170" y="2681"/>
                  <a:pt x="2202" y="2649"/>
                </a:cubicBezTo>
                <a:cubicBezTo>
                  <a:pt x="2235" y="2582"/>
                  <a:pt x="2268" y="2482"/>
                  <a:pt x="2268" y="2416"/>
                </a:cubicBezTo>
                <a:cubicBezTo>
                  <a:pt x="2302" y="2349"/>
                  <a:pt x="2335" y="2282"/>
                  <a:pt x="2402" y="2249"/>
                </a:cubicBezTo>
                <a:cubicBezTo>
                  <a:pt x="2402" y="2249"/>
                  <a:pt x="2468" y="2215"/>
                  <a:pt x="2468" y="2182"/>
                </a:cubicBezTo>
                <a:cubicBezTo>
                  <a:pt x="2468" y="2149"/>
                  <a:pt x="2435" y="2115"/>
                  <a:pt x="2402" y="2082"/>
                </a:cubicBezTo>
                <a:cubicBezTo>
                  <a:pt x="2335" y="2082"/>
                  <a:pt x="2268" y="2049"/>
                  <a:pt x="2235" y="2015"/>
                </a:cubicBezTo>
                <a:cubicBezTo>
                  <a:pt x="2302" y="2015"/>
                  <a:pt x="2368" y="1982"/>
                  <a:pt x="2435" y="1982"/>
                </a:cubicBezTo>
                <a:cubicBezTo>
                  <a:pt x="2535" y="1949"/>
                  <a:pt x="2602" y="1915"/>
                  <a:pt x="2669" y="1849"/>
                </a:cubicBezTo>
                <a:cubicBezTo>
                  <a:pt x="2869" y="1715"/>
                  <a:pt x="3069" y="1648"/>
                  <a:pt x="3269" y="1582"/>
                </a:cubicBezTo>
                <a:cubicBezTo>
                  <a:pt x="3319" y="1573"/>
                  <a:pt x="3369" y="1569"/>
                  <a:pt x="3419" y="1569"/>
                </a:cubicBezTo>
                <a:cubicBezTo>
                  <a:pt x="3567" y="1569"/>
                  <a:pt x="3711" y="1607"/>
                  <a:pt x="3836" y="1682"/>
                </a:cubicBezTo>
                <a:cubicBezTo>
                  <a:pt x="3903" y="1715"/>
                  <a:pt x="3970" y="1782"/>
                  <a:pt x="4036" y="1882"/>
                </a:cubicBezTo>
                <a:cubicBezTo>
                  <a:pt x="4063" y="1909"/>
                  <a:pt x="4090" y="1958"/>
                  <a:pt x="4135" y="1958"/>
                </a:cubicBezTo>
                <a:cubicBezTo>
                  <a:pt x="4145" y="1958"/>
                  <a:pt x="4157" y="1955"/>
                  <a:pt x="4170" y="1949"/>
                </a:cubicBezTo>
                <a:cubicBezTo>
                  <a:pt x="4203" y="1915"/>
                  <a:pt x="4203" y="1815"/>
                  <a:pt x="4203" y="1782"/>
                </a:cubicBezTo>
                <a:cubicBezTo>
                  <a:pt x="4203" y="1682"/>
                  <a:pt x="4170" y="1548"/>
                  <a:pt x="4103" y="1482"/>
                </a:cubicBezTo>
                <a:cubicBezTo>
                  <a:pt x="4070" y="1382"/>
                  <a:pt x="4036" y="1315"/>
                  <a:pt x="3970" y="1248"/>
                </a:cubicBezTo>
                <a:cubicBezTo>
                  <a:pt x="3936" y="1215"/>
                  <a:pt x="3936" y="1115"/>
                  <a:pt x="3970" y="1081"/>
                </a:cubicBezTo>
                <a:cubicBezTo>
                  <a:pt x="4003" y="1048"/>
                  <a:pt x="4036" y="1015"/>
                  <a:pt x="4070" y="981"/>
                </a:cubicBezTo>
                <a:cubicBezTo>
                  <a:pt x="4136" y="781"/>
                  <a:pt x="4170" y="614"/>
                  <a:pt x="4136" y="414"/>
                </a:cubicBezTo>
                <a:cubicBezTo>
                  <a:pt x="4070" y="414"/>
                  <a:pt x="3970" y="448"/>
                  <a:pt x="3903" y="548"/>
                </a:cubicBezTo>
                <a:lnTo>
                  <a:pt x="3869" y="581"/>
                </a:lnTo>
                <a:cubicBezTo>
                  <a:pt x="3803" y="648"/>
                  <a:pt x="3736" y="681"/>
                  <a:pt x="3669" y="748"/>
                </a:cubicBezTo>
                <a:cubicBezTo>
                  <a:pt x="3544" y="823"/>
                  <a:pt x="3400" y="860"/>
                  <a:pt x="3252" y="860"/>
                </a:cubicBezTo>
                <a:cubicBezTo>
                  <a:pt x="3202" y="860"/>
                  <a:pt x="3152" y="856"/>
                  <a:pt x="3102" y="848"/>
                </a:cubicBezTo>
                <a:cubicBezTo>
                  <a:pt x="3002" y="814"/>
                  <a:pt x="2902" y="781"/>
                  <a:pt x="2835" y="748"/>
                </a:cubicBezTo>
                <a:cubicBezTo>
                  <a:pt x="2869" y="714"/>
                  <a:pt x="2869" y="681"/>
                  <a:pt x="2869" y="614"/>
                </a:cubicBezTo>
                <a:cubicBezTo>
                  <a:pt x="2835" y="581"/>
                  <a:pt x="2769" y="548"/>
                  <a:pt x="2702" y="514"/>
                </a:cubicBezTo>
                <a:cubicBezTo>
                  <a:pt x="2635" y="481"/>
                  <a:pt x="2535" y="381"/>
                  <a:pt x="2435" y="347"/>
                </a:cubicBezTo>
                <a:cubicBezTo>
                  <a:pt x="2235" y="247"/>
                  <a:pt x="2035" y="181"/>
                  <a:pt x="1868" y="81"/>
                </a:cubicBezTo>
                <a:cubicBezTo>
                  <a:pt x="1795" y="26"/>
                  <a:pt x="1721" y="1"/>
                  <a:pt x="1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1400398" y="3726962"/>
            <a:ext cx="162779" cy="104312"/>
          </a:xfrm>
          <a:custGeom>
            <a:rect b="b" l="l" r="r" t="t"/>
            <a:pathLst>
              <a:path extrusionOk="0" h="2694" w="4204">
                <a:moveTo>
                  <a:pt x="1642" y="1"/>
                </a:moveTo>
                <a:cubicBezTo>
                  <a:pt x="1578" y="1"/>
                  <a:pt x="1509" y="17"/>
                  <a:pt x="1434" y="47"/>
                </a:cubicBezTo>
                <a:cubicBezTo>
                  <a:pt x="1368" y="81"/>
                  <a:pt x="1301" y="147"/>
                  <a:pt x="1268" y="214"/>
                </a:cubicBezTo>
                <a:cubicBezTo>
                  <a:pt x="1234" y="247"/>
                  <a:pt x="1201" y="281"/>
                  <a:pt x="1168" y="347"/>
                </a:cubicBezTo>
                <a:cubicBezTo>
                  <a:pt x="1101" y="347"/>
                  <a:pt x="1001" y="381"/>
                  <a:pt x="934" y="414"/>
                </a:cubicBezTo>
                <a:cubicBezTo>
                  <a:pt x="734" y="481"/>
                  <a:pt x="567" y="581"/>
                  <a:pt x="400" y="714"/>
                </a:cubicBezTo>
                <a:cubicBezTo>
                  <a:pt x="234" y="814"/>
                  <a:pt x="133" y="981"/>
                  <a:pt x="33" y="1148"/>
                </a:cubicBezTo>
                <a:cubicBezTo>
                  <a:pt x="0" y="1181"/>
                  <a:pt x="0" y="1248"/>
                  <a:pt x="0" y="1315"/>
                </a:cubicBezTo>
                <a:cubicBezTo>
                  <a:pt x="33" y="1415"/>
                  <a:pt x="67" y="1482"/>
                  <a:pt x="100" y="1548"/>
                </a:cubicBezTo>
                <a:cubicBezTo>
                  <a:pt x="200" y="1715"/>
                  <a:pt x="334" y="1849"/>
                  <a:pt x="500" y="1915"/>
                </a:cubicBezTo>
                <a:cubicBezTo>
                  <a:pt x="634" y="1982"/>
                  <a:pt x="801" y="2049"/>
                  <a:pt x="967" y="2049"/>
                </a:cubicBezTo>
                <a:cubicBezTo>
                  <a:pt x="1168" y="2082"/>
                  <a:pt x="1368" y="2082"/>
                  <a:pt x="1568" y="2082"/>
                </a:cubicBezTo>
                <a:cubicBezTo>
                  <a:pt x="1601" y="2149"/>
                  <a:pt x="1601" y="2182"/>
                  <a:pt x="1635" y="2215"/>
                </a:cubicBezTo>
                <a:cubicBezTo>
                  <a:pt x="1668" y="2316"/>
                  <a:pt x="1735" y="2416"/>
                  <a:pt x="1801" y="2482"/>
                </a:cubicBezTo>
                <a:cubicBezTo>
                  <a:pt x="1852" y="2559"/>
                  <a:pt x="1981" y="2694"/>
                  <a:pt x="2099" y="2694"/>
                </a:cubicBezTo>
                <a:cubicBezTo>
                  <a:pt x="2135" y="2694"/>
                  <a:pt x="2170" y="2681"/>
                  <a:pt x="2202" y="2649"/>
                </a:cubicBezTo>
                <a:cubicBezTo>
                  <a:pt x="2235" y="2582"/>
                  <a:pt x="2268" y="2482"/>
                  <a:pt x="2268" y="2416"/>
                </a:cubicBezTo>
                <a:cubicBezTo>
                  <a:pt x="2302" y="2349"/>
                  <a:pt x="2335" y="2282"/>
                  <a:pt x="2402" y="2249"/>
                </a:cubicBezTo>
                <a:cubicBezTo>
                  <a:pt x="2402" y="2249"/>
                  <a:pt x="2468" y="2215"/>
                  <a:pt x="2468" y="2182"/>
                </a:cubicBezTo>
                <a:cubicBezTo>
                  <a:pt x="2468" y="2149"/>
                  <a:pt x="2435" y="2115"/>
                  <a:pt x="2402" y="2082"/>
                </a:cubicBezTo>
                <a:cubicBezTo>
                  <a:pt x="2335" y="2082"/>
                  <a:pt x="2268" y="2049"/>
                  <a:pt x="2235" y="2015"/>
                </a:cubicBezTo>
                <a:cubicBezTo>
                  <a:pt x="2302" y="2015"/>
                  <a:pt x="2368" y="1982"/>
                  <a:pt x="2435" y="1982"/>
                </a:cubicBezTo>
                <a:cubicBezTo>
                  <a:pt x="2535" y="1949"/>
                  <a:pt x="2602" y="1915"/>
                  <a:pt x="2669" y="1849"/>
                </a:cubicBezTo>
                <a:cubicBezTo>
                  <a:pt x="2869" y="1715"/>
                  <a:pt x="3069" y="1648"/>
                  <a:pt x="3269" y="1582"/>
                </a:cubicBezTo>
                <a:cubicBezTo>
                  <a:pt x="3319" y="1573"/>
                  <a:pt x="3369" y="1569"/>
                  <a:pt x="3419" y="1569"/>
                </a:cubicBezTo>
                <a:cubicBezTo>
                  <a:pt x="3567" y="1569"/>
                  <a:pt x="3711" y="1607"/>
                  <a:pt x="3836" y="1682"/>
                </a:cubicBezTo>
                <a:cubicBezTo>
                  <a:pt x="3903" y="1715"/>
                  <a:pt x="3970" y="1782"/>
                  <a:pt x="4036" y="1882"/>
                </a:cubicBezTo>
                <a:cubicBezTo>
                  <a:pt x="4063" y="1909"/>
                  <a:pt x="4090" y="1958"/>
                  <a:pt x="4135" y="1958"/>
                </a:cubicBezTo>
                <a:cubicBezTo>
                  <a:pt x="4145" y="1958"/>
                  <a:pt x="4157" y="1955"/>
                  <a:pt x="4170" y="1949"/>
                </a:cubicBezTo>
                <a:cubicBezTo>
                  <a:pt x="4203" y="1915"/>
                  <a:pt x="4203" y="1815"/>
                  <a:pt x="4203" y="1782"/>
                </a:cubicBezTo>
                <a:cubicBezTo>
                  <a:pt x="4203" y="1682"/>
                  <a:pt x="4170" y="1548"/>
                  <a:pt x="4103" y="1482"/>
                </a:cubicBezTo>
                <a:cubicBezTo>
                  <a:pt x="4070" y="1382"/>
                  <a:pt x="4036" y="1315"/>
                  <a:pt x="3970" y="1248"/>
                </a:cubicBezTo>
                <a:cubicBezTo>
                  <a:pt x="3936" y="1215"/>
                  <a:pt x="3936" y="1115"/>
                  <a:pt x="3970" y="1081"/>
                </a:cubicBezTo>
                <a:cubicBezTo>
                  <a:pt x="4003" y="1048"/>
                  <a:pt x="4036" y="1015"/>
                  <a:pt x="4070" y="981"/>
                </a:cubicBezTo>
                <a:cubicBezTo>
                  <a:pt x="4136" y="781"/>
                  <a:pt x="4170" y="614"/>
                  <a:pt x="4136" y="414"/>
                </a:cubicBezTo>
                <a:cubicBezTo>
                  <a:pt x="4070" y="414"/>
                  <a:pt x="3970" y="448"/>
                  <a:pt x="3903" y="548"/>
                </a:cubicBezTo>
                <a:lnTo>
                  <a:pt x="3869" y="581"/>
                </a:lnTo>
                <a:cubicBezTo>
                  <a:pt x="3803" y="648"/>
                  <a:pt x="3736" y="681"/>
                  <a:pt x="3669" y="748"/>
                </a:cubicBezTo>
                <a:cubicBezTo>
                  <a:pt x="3544" y="823"/>
                  <a:pt x="3400" y="860"/>
                  <a:pt x="3252" y="860"/>
                </a:cubicBezTo>
                <a:cubicBezTo>
                  <a:pt x="3202" y="860"/>
                  <a:pt x="3152" y="856"/>
                  <a:pt x="3102" y="848"/>
                </a:cubicBezTo>
                <a:cubicBezTo>
                  <a:pt x="3002" y="814"/>
                  <a:pt x="2902" y="781"/>
                  <a:pt x="2835" y="748"/>
                </a:cubicBezTo>
                <a:cubicBezTo>
                  <a:pt x="2869" y="714"/>
                  <a:pt x="2869" y="681"/>
                  <a:pt x="2869" y="614"/>
                </a:cubicBezTo>
                <a:cubicBezTo>
                  <a:pt x="2835" y="581"/>
                  <a:pt x="2769" y="548"/>
                  <a:pt x="2702" y="514"/>
                </a:cubicBezTo>
                <a:cubicBezTo>
                  <a:pt x="2635" y="481"/>
                  <a:pt x="2535" y="381"/>
                  <a:pt x="2435" y="347"/>
                </a:cubicBezTo>
                <a:cubicBezTo>
                  <a:pt x="2235" y="247"/>
                  <a:pt x="2035" y="181"/>
                  <a:pt x="1868" y="81"/>
                </a:cubicBezTo>
                <a:cubicBezTo>
                  <a:pt x="1795" y="26"/>
                  <a:pt x="1721" y="1"/>
                  <a:pt x="1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flipH="1">
            <a:off x="7559114" y="4603994"/>
            <a:ext cx="161462" cy="104312"/>
          </a:xfrm>
          <a:custGeom>
            <a:rect b="b" l="l" r="r" t="t"/>
            <a:pathLst>
              <a:path extrusionOk="0" h="2694" w="4170">
                <a:moveTo>
                  <a:pt x="1642" y="1"/>
                </a:moveTo>
                <a:cubicBezTo>
                  <a:pt x="1578" y="1"/>
                  <a:pt x="1509" y="17"/>
                  <a:pt x="1434" y="47"/>
                </a:cubicBezTo>
                <a:cubicBezTo>
                  <a:pt x="1368" y="81"/>
                  <a:pt x="1301" y="148"/>
                  <a:pt x="1268" y="214"/>
                </a:cubicBezTo>
                <a:cubicBezTo>
                  <a:pt x="1234" y="248"/>
                  <a:pt x="1201" y="281"/>
                  <a:pt x="1168" y="348"/>
                </a:cubicBezTo>
                <a:cubicBezTo>
                  <a:pt x="1101" y="348"/>
                  <a:pt x="1034" y="381"/>
                  <a:pt x="934" y="414"/>
                </a:cubicBezTo>
                <a:cubicBezTo>
                  <a:pt x="734" y="481"/>
                  <a:pt x="567" y="581"/>
                  <a:pt x="400" y="715"/>
                </a:cubicBezTo>
                <a:cubicBezTo>
                  <a:pt x="234" y="815"/>
                  <a:pt x="133" y="948"/>
                  <a:pt x="33" y="1115"/>
                </a:cubicBezTo>
                <a:cubicBezTo>
                  <a:pt x="0" y="1182"/>
                  <a:pt x="0" y="1248"/>
                  <a:pt x="0" y="1315"/>
                </a:cubicBezTo>
                <a:cubicBezTo>
                  <a:pt x="33" y="1415"/>
                  <a:pt x="67" y="1482"/>
                  <a:pt x="100" y="1549"/>
                </a:cubicBezTo>
                <a:cubicBezTo>
                  <a:pt x="200" y="1715"/>
                  <a:pt x="334" y="1849"/>
                  <a:pt x="500" y="1915"/>
                </a:cubicBezTo>
                <a:cubicBezTo>
                  <a:pt x="634" y="1982"/>
                  <a:pt x="801" y="2049"/>
                  <a:pt x="967" y="2049"/>
                </a:cubicBezTo>
                <a:cubicBezTo>
                  <a:pt x="1168" y="2082"/>
                  <a:pt x="1368" y="2082"/>
                  <a:pt x="1568" y="2082"/>
                </a:cubicBezTo>
                <a:cubicBezTo>
                  <a:pt x="1601" y="2149"/>
                  <a:pt x="1601" y="2182"/>
                  <a:pt x="1635" y="2216"/>
                </a:cubicBezTo>
                <a:cubicBezTo>
                  <a:pt x="1668" y="2316"/>
                  <a:pt x="1735" y="2416"/>
                  <a:pt x="1801" y="2483"/>
                </a:cubicBezTo>
                <a:cubicBezTo>
                  <a:pt x="1852" y="2559"/>
                  <a:pt x="1981" y="2694"/>
                  <a:pt x="2099" y="2694"/>
                </a:cubicBezTo>
                <a:cubicBezTo>
                  <a:pt x="2135" y="2694"/>
                  <a:pt x="2170" y="2681"/>
                  <a:pt x="2202" y="2649"/>
                </a:cubicBezTo>
                <a:cubicBezTo>
                  <a:pt x="2202" y="2549"/>
                  <a:pt x="2235" y="2449"/>
                  <a:pt x="2235" y="2382"/>
                </a:cubicBezTo>
                <a:cubicBezTo>
                  <a:pt x="2235" y="2316"/>
                  <a:pt x="2268" y="2249"/>
                  <a:pt x="2335" y="2216"/>
                </a:cubicBezTo>
                <a:cubicBezTo>
                  <a:pt x="2335" y="2216"/>
                  <a:pt x="2402" y="2182"/>
                  <a:pt x="2402" y="2149"/>
                </a:cubicBezTo>
                <a:cubicBezTo>
                  <a:pt x="2402" y="2116"/>
                  <a:pt x="2368" y="2049"/>
                  <a:pt x="2335" y="2049"/>
                </a:cubicBezTo>
                <a:cubicBezTo>
                  <a:pt x="2268" y="2016"/>
                  <a:pt x="2202" y="1982"/>
                  <a:pt x="2168" y="1982"/>
                </a:cubicBezTo>
                <a:cubicBezTo>
                  <a:pt x="2235" y="1949"/>
                  <a:pt x="2302" y="1949"/>
                  <a:pt x="2368" y="1915"/>
                </a:cubicBezTo>
                <a:cubicBezTo>
                  <a:pt x="2468" y="1882"/>
                  <a:pt x="2535" y="1849"/>
                  <a:pt x="2635" y="1815"/>
                </a:cubicBezTo>
                <a:cubicBezTo>
                  <a:pt x="2802" y="1682"/>
                  <a:pt x="3002" y="1582"/>
                  <a:pt x="3202" y="1515"/>
                </a:cubicBezTo>
                <a:cubicBezTo>
                  <a:pt x="3252" y="1507"/>
                  <a:pt x="3302" y="1503"/>
                  <a:pt x="3352" y="1503"/>
                </a:cubicBezTo>
                <a:cubicBezTo>
                  <a:pt x="3500" y="1503"/>
                  <a:pt x="3644" y="1540"/>
                  <a:pt x="3769" y="1615"/>
                </a:cubicBezTo>
                <a:cubicBezTo>
                  <a:pt x="3836" y="1682"/>
                  <a:pt x="3903" y="1749"/>
                  <a:pt x="3970" y="1815"/>
                </a:cubicBezTo>
                <a:cubicBezTo>
                  <a:pt x="3997" y="1842"/>
                  <a:pt x="4024" y="1891"/>
                  <a:pt x="4068" y="1891"/>
                </a:cubicBezTo>
                <a:cubicBezTo>
                  <a:pt x="4079" y="1891"/>
                  <a:pt x="4090" y="1888"/>
                  <a:pt x="4103" y="1882"/>
                </a:cubicBezTo>
                <a:cubicBezTo>
                  <a:pt x="4136" y="1882"/>
                  <a:pt x="4136" y="1782"/>
                  <a:pt x="4136" y="1749"/>
                </a:cubicBezTo>
                <a:cubicBezTo>
                  <a:pt x="4136" y="1649"/>
                  <a:pt x="4136" y="1549"/>
                  <a:pt x="4103" y="1448"/>
                </a:cubicBezTo>
                <a:cubicBezTo>
                  <a:pt x="4070" y="1382"/>
                  <a:pt x="4036" y="1315"/>
                  <a:pt x="3970" y="1248"/>
                </a:cubicBezTo>
                <a:cubicBezTo>
                  <a:pt x="3936" y="1215"/>
                  <a:pt x="3936" y="1115"/>
                  <a:pt x="3970" y="1082"/>
                </a:cubicBezTo>
                <a:cubicBezTo>
                  <a:pt x="4003" y="1048"/>
                  <a:pt x="4036" y="1015"/>
                  <a:pt x="4070" y="981"/>
                </a:cubicBezTo>
                <a:cubicBezTo>
                  <a:pt x="4136" y="781"/>
                  <a:pt x="4170" y="615"/>
                  <a:pt x="4136" y="414"/>
                </a:cubicBezTo>
                <a:cubicBezTo>
                  <a:pt x="4070" y="414"/>
                  <a:pt x="3970" y="448"/>
                  <a:pt x="3903" y="548"/>
                </a:cubicBezTo>
                <a:lnTo>
                  <a:pt x="3869" y="581"/>
                </a:lnTo>
                <a:cubicBezTo>
                  <a:pt x="3803" y="615"/>
                  <a:pt x="3736" y="681"/>
                  <a:pt x="3669" y="748"/>
                </a:cubicBezTo>
                <a:cubicBezTo>
                  <a:pt x="3544" y="823"/>
                  <a:pt x="3400" y="861"/>
                  <a:pt x="3252" y="861"/>
                </a:cubicBezTo>
                <a:cubicBezTo>
                  <a:pt x="3202" y="861"/>
                  <a:pt x="3152" y="856"/>
                  <a:pt x="3102" y="848"/>
                </a:cubicBezTo>
                <a:cubicBezTo>
                  <a:pt x="3002" y="815"/>
                  <a:pt x="2902" y="781"/>
                  <a:pt x="2835" y="748"/>
                </a:cubicBezTo>
                <a:cubicBezTo>
                  <a:pt x="2869" y="715"/>
                  <a:pt x="2869" y="648"/>
                  <a:pt x="2869" y="615"/>
                </a:cubicBezTo>
                <a:cubicBezTo>
                  <a:pt x="2835" y="581"/>
                  <a:pt x="2769" y="548"/>
                  <a:pt x="2702" y="514"/>
                </a:cubicBezTo>
                <a:cubicBezTo>
                  <a:pt x="2635" y="481"/>
                  <a:pt x="2535" y="381"/>
                  <a:pt x="2435" y="348"/>
                </a:cubicBezTo>
                <a:cubicBezTo>
                  <a:pt x="2235" y="248"/>
                  <a:pt x="2035" y="181"/>
                  <a:pt x="1868" y="81"/>
                </a:cubicBezTo>
                <a:cubicBezTo>
                  <a:pt x="1795" y="26"/>
                  <a:pt x="1721" y="1"/>
                  <a:pt x="1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8764996" y="4748725"/>
            <a:ext cx="2390918" cy="33192"/>
          </a:xfrm>
          <a:custGeom>
            <a:rect b="b" l="l" r="r" t="t"/>
            <a:pathLst>
              <a:path extrusionOk="0" h="496" w="35728">
                <a:moveTo>
                  <a:pt x="17871" y="0"/>
                </a:moveTo>
                <a:cubicBezTo>
                  <a:pt x="8001" y="0"/>
                  <a:pt x="0" y="248"/>
                  <a:pt x="0" y="248"/>
                </a:cubicBezTo>
                <a:cubicBezTo>
                  <a:pt x="0" y="248"/>
                  <a:pt x="8001" y="495"/>
                  <a:pt x="17871" y="495"/>
                </a:cubicBezTo>
                <a:cubicBezTo>
                  <a:pt x="27727" y="495"/>
                  <a:pt x="35727" y="248"/>
                  <a:pt x="35727" y="248"/>
                </a:cubicBezTo>
                <a:cubicBezTo>
                  <a:pt x="35727" y="248"/>
                  <a:pt x="27741" y="0"/>
                  <a:pt x="17871" y="0"/>
                </a:cubicBezTo>
                <a:close/>
              </a:path>
            </a:pathLst>
          </a:custGeom>
          <a:solidFill>
            <a:srgbClr val="E0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7971983" y="3291001"/>
            <a:ext cx="4791940" cy="32255"/>
          </a:xfrm>
          <a:custGeom>
            <a:rect b="b" l="l" r="r" t="t"/>
            <a:pathLst>
              <a:path extrusionOk="0" h="482" w="71607">
                <a:moveTo>
                  <a:pt x="35796" y="1"/>
                </a:moveTo>
                <a:cubicBezTo>
                  <a:pt x="16029" y="1"/>
                  <a:pt x="0" y="248"/>
                  <a:pt x="0" y="248"/>
                </a:cubicBezTo>
                <a:cubicBezTo>
                  <a:pt x="0" y="248"/>
                  <a:pt x="16029" y="482"/>
                  <a:pt x="35796" y="482"/>
                </a:cubicBezTo>
                <a:cubicBezTo>
                  <a:pt x="55578" y="482"/>
                  <a:pt x="71606" y="248"/>
                  <a:pt x="71606" y="248"/>
                </a:cubicBezTo>
                <a:cubicBezTo>
                  <a:pt x="71606" y="248"/>
                  <a:pt x="55578" y="1"/>
                  <a:pt x="35796" y="1"/>
                </a:cubicBezTo>
                <a:close/>
              </a:path>
            </a:pathLst>
          </a:custGeom>
          <a:solidFill>
            <a:srgbClr val="E0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2857464" y="4718386"/>
            <a:ext cx="7141368" cy="93889"/>
          </a:xfrm>
          <a:custGeom>
            <a:rect b="b" l="l" r="r" t="t"/>
            <a:pathLst>
              <a:path extrusionOk="0" h="1403" w="106715">
                <a:moveTo>
                  <a:pt x="53365" y="1"/>
                </a:moveTo>
                <a:cubicBezTo>
                  <a:pt x="23892" y="1"/>
                  <a:pt x="0" y="702"/>
                  <a:pt x="0" y="702"/>
                </a:cubicBezTo>
                <a:cubicBezTo>
                  <a:pt x="0" y="702"/>
                  <a:pt x="23892" y="1403"/>
                  <a:pt x="53365" y="1403"/>
                </a:cubicBezTo>
                <a:cubicBezTo>
                  <a:pt x="82837" y="1403"/>
                  <a:pt x="106715" y="702"/>
                  <a:pt x="106715" y="702"/>
                </a:cubicBezTo>
                <a:cubicBezTo>
                  <a:pt x="106715" y="702"/>
                  <a:pt x="82837" y="1"/>
                  <a:pt x="53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7_1_1_1">
    <p:spTree>
      <p:nvGrpSpPr>
        <p:cNvPr id="403" name="Shape 403"/>
        <p:cNvGrpSpPr/>
        <p:nvPr/>
      </p:nvGrpSpPr>
      <p:grpSpPr>
        <a:xfrm>
          <a:off x="0" y="0"/>
          <a:ext cx="0" cy="0"/>
          <a:chOff x="0" y="0"/>
          <a:chExt cx="0" cy="0"/>
        </a:xfrm>
      </p:grpSpPr>
      <p:sp>
        <p:nvSpPr>
          <p:cNvPr id="404" name="Google Shape;404;p30"/>
          <p:cNvSpPr txBox="1"/>
          <p:nvPr>
            <p:ph idx="1" type="subTitle"/>
          </p:nvPr>
        </p:nvSpPr>
        <p:spPr>
          <a:xfrm>
            <a:off x="2622150" y="3935600"/>
            <a:ext cx="3899700" cy="6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5" name="Google Shape;405;p30"/>
          <p:cNvSpPr txBox="1"/>
          <p:nvPr>
            <p:ph type="title"/>
          </p:nvPr>
        </p:nvSpPr>
        <p:spPr>
          <a:xfrm>
            <a:off x="713225" y="537600"/>
            <a:ext cx="55215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406" name="Google Shape;406;p30"/>
          <p:cNvSpPr/>
          <p:nvPr/>
        </p:nvSpPr>
        <p:spPr>
          <a:xfrm>
            <a:off x="825" y="2747625"/>
            <a:ext cx="9144064" cy="2395888"/>
          </a:xfrm>
          <a:custGeom>
            <a:rect b="b" l="l" r="r" t="t"/>
            <a:pathLst>
              <a:path extrusionOk="0" h="100173" w="208483">
                <a:moveTo>
                  <a:pt x="0" y="1"/>
                </a:moveTo>
                <a:lnTo>
                  <a:pt x="208482" y="1"/>
                </a:lnTo>
                <a:lnTo>
                  <a:pt x="208482" y="100172"/>
                </a:lnTo>
                <a:lnTo>
                  <a:pt x="0" y="100172"/>
                </a:lnTo>
                <a:close/>
              </a:path>
            </a:pathLst>
          </a:custGeom>
          <a:gradFill>
            <a:gsLst>
              <a:gs pos="0">
                <a:srgbClr val="D0F3FF">
                  <a:alpha val="32549"/>
                </a:srgbClr>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30"/>
          <p:cNvGrpSpPr/>
          <p:nvPr/>
        </p:nvGrpSpPr>
        <p:grpSpPr>
          <a:xfrm>
            <a:off x="426961" y="1540163"/>
            <a:ext cx="1546779" cy="2414616"/>
            <a:chOff x="259775" y="1853100"/>
            <a:chExt cx="1145932" cy="1789002"/>
          </a:xfrm>
        </p:grpSpPr>
        <p:sp>
          <p:nvSpPr>
            <p:cNvPr id="408" name="Google Shape;408;p30"/>
            <p:cNvSpPr/>
            <p:nvPr/>
          </p:nvSpPr>
          <p:spPr>
            <a:xfrm>
              <a:off x="259775" y="1853100"/>
              <a:ext cx="1145932" cy="894495"/>
            </a:xfrm>
            <a:custGeom>
              <a:rect b="b" l="l" r="r" t="t"/>
              <a:pathLst>
                <a:path extrusionOk="0" h="46401" w="59444">
                  <a:moveTo>
                    <a:pt x="26486" y="0"/>
                  </a:moveTo>
                  <a:lnTo>
                    <a:pt x="16046" y="10441"/>
                  </a:lnTo>
                  <a:lnTo>
                    <a:pt x="10008" y="23917"/>
                  </a:lnTo>
                  <a:lnTo>
                    <a:pt x="7173" y="40663"/>
                  </a:lnTo>
                  <a:lnTo>
                    <a:pt x="1" y="46400"/>
                  </a:lnTo>
                  <a:lnTo>
                    <a:pt x="59443" y="46400"/>
                  </a:lnTo>
                  <a:lnTo>
                    <a:pt x="52338" y="40663"/>
                  </a:lnTo>
                  <a:lnTo>
                    <a:pt x="49169" y="30389"/>
                  </a:lnTo>
                  <a:lnTo>
                    <a:pt x="41897" y="28187"/>
                  </a:lnTo>
                  <a:lnTo>
                    <a:pt x="35359" y="26586"/>
                  </a:lnTo>
                  <a:lnTo>
                    <a:pt x="32858" y="6538"/>
                  </a:lnTo>
                  <a:lnTo>
                    <a:pt x="264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259775" y="1853100"/>
              <a:ext cx="810908" cy="894495"/>
            </a:xfrm>
            <a:custGeom>
              <a:rect b="b" l="l" r="r" t="t"/>
              <a:pathLst>
                <a:path extrusionOk="0" h="46401" w="42065">
                  <a:moveTo>
                    <a:pt x="26486" y="0"/>
                  </a:moveTo>
                  <a:lnTo>
                    <a:pt x="16046" y="10441"/>
                  </a:lnTo>
                  <a:lnTo>
                    <a:pt x="10008" y="23917"/>
                  </a:lnTo>
                  <a:lnTo>
                    <a:pt x="7173" y="40663"/>
                  </a:lnTo>
                  <a:lnTo>
                    <a:pt x="1" y="46400"/>
                  </a:lnTo>
                  <a:lnTo>
                    <a:pt x="34759" y="46400"/>
                  </a:lnTo>
                  <a:lnTo>
                    <a:pt x="32758" y="35326"/>
                  </a:lnTo>
                  <a:lnTo>
                    <a:pt x="42064" y="33591"/>
                  </a:lnTo>
                  <a:lnTo>
                    <a:pt x="29722" y="32257"/>
                  </a:lnTo>
                  <a:lnTo>
                    <a:pt x="26486" y="26286"/>
                  </a:lnTo>
                  <a:lnTo>
                    <a:pt x="24885" y="12609"/>
                  </a:lnTo>
                  <a:lnTo>
                    <a:pt x="21049" y="10741"/>
                  </a:lnTo>
                  <a:lnTo>
                    <a:pt x="24885" y="10741"/>
                  </a:lnTo>
                  <a:lnTo>
                    <a:pt x="264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665560" y="2060167"/>
              <a:ext cx="198076" cy="53379"/>
            </a:xfrm>
            <a:custGeom>
              <a:rect b="b" l="l" r="r" t="t"/>
              <a:pathLst>
                <a:path extrusionOk="0" h="2769" w="10275">
                  <a:moveTo>
                    <a:pt x="0" y="0"/>
                  </a:moveTo>
                  <a:lnTo>
                    <a:pt x="3836" y="1868"/>
                  </a:lnTo>
                  <a:lnTo>
                    <a:pt x="10274" y="2769"/>
                  </a:lnTo>
                  <a:lnTo>
                    <a:pt x="10274" y="2769"/>
                  </a:lnTo>
                  <a:lnTo>
                    <a:pt x="38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383251" y="2636988"/>
              <a:ext cx="144061" cy="110634"/>
            </a:xfrm>
            <a:custGeom>
              <a:rect b="b" l="l" r="r" t="t"/>
              <a:pathLst>
                <a:path extrusionOk="0" h="5739" w="7473">
                  <a:moveTo>
                    <a:pt x="768" y="1"/>
                  </a:moveTo>
                  <a:lnTo>
                    <a:pt x="0" y="5738"/>
                  </a:lnTo>
                  <a:lnTo>
                    <a:pt x="7472" y="5738"/>
                  </a:lnTo>
                  <a:lnTo>
                    <a:pt x="7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1176140" y="2636988"/>
              <a:ext cx="129275" cy="110634"/>
            </a:xfrm>
            <a:custGeom>
              <a:rect b="b" l="l" r="r" t="t"/>
              <a:pathLst>
                <a:path extrusionOk="0" h="5739" w="6706">
                  <a:moveTo>
                    <a:pt x="4804" y="1"/>
                  </a:moveTo>
                  <a:lnTo>
                    <a:pt x="1" y="3503"/>
                  </a:lnTo>
                  <a:lnTo>
                    <a:pt x="3503" y="5738"/>
                  </a:lnTo>
                  <a:lnTo>
                    <a:pt x="2403" y="3370"/>
                  </a:lnTo>
                  <a:lnTo>
                    <a:pt x="3503" y="2869"/>
                  </a:lnTo>
                  <a:lnTo>
                    <a:pt x="6706" y="5738"/>
                  </a:lnTo>
                  <a:lnTo>
                    <a:pt x="48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398038" y="2060167"/>
              <a:ext cx="237306" cy="687436"/>
            </a:xfrm>
            <a:custGeom>
              <a:rect b="b" l="l" r="r" t="t"/>
              <a:pathLst>
                <a:path extrusionOk="0" h="35660" w="12310">
                  <a:moveTo>
                    <a:pt x="11242" y="0"/>
                  </a:moveTo>
                  <a:lnTo>
                    <a:pt x="4137" y="14144"/>
                  </a:lnTo>
                  <a:lnTo>
                    <a:pt x="2836" y="13176"/>
                  </a:lnTo>
                  <a:lnTo>
                    <a:pt x="1" y="29922"/>
                  </a:lnTo>
                  <a:lnTo>
                    <a:pt x="6705" y="35659"/>
                  </a:lnTo>
                  <a:lnTo>
                    <a:pt x="6172" y="15278"/>
                  </a:lnTo>
                  <a:lnTo>
                    <a:pt x="123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832759" y="2365609"/>
              <a:ext cx="237942" cy="135058"/>
            </a:xfrm>
            <a:custGeom>
              <a:rect b="b" l="l" r="r" t="t"/>
              <a:pathLst>
                <a:path extrusionOk="0" h="7006" w="12343">
                  <a:moveTo>
                    <a:pt x="5637" y="1"/>
                  </a:moveTo>
                  <a:lnTo>
                    <a:pt x="0" y="5672"/>
                  </a:lnTo>
                  <a:lnTo>
                    <a:pt x="12342" y="7006"/>
                  </a:lnTo>
                  <a:lnTo>
                    <a:pt x="56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756861" y="2359826"/>
              <a:ext cx="75915" cy="165921"/>
            </a:xfrm>
            <a:custGeom>
              <a:rect b="b" l="l" r="r" t="t"/>
              <a:pathLst>
                <a:path extrusionOk="0" h="8607" w="3938">
                  <a:moveTo>
                    <a:pt x="701" y="1"/>
                  </a:moveTo>
                  <a:lnTo>
                    <a:pt x="1" y="8607"/>
                  </a:lnTo>
                  <a:lnTo>
                    <a:pt x="3937" y="5972"/>
                  </a:lnTo>
                  <a:lnTo>
                    <a:pt x="7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891268" y="2534100"/>
              <a:ext cx="167849" cy="213518"/>
            </a:xfrm>
            <a:custGeom>
              <a:rect b="b" l="l" r="r" t="t"/>
              <a:pathLst>
                <a:path extrusionOk="0" h="11076" w="8707">
                  <a:moveTo>
                    <a:pt x="1" y="1"/>
                  </a:moveTo>
                  <a:lnTo>
                    <a:pt x="2002" y="11075"/>
                  </a:lnTo>
                  <a:lnTo>
                    <a:pt x="8707" y="1107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1059103" y="2680074"/>
              <a:ext cx="184582" cy="67548"/>
            </a:xfrm>
            <a:custGeom>
              <a:rect b="b" l="l" r="r" t="t"/>
              <a:pathLst>
                <a:path extrusionOk="0" h="3504" w="9575">
                  <a:moveTo>
                    <a:pt x="168" y="1"/>
                  </a:moveTo>
                  <a:lnTo>
                    <a:pt x="1" y="3503"/>
                  </a:lnTo>
                  <a:lnTo>
                    <a:pt x="9574" y="3503"/>
                  </a:lnTo>
                  <a:lnTo>
                    <a:pt x="6072" y="1268"/>
                  </a:lnTo>
                  <a:lnTo>
                    <a:pt x="1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891268" y="2500653"/>
              <a:ext cx="179435" cy="246964"/>
            </a:xfrm>
            <a:custGeom>
              <a:rect b="b" l="l" r="r" t="t"/>
              <a:pathLst>
                <a:path extrusionOk="0" h="12811" w="9308">
                  <a:moveTo>
                    <a:pt x="9307" y="1"/>
                  </a:moveTo>
                  <a:lnTo>
                    <a:pt x="1" y="1736"/>
                  </a:lnTo>
                  <a:lnTo>
                    <a:pt x="8707" y="12810"/>
                  </a:lnTo>
                  <a:lnTo>
                    <a:pt x="93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603812" y="2525734"/>
              <a:ext cx="153063" cy="221884"/>
            </a:xfrm>
            <a:custGeom>
              <a:rect b="b" l="l" r="r" t="t"/>
              <a:pathLst>
                <a:path extrusionOk="0" h="11510" w="7940">
                  <a:moveTo>
                    <a:pt x="1" y="1"/>
                  </a:moveTo>
                  <a:lnTo>
                    <a:pt x="3970" y="4204"/>
                  </a:lnTo>
                  <a:lnTo>
                    <a:pt x="3970" y="11509"/>
                  </a:lnTo>
                  <a:lnTo>
                    <a:pt x="7940" y="11509"/>
                  </a:lnTo>
                  <a:lnTo>
                    <a:pt x="6339" y="4204"/>
                  </a:lnTo>
                  <a:lnTo>
                    <a:pt x="1" y="1"/>
                  </a:lnTo>
                  <a:close/>
                </a:path>
              </a:pathLst>
            </a:custGeom>
            <a:solidFill>
              <a:srgbClr val="BB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flipH="1" rot="10800000">
              <a:off x="259775" y="2747607"/>
              <a:ext cx="1145932" cy="894495"/>
            </a:xfrm>
            <a:custGeom>
              <a:rect b="b" l="l" r="r" t="t"/>
              <a:pathLst>
                <a:path extrusionOk="0" h="46401" w="59444">
                  <a:moveTo>
                    <a:pt x="26486" y="0"/>
                  </a:moveTo>
                  <a:lnTo>
                    <a:pt x="16046" y="10441"/>
                  </a:lnTo>
                  <a:lnTo>
                    <a:pt x="10008" y="23917"/>
                  </a:lnTo>
                  <a:lnTo>
                    <a:pt x="7173" y="40663"/>
                  </a:lnTo>
                  <a:lnTo>
                    <a:pt x="1" y="46400"/>
                  </a:lnTo>
                  <a:lnTo>
                    <a:pt x="59443" y="46400"/>
                  </a:lnTo>
                  <a:lnTo>
                    <a:pt x="52338" y="40663"/>
                  </a:lnTo>
                  <a:lnTo>
                    <a:pt x="49169" y="30389"/>
                  </a:lnTo>
                  <a:lnTo>
                    <a:pt x="41897" y="28187"/>
                  </a:lnTo>
                  <a:lnTo>
                    <a:pt x="35359" y="26586"/>
                  </a:lnTo>
                  <a:lnTo>
                    <a:pt x="32858" y="6538"/>
                  </a:lnTo>
                  <a:lnTo>
                    <a:pt x="26486" y="0"/>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30"/>
          <p:cNvGrpSpPr/>
          <p:nvPr/>
        </p:nvGrpSpPr>
        <p:grpSpPr>
          <a:xfrm flipH="1">
            <a:off x="7170683" y="2040869"/>
            <a:ext cx="1127907" cy="1413457"/>
            <a:chOff x="1542058" y="2040869"/>
            <a:chExt cx="1127907" cy="1413457"/>
          </a:xfrm>
        </p:grpSpPr>
        <p:sp>
          <p:nvSpPr>
            <p:cNvPr id="422" name="Google Shape;422;p30"/>
            <p:cNvSpPr/>
            <p:nvPr/>
          </p:nvSpPr>
          <p:spPr>
            <a:xfrm>
              <a:off x="1542058" y="2040869"/>
              <a:ext cx="1127907" cy="706732"/>
            </a:xfrm>
            <a:custGeom>
              <a:rect b="b" l="l" r="r" t="t"/>
              <a:pathLst>
                <a:path extrusionOk="0" h="36661" w="58509">
                  <a:moveTo>
                    <a:pt x="19647" y="1"/>
                  </a:moveTo>
                  <a:lnTo>
                    <a:pt x="12209" y="15211"/>
                  </a:lnTo>
                  <a:lnTo>
                    <a:pt x="3703" y="20382"/>
                  </a:lnTo>
                  <a:lnTo>
                    <a:pt x="0" y="36660"/>
                  </a:lnTo>
                  <a:lnTo>
                    <a:pt x="58509" y="36660"/>
                  </a:lnTo>
                  <a:lnTo>
                    <a:pt x="48501" y="30756"/>
                  </a:lnTo>
                  <a:lnTo>
                    <a:pt x="39261" y="15578"/>
                  </a:lnTo>
                  <a:lnTo>
                    <a:pt x="32090" y="9407"/>
                  </a:lnTo>
                  <a:lnTo>
                    <a:pt x="292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2133664" y="2590682"/>
              <a:ext cx="180707" cy="156938"/>
            </a:xfrm>
            <a:custGeom>
              <a:rect b="b" l="l" r="r" t="t"/>
              <a:pathLst>
                <a:path extrusionOk="0" h="8141" w="9374">
                  <a:moveTo>
                    <a:pt x="3937" y="1"/>
                  </a:moveTo>
                  <a:lnTo>
                    <a:pt x="1" y="8140"/>
                  </a:lnTo>
                  <a:lnTo>
                    <a:pt x="9374" y="8140"/>
                  </a:lnTo>
                  <a:lnTo>
                    <a:pt x="39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2181898" y="2341184"/>
              <a:ext cx="256584" cy="228940"/>
            </a:xfrm>
            <a:custGeom>
              <a:rect b="b" l="l" r="r" t="t"/>
              <a:pathLst>
                <a:path extrusionOk="0" h="11876" w="13310">
                  <a:moveTo>
                    <a:pt x="6071" y="0"/>
                  </a:moveTo>
                  <a:lnTo>
                    <a:pt x="0" y="868"/>
                  </a:lnTo>
                  <a:lnTo>
                    <a:pt x="2202" y="4804"/>
                  </a:lnTo>
                  <a:lnTo>
                    <a:pt x="3436" y="2269"/>
                  </a:lnTo>
                  <a:lnTo>
                    <a:pt x="5271" y="2269"/>
                  </a:lnTo>
                  <a:lnTo>
                    <a:pt x="13310" y="11876"/>
                  </a:lnTo>
                  <a:lnTo>
                    <a:pt x="60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1773549" y="2040869"/>
              <a:ext cx="332479" cy="706732"/>
            </a:xfrm>
            <a:custGeom>
              <a:rect b="b" l="l" r="r" t="t"/>
              <a:pathLst>
                <a:path extrusionOk="0" h="36661" w="17247">
                  <a:moveTo>
                    <a:pt x="7639" y="1"/>
                  </a:moveTo>
                  <a:lnTo>
                    <a:pt x="201" y="15211"/>
                  </a:lnTo>
                  <a:lnTo>
                    <a:pt x="1" y="20015"/>
                  </a:lnTo>
                  <a:lnTo>
                    <a:pt x="1" y="29221"/>
                  </a:lnTo>
                  <a:lnTo>
                    <a:pt x="1668" y="36660"/>
                  </a:lnTo>
                  <a:lnTo>
                    <a:pt x="9941" y="36660"/>
                  </a:lnTo>
                  <a:lnTo>
                    <a:pt x="13243" y="30422"/>
                  </a:lnTo>
                  <a:lnTo>
                    <a:pt x="13243" y="22850"/>
                  </a:lnTo>
                  <a:lnTo>
                    <a:pt x="13243" y="13410"/>
                  </a:lnTo>
                  <a:lnTo>
                    <a:pt x="172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1805705" y="2066586"/>
              <a:ext cx="236651" cy="681016"/>
            </a:xfrm>
            <a:custGeom>
              <a:rect b="b" l="l" r="r" t="t"/>
              <a:pathLst>
                <a:path extrusionOk="0" h="35327" w="12276">
                  <a:moveTo>
                    <a:pt x="12276" y="1"/>
                  </a:moveTo>
                  <a:lnTo>
                    <a:pt x="6138" y="16079"/>
                  </a:lnTo>
                  <a:lnTo>
                    <a:pt x="6138" y="27187"/>
                  </a:lnTo>
                  <a:lnTo>
                    <a:pt x="0" y="35326"/>
                  </a:lnTo>
                  <a:lnTo>
                    <a:pt x="8273" y="35326"/>
                  </a:lnTo>
                  <a:lnTo>
                    <a:pt x="8740" y="28121"/>
                  </a:lnTo>
                  <a:lnTo>
                    <a:pt x="8740" y="14444"/>
                  </a:lnTo>
                  <a:lnTo>
                    <a:pt x="12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1542058" y="2334109"/>
              <a:ext cx="263658" cy="413502"/>
            </a:xfrm>
            <a:custGeom>
              <a:rect b="b" l="l" r="r" t="t"/>
              <a:pathLst>
                <a:path extrusionOk="0" h="21450" w="13677">
                  <a:moveTo>
                    <a:pt x="12209" y="0"/>
                  </a:moveTo>
                  <a:lnTo>
                    <a:pt x="8006" y="11008"/>
                  </a:lnTo>
                  <a:lnTo>
                    <a:pt x="8006" y="18747"/>
                  </a:lnTo>
                  <a:lnTo>
                    <a:pt x="0" y="21449"/>
                  </a:lnTo>
                  <a:lnTo>
                    <a:pt x="13676" y="21449"/>
                  </a:lnTo>
                  <a:lnTo>
                    <a:pt x="12009" y="14010"/>
                  </a:lnTo>
                  <a:lnTo>
                    <a:pt x="12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1965193" y="2299389"/>
              <a:ext cx="113834" cy="448221"/>
            </a:xfrm>
            <a:custGeom>
              <a:rect b="b" l="l" r="r" t="t"/>
              <a:pathLst>
                <a:path extrusionOk="0" h="23251" w="5905">
                  <a:moveTo>
                    <a:pt x="3302" y="0"/>
                  </a:moveTo>
                  <a:lnTo>
                    <a:pt x="3302" y="17012"/>
                  </a:lnTo>
                  <a:lnTo>
                    <a:pt x="0" y="23250"/>
                  </a:lnTo>
                  <a:lnTo>
                    <a:pt x="4003" y="23250"/>
                  </a:lnTo>
                  <a:lnTo>
                    <a:pt x="5904" y="17346"/>
                  </a:lnTo>
                  <a:lnTo>
                    <a:pt x="3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2181898" y="2433777"/>
              <a:ext cx="132475" cy="313838"/>
            </a:xfrm>
            <a:custGeom>
              <a:rect b="b" l="l" r="r" t="t"/>
              <a:pathLst>
                <a:path extrusionOk="0" h="16280" w="6872">
                  <a:moveTo>
                    <a:pt x="0" y="1"/>
                  </a:moveTo>
                  <a:lnTo>
                    <a:pt x="1435" y="8140"/>
                  </a:lnTo>
                  <a:lnTo>
                    <a:pt x="6872" y="1627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flipH="1" rot="10800000">
              <a:off x="1542058" y="2747594"/>
              <a:ext cx="1127907" cy="706732"/>
            </a:xfrm>
            <a:custGeom>
              <a:rect b="b" l="l" r="r" t="t"/>
              <a:pathLst>
                <a:path extrusionOk="0" h="36661" w="58509">
                  <a:moveTo>
                    <a:pt x="19647" y="1"/>
                  </a:moveTo>
                  <a:lnTo>
                    <a:pt x="12209" y="15211"/>
                  </a:lnTo>
                  <a:lnTo>
                    <a:pt x="3703" y="20382"/>
                  </a:lnTo>
                  <a:lnTo>
                    <a:pt x="0" y="36660"/>
                  </a:lnTo>
                  <a:lnTo>
                    <a:pt x="58509" y="36660"/>
                  </a:lnTo>
                  <a:lnTo>
                    <a:pt x="48501" y="30756"/>
                  </a:lnTo>
                  <a:lnTo>
                    <a:pt x="39261" y="15578"/>
                  </a:lnTo>
                  <a:lnTo>
                    <a:pt x="32090" y="9407"/>
                  </a:lnTo>
                  <a:lnTo>
                    <a:pt x="29254"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30"/>
          <p:cNvSpPr/>
          <p:nvPr/>
        </p:nvSpPr>
        <p:spPr>
          <a:xfrm>
            <a:off x="6688900" y="4875368"/>
            <a:ext cx="2455107" cy="209689"/>
          </a:xfrm>
          <a:custGeom>
            <a:rect b="b" l="l" r="r" t="t"/>
            <a:pathLst>
              <a:path extrusionOk="0" h="6391" w="74828">
                <a:moveTo>
                  <a:pt x="74828" y="0"/>
                </a:moveTo>
                <a:cubicBezTo>
                  <a:pt x="54536" y="1366"/>
                  <a:pt x="34146" y="1586"/>
                  <a:pt x="13756" y="1781"/>
                </a:cubicBezTo>
                <a:lnTo>
                  <a:pt x="27122" y="3098"/>
                </a:lnTo>
                <a:cubicBezTo>
                  <a:pt x="20189" y="3829"/>
                  <a:pt x="13243" y="4199"/>
                  <a:pt x="6292" y="4199"/>
                </a:cubicBezTo>
                <a:cubicBezTo>
                  <a:pt x="4195" y="4199"/>
                  <a:pt x="2098" y="4166"/>
                  <a:pt x="0" y="4098"/>
                </a:cubicBezTo>
                <a:lnTo>
                  <a:pt x="0" y="4098"/>
                </a:lnTo>
                <a:cubicBezTo>
                  <a:pt x="7559" y="5276"/>
                  <a:pt x="15184" y="5861"/>
                  <a:pt x="22816" y="5861"/>
                </a:cubicBezTo>
                <a:cubicBezTo>
                  <a:pt x="26561" y="5861"/>
                  <a:pt x="30307" y="5720"/>
                  <a:pt x="34048" y="5439"/>
                </a:cubicBezTo>
                <a:cubicBezTo>
                  <a:pt x="37487" y="5171"/>
                  <a:pt x="40926" y="4805"/>
                  <a:pt x="44390" y="4659"/>
                </a:cubicBezTo>
                <a:cubicBezTo>
                  <a:pt x="45675" y="4602"/>
                  <a:pt x="46963" y="4578"/>
                  <a:pt x="48252" y="4578"/>
                </a:cubicBezTo>
                <a:cubicBezTo>
                  <a:pt x="51364" y="4578"/>
                  <a:pt x="54480" y="4716"/>
                  <a:pt x="57584" y="4854"/>
                </a:cubicBezTo>
                <a:cubicBezTo>
                  <a:pt x="63340" y="5098"/>
                  <a:pt x="69243" y="5366"/>
                  <a:pt x="74828" y="6390"/>
                </a:cubicBezTo>
                <a:lnTo>
                  <a:pt x="748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827" y="4289851"/>
            <a:ext cx="2180020" cy="668403"/>
          </a:xfrm>
          <a:custGeom>
            <a:rect b="b" l="l" r="r" t="t"/>
            <a:pathLst>
              <a:path extrusionOk="0" h="16078" w="52439">
                <a:moveTo>
                  <a:pt x="9459" y="1"/>
                </a:moveTo>
                <a:cubicBezTo>
                  <a:pt x="6308" y="1"/>
                  <a:pt x="3158" y="68"/>
                  <a:pt x="0" y="200"/>
                </a:cubicBezTo>
                <a:lnTo>
                  <a:pt x="0" y="16078"/>
                </a:lnTo>
                <a:lnTo>
                  <a:pt x="2342" y="15736"/>
                </a:lnTo>
                <a:cubicBezTo>
                  <a:pt x="2951" y="15639"/>
                  <a:pt x="3634" y="15517"/>
                  <a:pt x="4000" y="15127"/>
                </a:cubicBezTo>
                <a:cubicBezTo>
                  <a:pt x="4439" y="14639"/>
                  <a:pt x="4244" y="13956"/>
                  <a:pt x="4537" y="13419"/>
                </a:cubicBezTo>
                <a:cubicBezTo>
                  <a:pt x="4961" y="12624"/>
                  <a:pt x="6114" y="12431"/>
                  <a:pt x="7292" y="12431"/>
                </a:cubicBezTo>
                <a:cubicBezTo>
                  <a:pt x="7741" y="12431"/>
                  <a:pt x="8193" y="12459"/>
                  <a:pt x="8610" y="12492"/>
                </a:cubicBezTo>
                <a:cubicBezTo>
                  <a:pt x="9150" y="12528"/>
                  <a:pt x="9691" y="12546"/>
                  <a:pt x="10231" y="12546"/>
                </a:cubicBezTo>
                <a:cubicBezTo>
                  <a:pt x="13350" y="12546"/>
                  <a:pt x="16452" y="11949"/>
                  <a:pt x="19341" y="10785"/>
                </a:cubicBezTo>
                <a:cubicBezTo>
                  <a:pt x="14219" y="10566"/>
                  <a:pt x="9146" y="9956"/>
                  <a:pt x="4122" y="8956"/>
                </a:cubicBezTo>
                <a:lnTo>
                  <a:pt x="6024" y="8249"/>
                </a:lnTo>
                <a:cubicBezTo>
                  <a:pt x="6024" y="7005"/>
                  <a:pt x="7293" y="5932"/>
                  <a:pt x="8781" y="5493"/>
                </a:cubicBezTo>
                <a:cubicBezTo>
                  <a:pt x="10127" y="5073"/>
                  <a:pt x="11612" y="5053"/>
                  <a:pt x="13057" y="5053"/>
                </a:cubicBezTo>
                <a:cubicBezTo>
                  <a:pt x="13210" y="5053"/>
                  <a:pt x="13361" y="5054"/>
                  <a:pt x="13512" y="5054"/>
                </a:cubicBezTo>
                <a:cubicBezTo>
                  <a:pt x="13989" y="5056"/>
                  <a:pt x="14465" y="5058"/>
                  <a:pt x="14942" y="5058"/>
                </a:cubicBezTo>
                <a:cubicBezTo>
                  <a:pt x="27489" y="5058"/>
                  <a:pt x="40032" y="4129"/>
                  <a:pt x="52438" y="2273"/>
                </a:cubicBezTo>
                <a:lnTo>
                  <a:pt x="52438" y="2273"/>
                </a:lnTo>
                <a:lnTo>
                  <a:pt x="33878" y="2395"/>
                </a:lnTo>
                <a:lnTo>
                  <a:pt x="27122" y="2444"/>
                </a:lnTo>
                <a:cubicBezTo>
                  <a:pt x="24756" y="2468"/>
                  <a:pt x="22366" y="2468"/>
                  <a:pt x="19975" y="2468"/>
                </a:cubicBezTo>
                <a:cubicBezTo>
                  <a:pt x="14171" y="2468"/>
                  <a:pt x="8342" y="2371"/>
                  <a:pt x="2537" y="2200"/>
                </a:cubicBezTo>
                <a:cubicBezTo>
                  <a:pt x="7333" y="857"/>
                  <a:pt x="12295" y="151"/>
                  <a:pt x="17283" y="151"/>
                </a:cubicBezTo>
                <a:cubicBezTo>
                  <a:pt x="17367" y="151"/>
                  <a:pt x="17452" y="151"/>
                  <a:pt x="17536" y="151"/>
                </a:cubicBezTo>
                <a:cubicBezTo>
                  <a:pt x="14840" y="50"/>
                  <a:pt x="12149" y="1"/>
                  <a:pt x="94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txBox="1"/>
          <p:nvPr>
            <p:ph type="title"/>
          </p:nvPr>
        </p:nvSpPr>
        <p:spPr>
          <a:xfrm>
            <a:off x="713225" y="537600"/>
            <a:ext cx="5463300" cy="4287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000"/>
              <a:buNone/>
              <a:defRPr>
                <a:solidFill>
                  <a:schemeClr val="accent3"/>
                </a:solidFill>
              </a:defRPr>
            </a:lvl1pPr>
            <a:lvl2pPr lvl="1">
              <a:spcBef>
                <a:spcPts val="0"/>
              </a:spcBef>
              <a:spcAft>
                <a:spcPts val="0"/>
              </a:spcAft>
              <a:buClr>
                <a:srgbClr val="FFFFFF"/>
              </a:buClr>
              <a:buSzPts val="3000"/>
              <a:buNone/>
              <a:defRPr>
                <a:solidFill>
                  <a:srgbClr val="FFFFFF"/>
                </a:solidFill>
              </a:defRPr>
            </a:lvl2pPr>
            <a:lvl3pPr lvl="2">
              <a:spcBef>
                <a:spcPts val="0"/>
              </a:spcBef>
              <a:spcAft>
                <a:spcPts val="0"/>
              </a:spcAft>
              <a:buClr>
                <a:srgbClr val="FFFFFF"/>
              </a:buClr>
              <a:buSzPts val="3000"/>
              <a:buNone/>
              <a:defRPr>
                <a:solidFill>
                  <a:srgbClr val="FFFFFF"/>
                </a:solidFill>
              </a:defRPr>
            </a:lvl3pPr>
            <a:lvl4pPr lvl="3">
              <a:spcBef>
                <a:spcPts val="0"/>
              </a:spcBef>
              <a:spcAft>
                <a:spcPts val="0"/>
              </a:spcAft>
              <a:buClr>
                <a:srgbClr val="FFFFFF"/>
              </a:buClr>
              <a:buSzPts val="3000"/>
              <a:buNone/>
              <a:defRPr>
                <a:solidFill>
                  <a:srgbClr val="FFFFFF"/>
                </a:solidFill>
              </a:defRPr>
            </a:lvl4pPr>
            <a:lvl5pPr lvl="4">
              <a:spcBef>
                <a:spcPts val="0"/>
              </a:spcBef>
              <a:spcAft>
                <a:spcPts val="0"/>
              </a:spcAft>
              <a:buClr>
                <a:srgbClr val="FFFFFF"/>
              </a:buClr>
              <a:buSzPts val="3000"/>
              <a:buNone/>
              <a:defRPr>
                <a:solidFill>
                  <a:srgbClr val="FFFFFF"/>
                </a:solidFill>
              </a:defRPr>
            </a:lvl5pPr>
            <a:lvl6pPr lvl="5">
              <a:spcBef>
                <a:spcPts val="0"/>
              </a:spcBef>
              <a:spcAft>
                <a:spcPts val="0"/>
              </a:spcAft>
              <a:buClr>
                <a:srgbClr val="FFFFFF"/>
              </a:buClr>
              <a:buSzPts val="3000"/>
              <a:buNone/>
              <a:defRPr>
                <a:solidFill>
                  <a:srgbClr val="FFFFFF"/>
                </a:solidFill>
              </a:defRPr>
            </a:lvl6pPr>
            <a:lvl7pPr lvl="6">
              <a:spcBef>
                <a:spcPts val="0"/>
              </a:spcBef>
              <a:spcAft>
                <a:spcPts val="0"/>
              </a:spcAft>
              <a:buClr>
                <a:srgbClr val="FFFFFF"/>
              </a:buClr>
              <a:buSzPts val="3000"/>
              <a:buNone/>
              <a:defRPr>
                <a:solidFill>
                  <a:srgbClr val="FFFFFF"/>
                </a:solidFill>
              </a:defRPr>
            </a:lvl7pPr>
            <a:lvl8pPr lvl="7">
              <a:spcBef>
                <a:spcPts val="0"/>
              </a:spcBef>
              <a:spcAft>
                <a:spcPts val="0"/>
              </a:spcAft>
              <a:buClr>
                <a:srgbClr val="FFFFFF"/>
              </a:buClr>
              <a:buSzPts val="3000"/>
              <a:buNone/>
              <a:defRPr>
                <a:solidFill>
                  <a:srgbClr val="FFFFFF"/>
                </a:solidFill>
              </a:defRPr>
            </a:lvl8pPr>
            <a:lvl9pPr lvl="8">
              <a:spcBef>
                <a:spcPts val="0"/>
              </a:spcBef>
              <a:spcAft>
                <a:spcPts val="0"/>
              </a:spcAft>
              <a:buClr>
                <a:srgbClr val="FFFFFF"/>
              </a:buClr>
              <a:buSzPts val="3000"/>
              <a:buNone/>
              <a:defRPr>
                <a:solidFill>
                  <a:srgbClr val="FFFFFF"/>
                </a:solidFill>
              </a:defRPr>
            </a:lvl9pPr>
          </a:lstStyle>
          <a:p/>
        </p:txBody>
      </p:sp>
      <p:sp>
        <p:nvSpPr>
          <p:cNvPr id="36" name="Google Shape;36;p4"/>
          <p:cNvSpPr txBox="1"/>
          <p:nvPr>
            <p:ph idx="1" type="body"/>
          </p:nvPr>
        </p:nvSpPr>
        <p:spPr>
          <a:xfrm>
            <a:off x="713225" y="1168075"/>
            <a:ext cx="7331100" cy="3435900"/>
          </a:xfrm>
          <a:prstGeom prst="rect">
            <a:avLst/>
          </a:prstGeom>
        </p:spPr>
        <p:txBody>
          <a:bodyPr anchorCtr="0" anchor="t" bIns="91425" lIns="91425" spcFirstLastPara="1" rIns="91425" wrap="square" tIns="91425">
            <a:noAutofit/>
          </a:bodyPr>
          <a:lstStyle>
            <a:lvl1pPr indent="-387350" lvl="0" marL="457200">
              <a:spcBef>
                <a:spcPts val="0"/>
              </a:spcBef>
              <a:spcAft>
                <a:spcPts val="0"/>
              </a:spcAft>
              <a:buClr>
                <a:srgbClr val="04445A"/>
              </a:buClr>
              <a:buSzPts val="2500"/>
              <a:buAutoNum type="arabicPeriod"/>
              <a:defRPr sz="1100">
                <a:solidFill>
                  <a:schemeClr val="accent6"/>
                </a:solidFill>
              </a:defRPr>
            </a:lvl1pPr>
            <a:lvl2pPr indent="-317500" lvl="1" marL="914400">
              <a:spcBef>
                <a:spcPts val="0"/>
              </a:spcBef>
              <a:spcAft>
                <a:spcPts val="0"/>
              </a:spcAft>
              <a:buClr>
                <a:srgbClr val="04445A"/>
              </a:buClr>
              <a:buSzPts val="1400"/>
              <a:buFont typeface="Didact Gothic"/>
              <a:buAutoNum type="alphaLcPeriod"/>
              <a:defRPr>
                <a:solidFill>
                  <a:schemeClr val="accent6"/>
                </a:solidFill>
              </a:defRPr>
            </a:lvl2pPr>
            <a:lvl3pPr indent="-317500" lvl="2" marL="1371600">
              <a:spcBef>
                <a:spcPts val="0"/>
              </a:spcBef>
              <a:spcAft>
                <a:spcPts val="0"/>
              </a:spcAft>
              <a:buClr>
                <a:srgbClr val="04445A"/>
              </a:buClr>
              <a:buSzPts val="1400"/>
              <a:buFont typeface="Didact Gothic"/>
              <a:buAutoNum type="romanLcPeriod"/>
              <a:defRPr>
                <a:solidFill>
                  <a:schemeClr val="accent6"/>
                </a:solidFill>
              </a:defRPr>
            </a:lvl3pPr>
            <a:lvl4pPr indent="-317500" lvl="3" marL="1828800">
              <a:spcBef>
                <a:spcPts val="0"/>
              </a:spcBef>
              <a:spcAft>
                <a:spcPts val="0"/>
              </a:spcAft>
              <a:buClr>
                <a:srgbClr val="04445A"/>
              </a:buClr>
              <a:buSzPts val="1400"/>
              <a:buFont typeface="Didact Gothic"/>
              <a:buAutoNum type="arabicPeriod"/>
              <a:defRPr>
                <a:solidFill>
                  <a:schemeClr val="accent6"/>
                </a:solidFill>
              </a:defRPr>
            </a:lvl4pPr>
            <a:lvl5pPr indent="-317500" lvl="4" marL="2286000">
              <a:spcBef>
                <a:spcPts val="0"/>
              </a:spcBef>
              <a:spcAft>
                <a:spcPts val="0"/>
              </a:spcAft>
              <a:buClr>
                <a:srgbClr val="04445A"/>
              </a:buClr>
              <a:buSzPts val="1400"/>
              <a:buFont typeface="Didact Gothic"/>
              <a:buAutoNum type="alphaLcPeriod"/>
              <a:defRPr>
                <a:solidFill>
                  <a:schemeClr val="accent6"/>
                </a:solidFill>
              </a:defRPr>
            </a:lvl5pPr>
            <a:lvl6pPr indent="-317500" lvl="5" marL="2743200">
              <a:spcBef>
                <a:spcPts val="0"/>
              </a:spcBef>
              <a:spcAft>
                <a:spcPts val="0"/>
              </a:spcAft>
              <a:buClr>
                <a:srgbClr val="04445A"/>
              </a:buClr>
              <a:buSzPts val="1400"/>
              <a:buFont typeface="Didact Gothic"/>
              <a:buAutoNum type="romanLcPeriod"/>
              <a:defRPr>
                <a:solidFill>
                  <a:schemeClr val="accent6"/>
                </a:solidFill>
              </a:defRPr>
            </a:lvl6pPr>
            <a:lvl7pPr indent="-317500" lvl="6" marL="3200400">
              <a:spcBef>
                <a:spcPts val="0"/>
              </a:spcBef>
              <a:spcAft>
                <a:spcPts val="0"/>
              </a:spcAft>
              <a:buClr>
                <a:srgbClr val="04445A"/>
              </a:buClr>
              <a:buSzPts val="1400"/>
              <a:buFont typeface="Didact Gothic"/>
              <a:buAutoNum type="arabicPeriod"/>
              <a:defRPr>
                <a:solidFill>
                  <a:schemeClr val="accent6"/>
                </a:solidFill>
              </a:defRPr>
            </a:lvl7pPr>
            <a:lvl8pPr indent="-317500" lvl="7" marL="3657600">
              <a:spcBef>
                <a:spcPts val="0"/>
              </a:spcBef>
              <a:spcAft>
                <a:spcPts val="0"/>
              </a:spcAft>
              <a:buClr>
                <a:srgbClr val="04445A"/>
              </a:buClr>
              <a:buSzPts val="1400"/>
              <a:buFont typeface="Didact Gothic"/>
              <a:buAutoNum type="alphaLcPeriod"/>
              <a:defRPr>
                <a:solidFill>
                  <a:schemeClr val="accent6"/>
                </a:solidFill>
              </a:defRPr>
            </a:lvl8pPr>
            <a:lvl9pPr indent="-317500" lvl="8" marL="4114800">
              <a:spcBef>
                <a:spcPts val="0"/>
              </a:spcBef>
              <a:spcAft>
                <a:spcPts val="0"/>
              </a:spcAft>
              <a:buClr>
                <a:srgbClr val="04445A"/>
              </a:buClr>
              <a:buSzPts val="1400"/>
              <a:buFont typeface="Didact Gothic"/>
              <a:buAutoNum type="romanLcPeriod"/>
              <a:defRPr>
                <a:solidFill>
                  <a:schemeClr val="accent6"/>
                </a:solidFill>
              </a:defRPr>
            </a:lvl9pPr>
          </a:lstStyle>
          <a:p/>
        </p:txBody>
      </p:sp>
      <p:sp>
        <p:nvSpPr>
          <p:cNvPr id="37" name="Google Shape;37;p4"/>
          <p:cNvSpPr/>
          <p:nvPr/>
        </p:nvSpPr>
        <p:spPr>
          <a:xfrm flipH="1">
            <a:off x="8006760" y="4784086"/>
            <a:ext cx="1137240" cy="147015"/>
          </a:xfrm>
          <a:custGeom>
            <a:rect b="b" l="l" r="r" t="t"/>
            <a:pathLst>
              <a:path extrusionOk="0" h="2904" w="22464">
                <a:moveTo>
                  <a:pt x="0" y="0"/>
                </a:moveTo>
                <a:lnTo>
                  <a:pt x="0" y="2659"/>
                </a:lnTo>
                <a:cubicBezTo>
                  <a:pt x="2022" y="2822"/>
                  <a:pt x="4045" y="2903"/>
                  <a:pt x="6066" y="2903"/>
                </a:cubicBezTo>
                <a:cubicBezTo>
                  <a:pt x="11579" y="2903"/>
                  <a:pt x="17073" y="2300"/>
                  <a:pt x="22463" y="1122"/>
                </a:cubicBezTo>
                <a:cubicBezTo>
                  <a:pt x="14951" y="1025"/>
                  <a:pt x="7463" y="659"/>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flipH="1">
            <a:off x="5461993" y="4175225"/>
            <a:ext cx="3682007" cy="332961"/>
          </a:xfrm>
          <a:custGeom>
            <a:rect b="b" l="l" r="r" t="t"/>
            <a:pathLst>
              <a:path extrusionOk="0" h="6577" w="72731">
                <a:moveTo>
                  <a:pt x="6033" y="0"/>
                </a:moveTo>
                <a:cubicBezTo>
                  <a:pt x="4022" y="0"/>
                  <a:pt x="2008" y="129"/>
                  <a:pt x="0" y="387"/>
                </a:cubicBezTo>
                <a:lnTo>
                  <a:pt x="0" y="5924"/>
                </a:lnTo>
                <a:cubicBezTo>
                  <a:pt x="2212" y="5131"/>
                  <a:pt x="4316" y="4071"/>
                  <a:pt x="6558" y="4071"/>
                </a:cubicBezTo>
                <a:cubicBezTo>
                  <a:pt x="6937" y="4071"/>
                  <a:pt x="7320" y="4101"/>
                  <a:pt x="7707" y="4168"/>
                </a:cubicBezTo>
                <a:cubicBezTo>
                  <a:pt x="9049" y="4387"/>
                  <a:pt x="10171" y="5046"/>
                  <a:pt x="11439" y="5436"/>
                </a:cubicBezTo>
                <a:cubicBezTo>
                  <a:pt x="12854" y="5851"/>
                  <a:pt x="14390" y="5973"/>
                  <a:pt x="15902" y="6070"/>
                </a:cubicBezTo>
                <a:cubicBezTo>
                  <a:pt x="21369" y="6417"/>
                  <a:pt x="26835" y="6576"/>
                  <a:pt x="32316" y="6576"/>
                </a:cubicBezTo>
                <a:cubicBezTo>
                  <a:pt x="33389" y="6576"/>
                  <a:pt x="34462" y="6570"/>
                  <a:pt x="35536" y="6558"/>
                </a:cubicBezTo>
                <a:cubicBezTo>
                  <a:pt x="31390" y="6412"/>
                  <a:pt x="27292" y="5851"/>
                  <a:pt x="23268" y="4826"/>
                </a:cubicBezTo>
                <a:cubicBezTo>
                  <a:pt x="25338" y="4383"/>
                  <a:pt x="27448" y="4225"/>
                  <a:pt x="29580" y="4225"/>
                </a:cubicBezTo>
                <a:cubicBezTo>
                  <a:pt x="34128" y="4225"/>
                  <a:pt x="38774" y="4944"/>
                  <a:pt x="43341" y="5143"/>
                </a:cubicBezTo>
                <a:cubicBezTo>
                  <a:pt x="44191" y="5178"/>
                  <a:pt x="45042" y="5194"/>
                  <a:pt x="45893" y="5194"/>
                </a:cubicBezTo>
                <a:cubicBezTo>
                  <a:pt x="50407" y="5194"/>
                  <a:pt x="54919" y="4749"/>
                  <a:pt x="59414" y="4339"/>
                </a:cubicBezTo>
                <a:cubicBezTo>
                  <a:pt x="63901" y="3900"/>
                  <a:pt x="68462" y="3461"/>
                  <a:pt x="72730" y="2265"/>
                </a:cubicBezTo>
                <a:cubicBezTo>
                  <a:pt x="70452" y="1811"/>
                  <a:pt x="68142" y="1652"/>
                  <a:pt x="65813" y="1652"/>
                </a:cubicBezTo>
                <a:cubicBezTo>
                  <a:pt x="60350" y="1652"/>
                  <a:pt x="54781" y="2528"/>
                  <a:pt x="49275" y="2528"/>
                </a:cubicBezTo>
                <a:cubicBezTo>
                  <a:pt x="48434" y="2528"/>
                  <a:pt x="47593" y="2508"/>
                  <a:pt x="46755" y="2461"/>
                </a:cubicBezTo>
                <a:cubicBezTo>
                  <a:pt x="40531" y="2132"/>
                  <a:pt x="34410" y="350"/>
                  <a:pt x="28276" y="350"/>
                </a:cubicBezTo>
                <a:cubicBezTo>
                  <a:pt x="27128" y="350"/>
                  <a:pt x="25979" y="412"/>
                  <a:pt x="24829" y="558"/>
                </a:cubicBezTo>
                <a:cubicBezTo>
                  <a:pt x="23024" y="802"/>
                  <a:pt x="21268" y="1217"/>
                  <a:pt x="19463" y="1266"/>
                </a:cubicBezTo>
                <a:cubicBezTo>
                  <a:pt x="19310" y="1271"/>
                  <a:pt x="19157" y="1273"/>
                  <a:pt x="19005" y="1273"/>
                </a:cubicBezTo>
                <a:cubicBezTo>
                  <a:pt x="17014" y="1273"/>
                  <a:pt x="15045" y="851"/>
                  <a:pt x="13098" y="534"/>
                </a:cubicBezTo>
                <a:cubicBezTo>
                  <a:pt x="10753" y="178"/>
                  <a:pt x="8395" y="0"/>
                  <a:pt x="60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8">
    <p:spTree>
      <p:nvGrpSpPr>
        <p:cNvPr id="433" name="Shape 433"/>
        <p:cNvGrpSpPr/>
        <p:nvPr/>
      </p:nvGrpSpPr>
      <p:grpSpPr>
        <a:xfrm>
          <a:off x="0" y="0"/>
          <a:ext cx="0" cy="0"/>
          <a:chOff x="0" y="0"/>
          <a:chExt cx="0" cy="0"/>
        </a:xfrm>
      </p:grpSpPr>
      <p:sp>
        <p:nvSpPr>
          <p:cNvPr id="434" name="Google Shape;434;p31"/>
          <p:cNvSpPr txBox="1"/>
          <p:nvPr>
            <p:ph type="title"/>
          </p:nvPr>
        </p:nvSpPr>
        <p:spPr>
          <a:xfrm>
            <a:off x="713225" y="537600"/>
            <a:ext cx="55215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435" name="Google Shape;435;p31"/>
          <p:cNvSpPr txBox="1"/>
          <p:nvPr>
            <p:ph idx="2" type="title"/>
          </p:nvPr>
        </p:nvSpPr>
        <p:spPr>
          <a:xfrm>
            <a:off x="1817400" y="3221925"/>
            <a:ext cx="1675200" cy="3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200"/>
              <a:buNone/>
              <a:defRPr b="1" sz="2400">
                <a:solidFill>
                  <a:schemeClr val="accent3"/>
                </a:solidFill>
              </a:defRPr>
            </a:lvl1pPr>
            <a:lvl2pPr lvl="1" rtl="0" algn="ctr">
              <a:spcBef>
                <a:spcPts val="0"/>
              </a:spcBef>
              <a:spcAft>
                <a:spcPts val="0"/>
              </a:spcAft>
              <a:buSzPts val="3000"/>
              <a:buNone/>
              <a:defRPr>
                <a:latin typeface="Poppins"/>
                <a:ea typeface="Poppins"/>
                <a:cs typeface="Poppins"/>
                <a:sym typeface="Poppins"/>
              </a:defRPr>
            </a:lvl2pPr>
            <a:lvl3pPr lvl="2" rtl="0" algn="ctr">
              <a:spcBef>
                <a:spcPts val="0"/>
              </a:spcBef>
              <a:spcAft>
                <a:spcPts val="0"/>
              </a:spcAft>
              <a:buSzPts val="3000"/>
              <a:buNone/>
              <a:defRPr>
                <a:latin typeface="Poppins"/>
                <a:ea typeface="Poppins"/>
                <a:cs typeface="Poppins"/>
                <a:sym typeface="Poppins"/>
              </a:defRPr>
            </a:lvl3pPr>
            <a:lvl4pPr lvl="3" rtl="0" algn="ctr">
              <a:spcBef>
                <a:spcPts val="0"/>
              </a:spcBef>
              <a:spcAft>
                <a:spcPts val="0"/>
              </a:spcAft>
              <a:buSzPts val="3000"/>
              <a:buNone/>
              <a:defRPr>
                <a:latin typeface="Poppins"/>
                <a:ea typeface="Poppins"/>
                <a:cs typeface="Poppins"/>
                <a:sym typeface="Poppins"/>
              </a:defRPr>
            </a:lvl4pPr>
            <a:lvl5pPr lvl="4" rtl="0" algn="ctr">
              <a:spcBef>
                <a:spcPts val="0"/>
              </a:spcBef>
              <a:spcAft>
                <a:spcPts val="0"/>
              </a:spcAft>
              <a:buSzPts val="3000"/>
              <a:buNone/>
              <a:defRPr>
                <a:latin typeface="Poppins"/>
                <a:ea typeface="Poppins"/>
                <a:cs typeface="Poppins"/>
                <a:sym typeface="Poppins"/>
              </a:defRPr>
            </a:lvl5pPr>
            <a:lvl6pPr lvl="5" rtl="0" algn="ctr">
              <a:spcBef>
                <a:spcPts val="0"/>
              </a:spcBef>
              <a:spcAft>
                <a:spcPts val="0"/>
              </a:spcAft>
              <a:buSzPts val="3000"/>
              <a:buNone/>
              <a:defRPr>
                <a:latin typeface="Poppins"/>
                <a:ea typeface="Poppins"/>
                <a:cs typeface="Poppins"/>
                <a:sym typeface="Poppins"/>
              </a:defRPr>
            </a:lvl6pPr>
            <a:lvl7pPr lvl="6" rtl="0" algn="ctr">
              <a:spcBef>
                <a:spcPts val="0"/>
              </a:spcBef>
              <a:spcAft>
                <a:spcPts val="0"/>
              </a:spcAft>
              <a:buSzPts val="3000"/>
              <a:buNone/>
              <a:defRPr>
                <a:latin typeface="Poppins"/>
                <a:ea typeface="Poppins"/>
                <a:cs typeface="Poppins"/>
                <a:sym typeface="Poppins"/>
              </a:defRPr>
            </a:lvl7pPr>
            <a:lvl8pPr lvl="7" rtl="0" algn="ctr">
              <a:spcBef>
                <a:spcPts val="0"/>
              </a:spcBef>
              <a:spcAft>
                <a:spcPts val="0"/>
              </a:spcAft>
              <a:buSzPts val="3000"/>
              <a:buNone/>
              <a:defRPr>
                <a:latin typeface="Poppins"/>
                <a:ea typeface="Poppins"/>
                <a:cs typeface="Poppins"/>
                <a:sym typeface="Poppins"/>
              </a:defRPr>
            </a:lvl8pPr>
            <a:lvl9pPr lvl="8" rtl="0" algn="ctr">
              <a:spcBef>
                <a:spcPts val="0"/>
              </a:spcBef>
              <a:spcAft>
                <a:spcPts val="0"/>
              </a:spcAft>
              <a:buSzPts val="3000"/>
              <a:buNone/>
              <a:defRPr>
                <a:latin typeface="Poppins"/>
                <a:ea typeface="Poppins"/>
                <a:cs typeface="Poppins"/>
                <a:sym typeface="Poppins"/>
              </a:defRPr>
            </a:lvl9pPr>
          </a:lstStyle>
          <a:p/>
        </p:txBody>
      </p:sp>
      <p:sp>
        <p:nvSpPr>
          <p:cNvPr id="436" name="Google Shape;436;p31"/>
          <p:cNvSpPr txBox="1"/>
          <p:nvPr>
            <p:ph idx="1" type="subTitle"/>
          </p:nvPr>
        </p:nvSpPr>
        <p:spPr>
          <a:xfrm>
            <a:off x="1485150" y="3645774"/>
            <a:ext cx="2339700" cy="67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7" name="Google Shape;437;p31"/>
          <p:cNvSpPr txBox="1"/>
          <p:nvPr>
            <p:ph idx="3" type="title"/>
          </p:nvPr>
        </p:nvSpPr>
        <p:spPr>
          <a:xfrm>
            <a:off x="5651400" y="3221925"/>
            <a:ext cx="1675200" cy="3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200"/>
              <a:buNone/>
              <a:defRPr b="1" sz="2400">
                <a:solidFill>
                  <a:schemeClr val="accent3"/>
                </a:solidFill>
              </a:defRPr>
            </a:lvl1pPr>
            <a:lvl2pPr lvl="1" rtl="0" algn="ctr">
              <a:spcBef>
                <a:spcPts val="0"/>
              </a:spcBef>
              <a:spcAft>
                <a:spcPts val="0"/>
              </a:spcAft>
              <a:buSzPts val="3000"/>
              <a:buNone/>
              <a:defRPr>
                <a:latin typeface="Poppins"/>
                <a:ea typeface="Poppins"/>
                <a:cs typeface="Poppins"/>
                <a:sym typeface="Poppins"/>
              </a:defRPr>
            </a:lvl2pPr>
            <a:lvl3pPr lvl="2" rtl="0" algn="ctr">
              <a:spcBef>
                <a:spcPts val="0"/>
              </a:spcBef>
              <a:spcAft>
                <a:spcPts val="0"/>
              </a:spcAft>
              <a:buSzPts val="3000"/>
              <a:buNone/>
              <a:defRPr>
                <a:latin typeface="Poppins"/>
                <a:ea typeface="Poppins"/>
                <a:cs typeface="Poppins"/>
                <a:sym typeface="Poppins"/>
              </a:defRPr>
            </a:lvl3pPr>
            <a:lvl4pPr lvl="3" rtl="0" algn="ctr">
              <a:spcBef>
                <a:spcPts val="0"/>
              </a:spcBef>
              <a:spcAft>
                <a:spcPts val="0"/>
              </a:spcAft>
              <a:buSzPts val="3000"/>
              <a:buNone/>
              <a:defRPr>
                <a:latin typeface="Poppins"/>
                <a:ea typeface="Poppins"/>
                <a:cs typeface="Poppins"/>
                <a:sym typeface="Poppins"/>
              </a:defRPr>
            </a:lvl4pPr>
            <a:lvl5pPr lvl="4" rtl="0" algn="ctr">
              <a:spcBef>
                <a:spcPts val="0"/>
              </a:spcBef>
              <a:spcAft>
                <a:spcPts val="0"/>
              </a:spcAft>
              <a:buSzPts val="3000"/>
              <a:buNone/>
              <a:defRPr>
                <a:latin typeface="Poppins"/>
                <a:ea typeface="Poppins"/>
                <a:cs typeface="Poppins"/>
                <a:sym typeface="Poppins"/>
              </a:defRPr>
            </a:lvl5pPr>
            <a:lvl6pPr lvl="5" rtl="0" algn="ctr">
              <a:spcBef>
                <a:spcPts val="0"/>
              </a:spcBef>
              <a:spcAft>
                <a:spcPts val="0"/>
              </a:spcAft>
              <a:buSzPts val="3000"/>
              <a:buNone/>
              <a:defRPr>
                <a:latin typeface="Poppins"/>
                <a:ea typeface="Poppins"/>
                <a:cs typeface="Poppins"/>
                <a:sym typeface="Poppins"/>
              </a:defRPr>
            </a:lvl6pPr>
            <a:lvl7pPr lvl="6" rtl="0" algn="ctr">
              <a:spcBef>
                <a:spcPts val="0"/>
              </a:spcBef>
              <a:spcAft>
                <a:spcPts val="0"/>
              </a:spcAft>
              <a:buSzPts val="3000"/>
              <a:buNone/>
              <a:defRPr>
                <a:latin typeface="Poppins"/>
                <a:ea typeface="Poppins"/>
                <a:cs typeface="Poppins"/>
                <a:sym typeface="Poppins"/>
              </a:defRPr>
            </a:lvl7pPr>
            <a:lvl8pPr lvl="7" rtl="0" algn="ctr">
              <a:spcBef>
                <a:spcPts val="0"/>
              </a:spcBef>
              <a:spcAft>
                <a:spcPts val="0"/>
              </a:spcAft>
              <a:buSzPts val="3000"/>
              <a:buNone/>
              <a:defRPr>
                <a:latin typeface="Poppins"/>
                <a:ea typeface="Poppins"/>
                <a:cs typeface="Poppins"/>
                <a:sym typeface="Poppins"/>
              </a:defRPr>
            </a:lvl8pPr>
            <a:lvl9pPr lvl="8" rtl="0" algn="ctr">
              <a:spcBef>
                <a:spcPts val="0"/>
              </a:spcBef>
              <a:spcAft>
                <a:spcPts val="0"/>
              </a:spcAft>
              <a:buSzPts val="3000"/>
              <a:buNone/>
              <a:defRPr>
                <a:latin typeface="Poppins"/>
                <a:ea typeface="Poppins"/>
                <a:cs typeface="Poppins"/>
                <a:sym typeface="Poppins"/>
              </a:defRPr>
            </a:lvl9pPr>
          </a:lstStyle>
          <a:p/>
        </p:txBody>
      </p:sp>
      <p:sp>
        <p:nvSpPr>
          <p:cNvPr id="438" name="Google Shape;438;p31"/>
          <p:cNvSpPr txBox="1"/>
          <p:nvPr>
            <p:ph idx="4" type="subTitle"/>
          </p:nvPr>
        </p:nvSpPr>
        <p:spPr>
          <a:xfrm>
            <a:off x="5319150" y="3645774"/>
            <a:ext cx="2339700" cy="67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_1">
    <p:spTree>
      <p:nvGrpSpPr>
        <p:cNvPr id="439" name="Shape 439"/>
        <p:cNvGrpSpPr/>
        <p:nvPr/>
      </p:nvGrpSpPr>
      <p:grpSpPr>
        <a:xfrm>
          <a:off x="0" y="0"/>
          <a:ext cx="0" cy="0"/>
          <a:chOff x="0" y="0"/>
          <a:chExt cx="0" cy="0"/>
        </a:xfrm>
      </p:grpSpPr>
      <p:sp>
        <p:nvSpPr>
          <p:cNvPr id="440" name="Google Shape;440;p32"/>
          <p:cNvSpPr txBox="1"/>
          <p:nvPr>
            <p:ph type="title"/>
          </p:nvPr>
        </p:nvSpPr>
        <p:spPr>
          <a:xfrm>
            <a:off x="2098350" y="2044563"/>
            <a:ext cx="4947300" cy="42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None/>
              <a:defRPr sz="2800">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441" name="Google Shape;441;p32"/>
          <p:cNvSpPr txBox="1"/>
          <p:nvPr>
            <p:ph idx="1" type="subTitle"/>
          </p:nvPr>
        </p:nvSpPr>
        <p:spPr>
          <a:xfrm>
            <a:off x="2098350" y="838488"/>
            <a:ext cx="4947300" cy="116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2" name="Google Shape;442;p32"/>
          <p:cNvSpPr/>
          <p:nvPr/>
        </p:nvSpPr>
        <p:spPr>
          <a:xfrm>
            <a:off x="7262675" y="2570550"/>
            <a:ext cx="1526400" cy="1526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32"/>
          <p:cNvGrpSpPr/>
          <p:nvPr/>
        </p:nvGrpSpPr>
        <p:grpSpPr>
          <a:xfrm>
            <a:off x="-556900" y="2318817"/>
            <a:ext cx="2540247" cy="2381442"/>
            <a:chOff x="0" y="2372765"/>
            <a:chExt cx="2893550" cy="2712657"/>
          </a:xfrm>
        </p:grpSpPr>
        <p:sp>
          <p:nvSpPr>
            <p:cNvPr id="444" name="Google Shape;444;p32"/>
            <p:cNvSpPr/>
            <p:nvPr/>
          </p:nvSpPr>
          <p:spPr>
            <a:xfrm>
              <a:off x="0" y="2372765"/>
              <a:ext cx="2893550" cy="1361820"/>
            </a:xfrm>
            <a:custGeom>
              <a:rect b="b" l="l" r="r" t="t"/>
              <a:pathLst>
                <a:path extrusionOk="0" h="27788" w="59043">
                  <a:moveTo>
                    <a:pt x="31223" y="1"/>
                  </a:moveTo>
                  <a:lnTo>
                    <a:pt x="18814" y="18380"/>
                  </a:lnTo>
                  <a:lnTo>
                    <a:pt x="2569" y="22683"/>
                  </a:lnTo>
                  <a:lnTo>
                    <a:pt x="1" y="27787"/>
                  </a:lnTo>
                  <a:lnTo>
                    <a:pt x="59043" y="27787"/>
                  </a:lnTo>
                  <a:lnTo>
                    <a:pt x="49203" y="24818"/>
                  </a:lnTo>
                  <a:lnTo>
                    <a:pt x="45767" y="18380"/>
                  </a:lnTo>
                  <a:lnTo>
                    <a:pt x="45767" y="11542"/>
                  </a:lnTo>
                  <a:lnTo>
                    <a:pt x="312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922020" y="2372765"/>
              <a:ext cx="608183" cy="1361820"/>
            </a:xfrm>
            <a:custGeom>
              <a:rect b="b" l="l" r="r" t="t"/>
              <a:pathLst>
                <a:path extrusionOk="0" h="27788" w="12410">
                  <a:moveTo>
                    <a:pt x="12409" y="1"/>
                  </a:moveTo>
                  <a:lnTo>
                    <a:pt x="0" y="18380"/>
                  </a:lnTo>
                  <a:lnTo>
                    <a:pt x="2235" y="27787"/>
                  </a:lnTo>
                  <a:lnTo>
                    <a:pt x="7572" y="19448"/>
                  </a:lnTo>
                  <a:lnTo>
                    <a:pt x="124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0" y="3484394"/>
              <a:ext cx="580396" cy="250183"/>
            </a:xfrm>
            <a:custGeom>
              <a:rect b="b" l="l" r="r" t="t"/>
              <a:pathLst>
                <a:path extrusionOk="0" h="5105" w="11843">
                  <a:moveTo>
                    <a:pt x="2569" y="0"/>
                  </a:moveTo>
                  <a:lnTo>
                    <a:pt x="1" y="5104"/>
                  </a:lnTo>
                  <a:lnTo>
                    <a:pt x="11843" y="5104"/>
                  </a:lnTo>
                  <a:lnTo>
                    <a:pt x="25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1031551" y="3325807"/>
              <a:ext cx="498651" cy="408772"/>
            </a:xfrm>
            <a:custGeom>
              <a:rect b="b" l="l" r="r" t="t"/>
              <a:pathLst>
                <a:path extrusionOk="0" h="8341" w="10175">
                  <a:moveTo>
                    <a:pt x="5337" y="1"/>
                  </a:moveTo>
                  <a:lnTo>
                    <a:pt x="0" y="8340"/>
                  </a:lnTo>
                  <a:lnTo>
                    <a:pt x="10174" y="8340"/>
                  </a:lnTo>
                  <a:lnTo>
                    <a:pt x="53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1968223" y="3273516"/>
              <a:ext cx="443077" cy="461063"/>
            </a:xfrm>
            <a:custGeom>
              <a:rect b="b" l="l" r="r" t="t"/>
              <a:pathLst>
                <a:path extrusionOk="0" h="9408" w="9041">
                  <a:moveTo>
                    <a:pt x="5605" y="0"/>
                  </a:moveTo>
                  <a:lnTo>
                    <a:pt x="1" y="9407"/>
                  </a:lnTo>
                  <a:lnTo>
                    <a:pt x="8740" y="9407"/>
                  </a:lnTo>
                  <a:lnTo>
                    <a:pt x="9041" y="6438"/>
                  </a:lnTo>
                  <a:lnTo>
                    <a:pt x="56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1968223" y="3273516"/>
              <a:ext cx="274687" cy="461063"/>
            </a:xfrm>
            <a:custGeom>
              <a:rect b="b" l="l" r="r" t="t"/>
              <a:pathLst>
                <a:path extrusionOk="0" h="9408" w="5605">
                  <a:moveTo>
                    <a:pt x="5605" y="0"/>
                  </a:moveTo>
                  <a:lnTo>
                    <a:pt x="1" y="9407"/>
                  </a:lnTo>
                  <a:lnTo>
                    <a:pt x="4504" y="9407"/>
                  </a:lnTo>
                  <a:cubicBezTo>
                    <a:pt x="3870" y="9407"/>
                    <a:pt x="5605" y="1"/>
                    <a:pt x="5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580342" y="3273516"/>
              <a:ext cx="451261" cy="461063"/>
            </a:xfrm>
            <a:custGeom>
              <a:rect b="b" l="l" r="r" t="t"/>
              <a:pathLst>
                <a:path extrusionOk="0" h="9408" w="9208">
                  <a:moveTo>
                    <a:pt x="6972" y="0"/>
                  </a:moveTo>
                  <a:lnTo>
                    <a:pt x="1" y="1835"/>
                  </a:lnTo>
                  <a:lnTo>
                    <a:pt x="6072" y="7172"/>
                  </a:lnTo>
                  <a:lnTo>
                    <a:pt x="6972" y="4303"/>
                  </a:lnTo>
                  <a:lnTo>
                    <a:pt x="9207" y="9407"/>
                  </a:lnTo>
                  <a:lnTo>
                    <a:pt x="6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1293101" y="2372765"/>
              <a:ext cx="675176" cy="1157459"/>
            </a:xfrm>
            <a:custGeom>
              <a:rect b="b" l="l" r="r" t="t"/>
              <a:pathLst>
                <a:path extrusionOk="0" h="23618" w="13777">
                  <a:moveTo>
                    <a:pt x="4837" y="1"/>
                  </a:moveTo>
                  <a:lnTo>
                    <a:pt x="0" y="19448"/>
                  </a:lnTo>
                  <a:lnTo>
                    <a:pt x="3136" y="12343"/>
                  </a:lnTo>
                  <a:lnTo>
                    <a:pt x="5638" y="11709"/>
                  </a:lnTo>
                  <a:lnTo>
                    <a:pt x="8606" y="17513"/>
                  </a:lnTo>
                  <a:lnTo>
                    <a:pt x="13777" y="23617"/>
                  </a:lnTo>
                  <a:lnTo>
                    <a:pt x="11308" y="17380"/>
                  </a:lnTo>
                  <a:lnTo>
                    <a:pt x="10675" y="11709"/>
                  </a:lnTo>
                  <a:lnTo>
                    <a:pt x="48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1293101" y="2946541"/>
              <a:ext cx="276304" cy="788041"/>
            </a:xfrm>
            <a:custGeom>
              <a:rect b="b" l="l" r="r" t="t"/>
              <a:pathLst>
                <a:path extrusionOk="0" h="16080" w="5638">
                  <a:moveTo>
                    <a:pt x="5638" y="1"/>
                  </a:moveTo>
                  <a:lnTo>
                    <a:pt x="3136" y="635"/>
                  </a:lnTo>
                  <a:lnTo>
                    <a:pt x="0" y="7740"/>
                  </a:lnTo>
                  <a:lnTo>
                    <a:pt x="4837" y="16079"/>
                  </a:lnTo>
                  <a:lnTo>
                    <a:pt x="3136" y="9441"/>
                  </a:lnTo>
                  <a:lnTo>
                    <a:pt x="56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125899" y="3484394"/>
              <a:ext cx="251801" cy="250183"/>
            </a:xfrm>
            <a:custGeom>
              <a:rect b="b" l="l" r="r" t="t"/>
              <a:pathLst>
                <a:path extrusionOk="0" h="5105" w="5138">
                  <a:moveTo>
                    <a:pt x="0" y="0"/>
                  </a:moveTo>
                  <a:lnTo>
                    <a:pt x="2802" y="5104"/>
                  </a:lnTo>
                  <a:lnTo>
                    <a:pt x="5137" y="510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flipH="1" rot="10800000">
              <a:off x="0" y="3723602"/>
              <a:ext cx="2893550" cy="1361820"/>
            </a:xfrm>
            <a:custGeom>
              <a:rect b="b" l="l" r="r" t="t"/>
              <a:pathLst>
                <a:path extrusionOk="0" h="27788" w="59043">
                  <a:moveTo>
                    <a:pt x="31223" y="1"/>
                  </a:moveTo>
                  <a:lnTo>
                    <a:pt x="18814" y="18380"/>
                  </a:lnTo>
                  <a:lnTo>
                    <a:pt x="2569" y="22683"/>
                  </a:lnTo>
                  <a:lnTo>
                    <a:pt x="1" y="27787"/>
                  </a:lnTo>
                  <a:lnTo>
                    <a:pt x="59043" y="27787"/>
                  </a:lnTo>
                  <a:lnTo>
                    <a:pt x="49203" y="24818"/>
                  </a:lnTo>
                  <a:lnTo>
                    <a:pt x="45767" y="18380"/>
                  </a:lnTo>
                  <a:lnTo>
                    <a:pt x="45767" y="11542"/>
                  </a:lnTo>
                  <a:lnTo>
                    <a:pt x="31223"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32"/>
          <p:cNvSpPr/>
          <p:nvPr/>
        </p:nvSpPr>
        <p:spPr>
          <a:xfrm>
            <a:off x="825" y="3517500"/>
            <a:ext cx="9144064" cy="1626058"/>
          </a:xfrm>
          <a:custGeom>
            <a:rect b="b" l="l" r="r" t="t"/>
            <a:pathLst>
              <a:path extrusionOk="0" h="100173" w="208483">
                <a:moveTo>
                  <a:pt x="0" y="1"/>
                </a:moveTo>
                <a:lnTo>
                  <a:pt x="208482" y="1"/>
                </a:lnTo>
                <a:lnTo>
                  <a:pt x="208482" y="100172"/>
                </a:lnTo>
                <a:lnTo>
                  <a:pt x="0" y="100172"/>
                </a:lnTo>
                <a:close/>
              </a:path>
            </a:pathLst>
          </a:custGeom>
          <a:gradFill>
            <a:gsLst>
              <a:gs pos="0">
                <a:srgbClr val="D0F3FF">
                  <a:alpha val="32549"/>
                </a:srgbClr>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180511" y="1541975"/>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flipH="1">
            <a:off x="1129311" y="1973712"/>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8430786" y="2836262"/>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459" name="Shape 459"/>
        <p:cNvGrpSpPr/>
        <p:nvPr/>
      </p:nvGrpSpPr>
      <p:grpSpPr>
        <a:xfrm>
          <a:off x="0" y="0"/>
          <a:ext cx="0" cy="0"/>
          <a:chOff x="0" y="0"/>
          <a:chExt cx="0" cy="0"/>
        </a:xfrm>
      </p:grpSpPr>
      <p:sp>
        <p:nvSpPr>
          <p:cNvPr id="460" name="Google Shape;460;p33"/>
          <p:cNvSpPr txBox="1"/>
          <p:nvPr>
            <p:ph type="title"/>
          </p:nvPr>
        </p:nvSpPr>
        <p:spPr>
          <a:xfrm>
            <a:off x="1432925" y="752800"/>
            <a:ext cx="3306600" cy="89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1" name="Google Shape;461;p33"/>
          <p:cNvSpPr txBox="1"/>
          <p:nvPr/>
        </p:nvSpPr>
        <p:spPr>
          <a:xfrm>
            <a:off x="1325850" y="3430587"/>
            <a:ext cx="3528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FFFFFF"/>
                </a:solidFill>
                <a:latin typeface="Poppins"/>
                <a:ea typeface="Poppins"/>
                <a:cs typeface="Poppins"/>
                <a:sym typeface="Poppins"/>
              </a:rPr>
              <a:t>CREDITS: This presentation template was created by </a:t>
            </a:r>
            <a:r>
              <a:rPr b="1" lang="en" sz="1200">
                <a:solidFill>
                  <a:srgbClr val="FFFFFF"/>
                </a:solidFill>
                <a:uFill>
                  <a:noFill/>
                </a:uFill>
                <a:latin typeface="Poppins"/>
                <a:ea typeface="Poppins"/>
                <a:cs typeface="Poppins"/>
                <a:sym typeface="Poppins"/>
                <a:hlinkClick r:id="rId2">
                  <a:extLst>
                    <a:ext uri="{A12FA001-AC4F-418D-AE19-62706E023703}">
                      <ahyp:hlinkClr val="tx"/>
                    </a:ext>
                  </a:extLst>
                </a:hlinkClick>
              </a:rPr>
              <a:t>Slidesgo</a:t>
            </a:r>
            <a:r>
              <a:rPr lang="en" sz="1200">
                <a:solidFill>
                  <a:srgbClr val="FFFFFF"/>
                </a:solidFill>
                <a:latin typeface="Poppins"/>
                <a:ea typeface="Poppins"/>
                <a:cs typeface="Poppins"/>
                <a:sym typeface="Poppins"/>
              </a:rPr>
              <a:t>, including icons by </a:t>
            </a:r>
            <a:r>
              <a:rPr b="1" lang="en" sz="1200">
                <a:solidFill>
                  <a:srgbClr val="FFFFFF"/>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rgbClr val="FFFFFF"/>
                </a:solidFill>
                <a:latin typeface="Poppins"/>
                <a:ea typeface="Poppins"/>
                <a:cs typeface="Poppins"/>
                <a:sym typeface="Poppins"/>
              </a:rPr>
              <a:t>, infographics &amp; images by </a:t>
            </a:r>
            <a:r>
              <a:rPr b="1" lang="en" sz="1200">
                <a:solidFill>
                  <a:srgbClr val="FFFFFF"/>
                </a:solidFill>
                <a:uFill>
                  <a:noFill/>
                </a:uFill>
                <a:latin typeface="Poppins"/>
                <a:ea typeface="Poppins"/>
                <a:cs typeface="Poppins"/>
                <a:sym typeface="Poppins"/>
                <a:hlinkClick r:id="rId4">
                  <a:extLst>
                    <a:ext uri="{A12FA001-AC4F-418D-AE19-62706E023703}">
                      <ahyp:hlinkClr val="tx"/>
                    </a:ext>
                  </a:extLst>
                </a:hlinkClick>
              </a:rPr>
              <a:t>Freepik</a:t>
            </a:r>
            <a:r>
              <a:rPr lang="en" sz="1200">
                <a:solidFill>
                  <a:srgbClr val="FFFFFF"/>
                </a:solidFill>
                <a:latin typeface="Poppins"/>
                <a:ea typeface="Poppins"/>
                <a:cs typeface="Poppins"/>
                <a:sym typeface="Poppins"/>
              </a:rPr>
              <a:t> </a:t>
            </a:r>
            <a:endParaRPr sz="1200">
              <a:solidFill>
                <a:srgbClr val="FFFFFF"/>
              </a:solidFill>
              <a:latin typeface="Poppins"/>
              <a:ea typeface="Poppins"/>
              <a:cs typeface="Poppins"/>
              <a:sym typeface="Poppins"/>
            </a:endParaRPr>
          </a:p>
        </p:txBody>
      </p:sp>
      <p:sp>
        <p:nvSpPr>
          <p:cNvPr id="462" name="Google Shape;462;p33"/>
          <p:cNvSpPr txBox="1"/>
          <p:nvPr>
            <p:ph idx="1" type="subTitle"/>
          </p:nvPr>
        </p:nvSpPr>
        <p:spPr>
          <a:xfrm>
            <a:off x="1437816" y="1952596"/>
            <a:ext cx="3306600" cy="122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3" name="Google Shape;463;p33"/>
          <p:cNvSpPr/>
          <p:nvPr/>
        </p:nvSpPr>
        <p:spPr>
          <a:xfrm>
            <a:off x="825" y="2561800"/>
            <a:ext cx="9144064" cy="2581709"/>
          </a:xfrm>
          <a:custGeom>
            <a:rect b="b" l="l" r="r" t="t"/>
            <a:pathLst>
              <a:path extrusionOk="0" h="100173" w="208483">
                <a:moveTo>
                  <a:pt x="0" y="1"/>
                </a:moveTo>
                <a:lnTo>
                  <a:pt x="208482" y="1"/>
                </a:lnTo>
                <a:lnTo>
                  <a:pt x="208482" y="100172"/>
                </a:lnTo>
                <a:lnTo>
                  <a:pt x="0" y="100172"/>
                </a:lnTo>
                <a:close/>
              </a:path>
            </a:pathLst>
          </a:custGeom>
          <a:gradFill>
            <a:gsLst>
              <a:gs pos="0">
                <a:srgbClr val="D0F3FF">
                  <a:alpha val="32549"/>
                </a:srgbClr>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33"/>
          <p:cNvGrpSpPr/>
          <p:nvPr/>
        </p:nvGrpSpPr>
        <p:grpSpPr>
          <a:xfrm>
            <a:off x="5104494" y="1347281"/>
            <a:ext cx="1774420" cy="2448972"/>
            <a:chOff x="4833750" y="783525"/>
            <a:chExt cx="2141467" cy="2955553"/>
          </a:xfrm>
        </p:grpSpPr>
        <p:sp>
          <p:nvSpPr>
            <p:cNvPr id="465" name="Google Shape;465;p33"/>
            <p:cNvSpPr/>
            <p:nvPr/>
          </p:nvSpPr>
          <p:spPr>
            <a:xfrm>
              <a:off x="4833750" y="783525"/>
              <a:ext cx="2141467" cy="1477778"/>
            </a:xfrm>
            <a:custGeom>
              <a:rect b="b" l="l" r="r" t="t"/>
              <a:pathLst>
                <a:path extrusionOk="0" h="36394" w="52739">
                  <a:moveTo>
                    <a:pt x="13477" y="1"/>
                  </a:moveTo>
                  <a:lnTo>
                    <a:pt x="4704" y="7006"/>
                  </a:lnTo>
                  <a:lnTo>
                    <a:pt x="4004" y="16313"/>
                  </a:lnTo>
                  <a:lnTo>
                    <a:pt x="1" y="23885"/>
                  </a:lnTo>
                  <a:lnTo>
                    <a:pt x="1" y="36394"/>
                  </a:lnTo>
                  <a:lnTo>
                    <a:pt x="52739" y="36394"/>
                  </a:lnTo>
                  <a:lnTo>
                    <a:pt x="50070" y="32057"/>
                  </a:lnTo>
                  <a:lnTo>
                    <a:pt x="46901" y="28355"/>
                  </a:lnTo>
                  <a:lnTo>
                    <a:pt x="44199" y="15545"/>
                  </a:lnTo>
                  <a:lnTo>
                    <a:pt x="36594" y="7006"/>
                  </a:lnTo>
                  <a:lnTo>
                    <a:pt x="32824" y="7006"/>
                  </a:lnTo>
                  <a:lnTo>
                    <a:pt x="27721" y="1302"/>
                  </a:lnTo>
                  <a:lnTo>
                    <a:pt x="21249" y="1"/>
                  </a:lnTo>
                  <a:lnTo>
                    <a:pt x="16880" y="3770"/>
                  </a:lnTo>
                  <a:lnTo>
                    <a:pt x="134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4833750" y="783525"/>
              <a:ext cx="1148634" cy="1477778"/>
            </a:xfrm>
            <a:custGeom>
              <a:rect b="b" l="l" r="r" t="t"/>
              <a:pathLst>
                <a:path extrusionOk="0" h="36394" w="28288">
                  <a:moveTo>
                    <a:pt x="13477" y="1"/>
                  </a:moveTo>
                  <a:lnTo>
                    <a:pt x="4704" y="7006"/>
                  </a:lnTo>
                  <a:lnTo>
                    <a:pt x="4004" y="16313"/>
                  </a:lnTo>
                  <a:lnTo>
                    <a:pt x="1" y="23885"/>
                  </a:lnTo>
                  <a:lnTo>
                    <a:pt x="1" y="36394"/>
                  </a:lnTo>
                  <a:lnTo>
                    <a:pt x="28288" y="36394"/>
                  </a:lnTo>
                  <a:lnTo>
                    <a:pt x="21116" y="27988"/>
                  </a:lnTo>
                  <a:lnTo>
                    <a:pt x="14678" y="24352"/>
                  </a:lnTo>
                  <a:lnTo>
                    <a:pt x="15378" y="12777"/>
                  </a:lnTo>
                  <a:lnTo>
                    <a:pt x="11709" y="6039"/>
                  </a:lnTo>
                  <a:lnTo>
                    <a:pt x="134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6166571" y="1067964"/>
              <a:ext cx="274977" cy="302101"/>
            </a:xfrm>
            <a:custGeom>
              <a:rect b="b" l="l" r="r" t="t"/>
              <a:pathLst>
                <a:path extrusionOk="0" h="7440" w="6772">
                  <a:moveTo>
                    <a:pt x="0" y="1"/>
                  </a:moveTo>
                  <a:lnTo>
                    <a:pt x="2535" y="802"/>
                  </a:lnTo>
                  <a:lnTo>
                    <a:pt x="6772" y="7440"/>
                  </a:lnTo>
                  <a:lnTo>
                    <a:pt x="37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5519123" y="783525"/>
              <a:ext cx="283139" cy="284479"/>
            </a:xfrm>
            <a:custGeom>
              <a:rect b="b" l="l" r="r" t="t"/>
              <a:pathLst>
                <a:path extrusionOk="0" h="7006" w="6973">
                  <a:moveTo>
                    <a:pt x="4370" y="1"/>
                  </a:moveTo>
                  <a:lnTo>
                    <a:pt x="1" y="3770"/>
                  </a:lnTo>
                  <a:lnTo>
                    <a:pt x="6972" y="7006"/>
                  </a:lnTo>
                  <a:lnTo>
                    <a:pt x="43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6738168" y="1934842"/>
              <a:ext cx="128677" cy="205908"/>
            </a:xfrm>
            <a:custGeom>
              <a:rect b="b" l="l" r="r" t="t"/>
              <a:pathLst>
                <a:path extrusionOk="0" h="5071" w="3169">
                  <a:moveTo>
                    <a:pt x="0" y="1"/>
                  </a:moveTo>
                  <a:lnTo>
                    <a:pt x="2202" y="5071"/>
                  </a:lnTo>
                  <a:lnTo>
                    <a:pt x="3169" y="370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5454114" y="1302296"/>
              <a:ext cx="423997" cy="67770"/>
            </a:xfrm>
            <a:custGeom>
              <a:rect b="b" l="l" r="r" t="t"/>
              <a:pathLst>
                <a:path extrusionOk="0" h="1669" w="10442">
                  <a:moveTo>
                    <a:pt x="100" y="1"/>
                  </a:moveTo>
                  <a:lnTo>
                    <a:pt x="0" y="1669"/>
                  </a:lnTo>
                  <a:lnTo>
                    <a:pt x="10441" y="1669"/>
                  </a:lnTo>
                  <a:lnTo>
                    <a:pt x="1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6285746" y="1471619"/>
              <a:ext cx="426718" cy="789686"/>
            </a:xfrm>
            <a:custGeom>
              <a:rect b="b" l="l" r="r" t="t"/>
              <a:pathLst>
                <a:path extrusionOk="0" h="19448" w="10509">
                  <a:moveTo>
                    <a:pt x="1" y="0"/>
                  </a:moveTo>
                  <a:lnTo>
                    <a:pt x="3837" y="3503"/>
                  </a:lnTo>
                  <a:lnTo>
                    <a:pt x="5238" y="12543"/>
                  </a:lnTo>
                  <a:lnTo>
                    <a:pt x="2469" y="6939"/>
                  </a:lnTo>
                  <a:lnTo>
                    <a:pt x="5238" y="19448"/>
                  </a:lnTo>
                  <a:lnTo>
                    <a:pt x="10508" y="19448"/>
                  </a:lnTo>
                  <a:lnTo>
                    <a:pt x="4404" y="250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5429710" y="1370025"/>
              <a:ext cx="448401" cy="549954"/>
            </a:xfrm>
            <a:custGeom>
              <a:rect b="b" l="l" r="r" t="t"/>
              <a:pathLst>
                <a:path extrusionOk="0" h="13544" w="11043">
                  <a:moveTo>
                    <a:pt x="601" y="1"/>
                  </a:moveTo>
                  <a:lnTo>
                    <a:pt x="1" y="9908"/>
                  </a:lnTo>
                  <a:lnTo>
                    <a:pt x="6439" y="13544"/>
                  </a:lnTo>
                  <a:lnTo>
                    <a:pt x="110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5937639" y="944727"/>
              <a:ext cx="251995" cy="415876"/>
            </a:xfrm>
            <a:custGeom>
              <a:rect b="b" l="l" r="r" t="t"/>
              <a:pathLst>
                <a:path extrusionOk="0" h="10242" w="6206">
                  <a:moveTo>
                    <a:pt x="1" y="0"/>
                  </a:moveTo>
                  <a:lnTo>
                    <a:pt x="1502" y="3336"/>
                  </a:lnTo>
                  <a:lnTo>
                    <a:pt x="2102" y="3036"/>
                  </a:lnTo>
                  <a:lnTo>
                    <a:pt x="6205" y="10241"/>
                  </a:lnTo>
                  <a:lnTo>
                    <a:pt x="3470" y="3036"/>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5429710" y="894620"/>
              <a:ext cx="331905" cy="456481"/>
            </a:xfrm>
            <a:custGeom>
              <a:rect b="b" l="l" r="r" t="t"/>
              <a:pathLst>
                <a:path extrusionOk="0" h="11242" w="8174">
                  <a:moveTo>
                    <a:pt x="1" y="0"/>
                  </a:moveTo>
                  <a:lnTo>
                    <a:pt x="2203" y="4804"/>
                  </a:lnTo>
                  <a:lnTo>
                    <a:pt x="5538" y="10808"/>
                  </a:lnTo>
                  <a:lnTo>
                    <a:pt x="8173" y="11242"/>
                  </a:lnTo>
                  <a:lnTo>
                    <a:pt x="2970" y="48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5454114" y="1784481"/>
              <a:ext cx="331865" cy="476825"/>
            </a:xfrm>
            <a:custGeom>
              <a:rect b="b" l="l" r="r" t="t"/>
              <a:pathLst>
                <a:path extrusionOk="0" h="11743" w="8173">
                  <a:moveTo>
                    <a:pt x="0" y="1"/>
                  </a:moveTo>
                  <a:lnTo>
                    <a:pt x="2736" y="4337"/>
                  </a:lnTo>
                  <a:lnTo>
                    <a:pt x="2736" y="11743"/>
                  </a:lnTo>
                  <a:lnTo>
                    <a:pt x="8173" y="11743"/>
                  </a:lnTo>
                  <a:lnTo>
                    <a:pt x="4337" y="370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4958367" y="1445875"/>
              <a:ext cx="237093" cy="77231"/>
            </a:xfrm>
            <a:custGeom>
              <a:rect b="b" l="l" r="r" t="t"/>
              <a:pathLst>
                <a:path extrusionOk="0" h="1902" w="5839">
                  <a:moveTo>
                    <a:pt x="935" y="1"/>
                  </a:moveTo>
                  <a:lnTo>
                    <a:pt x="1" y="1735"/>
                  </a:lnTo>
                  <a:lnTo>
                    <a:pt x="5838" y="1902"/>
                  </a:lnTo>
                  <a:lnTo>
                    <a:pt x="9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5982345" y="1645003"/>
              <a:ext cx="233032" cy="616303"/>
            </a:xfrm>
            <a:custGeom>
              <a:rect b="b" l="l" r="r" t="t"/>
              <a:pathLst>
                <a:path extrusionOk="0" h="15178" w="5739">
                  <a:moveTo>
                    <a:pt x="1" y="0"/>
                  </a:moveTo>
                  <a:lnTo>
                    <a:pt x="2002" y="7606"/>
                  </a:lnTo>
                  <a:lnTo>
                    <a:pt x="901" y="7606"/>
                  </a:lnTo>
                  <a:lnTo>
                    <a:pt x="2002" y="15178"/>
                  </a:lnTo>
                  <a:lnTo>
                    <a:pt x="5738" y="15178"/>
                  </a:lnTo>
                  <a:lnTo>
                    <a:pt x="4404" y="7606"/>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5269889" y="1028698"/>
              <a:ext cx="188326" cy="377951"/>
            </a:xfrm>
            <a:custGeom>
              <a:rect b="b" l="l" r="r" t="t"/>
              <a:pathLst>
                <a:path extrusionOk="0" h="9308" w="4638">
                  <a:moveTo>
                    <a:pt x="968" y="1"/>
                  </a:moveTo>
                  <a:lnTo>
                    <a:pt x="968" y="6739"/>
                  </a:lnTo>
                  <a:lnTo>
                    <a:pt x="1" y="9307"/>
                  </a:lnTo>
                  <a:lnTo>
                    <a:pt x="4637" y="6739"/>
                  </a:lnTo>
                  <a:lnTo>
                    <a:pt x="9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flipH="1" rot="10800000">
              <a:off x="4833750" y="2261300"/>
              <a:ext cx="2141467" cy="1477778"/>
            </a:xfrm>
            <a:custGeom>
              <a:rect b="b" l="l" r="r" t="t"/>
              <a:pathLst>
                <a:path extrusionOk="0" h="36394" w="52739">
                  <a:moveTo>
                    <a:pt x="13477" y="1"/>
                  </a:moveTo>
                  <a:lnTo>
                    <a:pt x="4704" y="7006"/>
                  </a:lnTo>
                  <a:lnTo>
                    <a:pt x="4004" y="16313"/>
                  </a:lnTo>
                  <a:lnTo>
                    <a:pt x="1" y="23885"/>
                  </a:lnTo>
                  <a:lnTo>
                    <a:pt x="1" y="36394"/>
                  </a:lnTo>
                  <a:lnTo>
                    <a:pt x="52739" y="36394"/>
                  </a:lnTo>
                  <a:lnTo>
                    <a:pt x="50070" y="32057"/>
                  </a:lnTo>
                  <a:lnTo>
                    <a:pt x="46901" y="28355"/>
                  </a:lnTo>
                  <a:lnTo>
                    <a:pt x="44199" y="15545"/>
                  </a:lnTo>
                  <a:lnTo>
                    <a:pt x="36594" y="7006"/>
                  </a:lnTo>
                  <a:lnTo>
                    <a:pt x="32824" y="7006"/>
                  </a:lnTo>
                  <a:lnTo>
                    <a:pt x="27721" y="1302"/>
                  </a:lnTo>
                  <a:lnTo>
                    <a:pt x="21249" y="1"/>
                  </a:lnTo>
                  <a:lnTo>
                    <a:pt x="16880" y="3770"/>
                  </a:lnTo>
                  <a:lnTo>
                    <a:pt x="13477"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33"/>
          <p:cNvGrpSpPr/>
          <p:nvPr/>
        </p:nvGrpSpPr>
        <p:grpSpPr>
          <a:xfrm flipH="1">
            <a:off x="7200164" y="1888690"/>
            <a:ext cx="2181562" cy="673098"/>
            <a:chOff x="799450" y="3532500"/>
            <a:chExt cx="1937100" cy="597672"/>
          </a:xfrm>
        </p:grpSpPr>
        <p:grpSp>
          <p:nvGrpSpPr>
            <p:cNvPr id="481" name="Google Shape;481;p33"/>
            <p:cNvGrpSpPr/>
            <p:nvPr/>
          </p:nvGrpSpPr>
          <p:grpSpPr>
            <a:xfrm>
              <a:off x="883550" y="3532500"/>
              <a:ext cx="1754875" cy="355800"/>
              <a:chOff x="883550" y="3532500"/>
              <a:chExt cx="1754875" cy="355800"/>
            </a:xfrm>
          </p:grpSpPr>
          <p:sp>
            <p:nvSpPr>
              <p:cNvPr id="482" name="Google Shape;482;p33"/>
              <p:cNvSpPr/>
              <p:nvPr/>
            </p:nvSpPr>
            <p:spPr>
              <a:xfrm>
                <a:off x="1031075" y="3557600"/>
                <a:ext cx="1369225" cy="36100"/>
              </a:xfrm>
              <a:custGeom>
                <a:rect b="b" l="l" r="r" t="t"/>
                <a:pathLst>
                  <a:path extrusionOk="0" h="1444" w="54769">
                    <a:moveTo>
                      <a:pt x="0" y="381"/>
                    </a:moveTo>
                    <a:cubicBezTo>
                      <a:pt x="5112" y="556"/>
                      <a:pt x="21543" y="1492"/>
                      <a:pt x="30671" y="1428"/>
                    </a:cubicBezTo>
                    <a:cubicBezTo>
                      <a:pt x="39799" y="1365"/>
                      <a:pt x="50753" y="238"/>
                      <a:pt x="54769" y="0"/>
                    </a:cubicBezTo>
                  </a:path>
                </a:pathLst>
              </a:custGeom>
              <a:noFill/>
              <a:ln cap="flat" cmpd="sng" w="9525">
                <a:solidFill>
                  <a:srgbClr val="FFFFFF"/>
                </a:solidFill>
                <a:prstDash val="solid"/>
                <a:round/>
                <a:headEnd len="med" w="med" type="none"/>
                <a:tailEnd len="med" w="med" type="none"/>
              </a:ln>
            </p:spPr>
          </p:sp>
          <p:cxnSp>
            <p:nvCxnSpPr>
              <p:cNvPr id="483" name="Google Shape;483;p33"/>
              <p:cNvCxnSpPr/>
              <p:nvPr/>
            </p:nvCxnSpPr>
            <p:spPr>
              <a:xfrm flipH="1" rot="10800000">
                <a:off x="883550" y="3581550"/>
                <a:ext cx="143700" cy="301500"/>
              </a:xfrm>
              <a:prstGeom prst="straightConnector1">
                <a:avLst/>
              </a:prstGeom>
              <a:noFill/>
              <a:ln cap="flat" cmpd="sng" w="9525">
                <a:solidFill>
                  <a:srgbClr val="FFFFFF"/>
                </a:solidFill>
                <a:prstDash val="solid"/>
                <a:round/>
                <a:headEnd len="med" w="med" type="none"/>
                <a:tailEnd len="med" w="med" type="none"/>
              </a:ln>
            </p:spPr>
          </p:cxnSp>
          <p:cxnSp>
            <p:nvCxnSpPr>
              <p:cNvPr id="484" name="Google Shape;484;p33"/>
              <p:cNvCxnSpPr/>
              <p:nvPr/>
            </p:nvCxnSpPr>
            <p:spPr>
              <a:xfrm flipH="1" rot="10800000">
                <a:off x="966900" y="3584925"/>
                <a:ext cx="62400" cy="297900"/>
              </a:xfrm>
              <a:prstGeom prst="straightConnector1">
                <a:avLst/>
              </a:prstGeom>
              <a:noFill/>
              <a:ln cap="flat" cmpd="sng" w="9525">
                <a:solidFill>
                  <a:srgbClr val="FFFFFF"/>
                </a:solidFill>
                <a:prstDash val="solid"/>
                <a:round/>
                <a:headEnd len="med" w="med" type="none"/>
                <a:tailEnd len="med" w="med" type="none"/>
              </a:ln>
            </p:spPr>
          </p:cxnSp>
          <p:cxnSp>
            <p:nvCxnSpPr>
              <p:cNvPr id="485" name="Google Shape;485;p33"/>
              <p:cNvCxnSpPr/>
              <p:nvPr/>
            </p:nvCxnSpPr>
            <p:spPr>
              <a:xfrm rot="10800000">
                <a:off x="1015125" y="3532500"/>
                <a:ext cx="108600" cy="355800"/>
              </a:xfrm>
              <a:prstGeom prst="straightConnector1">
                <a:avLst/>
              </a:prstGeom>
              <a:noFill/>
              <a:ln cap="flat" cmpd="sng" w="9525">
                <a:solidFill>
                  <a:schemeClr val="accent6"/>
                </a:solidFill>
                <a:prstDash val="solid"/>
                <a:round/>
                <a:headEnd len="med" w="med" type="none"/>
                <a:tailEnd len="med" w="med" type="oval"/>
              </a:ln>
            </p:spPr>
          </p:cxnSp>
          <p:cxnSp>
            <p:nvCxnSpPr>
              <p:cNvPr id="486" name="Google Shape;486;p33"/>
              <p:cNvCxnSpPr/>
              <p:nvPr/>
            </p:nvCxnSpPr>
            <p:spPr>
              <a:xfrm rot="10800000">
                <a:off x="2404725" y="3586050"/>
                <a:ext cx="233700" cy="297000"/>
              </a:xfrm>
              <a:prstGeom prst="straightConnector1">
                <a:avLst/>
              </a:prstGeom>
              <a:noFill/>
              <a:ln cap="flat" cmpd="sng" w="9525">
                <a:solidFill>
                  <a:srgbClr val="FFFFFF"/>
                </a:solidFill>
                <a:prstDash val="solid"/>
                <a:round/>
                <a:headEnd len="med" w="med" type="none"/>
                <a:tailEnd len="med" w="med" type="none"/>
              </a:ln>
            </p:spPr>
          </p:cxnSp>
          <p:cxnSp>
            <p:nvCxnSpPr>
              <p:cNvPr id="487" name="Google Shape;487;p33"/>
              <p:cNvCxnSpPr/>
              <p:nvPr/>
            </p:nvCxnSpPr>
            <p:spPr>
              <a:xfrm rot="10800000">
                <a:off x="2404775" y="3593325"/>
                <a:ext cx="150300" cy="289500"/>
              </a:xfrm>
              <a:prstGeom prst="straightConnector1">
                <a:avLst/>
              </a:prstGeom>
              <a:noFill/>
              <a:ln cap="flat" cmpd="sng" w="9525">
                <a:solidFill>
                  <a:srgbClr val="FFFFFF"/>
                </a:solidFill>
                <a:prstDash val="solid"/>
                <a:round/>
                <a:headEnd len="med" w="med" type="none"/>
                <a:tailEnd len="med" w="med" type="none"/>
              </a:ln>
            </p:spPr>
          </p:cxnSp>
          <p:cxnSp>
            <p:nvCxnSpPr>
              <p:cNvPr id="488" name="Google Shape;488;p33"/>
              <p:cNvCxnSpPr/>
              <p:nvPr/>
            </p:nvCxnSpPr>
            <p:spPr>
              <a:xfrm rot="10800000">
                <a:off x="2384075" y="3532500"/>
                <a:ext cx="108600" cy="355800"/>
              </a:xfrm>
              <a:prstGeom prst="straightConnector1">
                <a:avLst/>
              </a:prstGeom>
              <a:noFill/>
              <a:ln cap="flat" cmpd="sng" w="9525">
                <a:solidFill>
                  <a:schemeClr val="accent6"/>
                </a:solidFill>
                <a:prstDash val="solid"/>
                <a:round/>
                <a:headEnd len="med" w="med" type="none"/>
                <a:tailEnd len="med" w="med" type="oval"/>
              </a:ln>
            </p:spPr>
          </p:cxnSp>
        </p:grpSp>
        <p:grpSp>
          <p:nvGrpSpPr>
            <p:cNvPr id="489" name="Google Shape;489;p33"/>
            <p:cNvGrpSpPr/>
            <p:nvPr/>
          </p:nvGrpSpPr>
          <p:grpSpPr>
            <a:xfrm>
              <a:off x="799450" y="3882200"/>
              <a:ext cx="1937100" cy="247972"/>
              <a:chOff x="799450" y="3882200"/>
              <a:chExt cx="1937100" cy="247972"/>
            </a:xfrm>
          </p:grpSpPr>
          <p:grpSp>
            <p:nvGrpSpPr>
              <p:cNvPr id="490" name="Google Shape;490;p33"/>
              <p:cNvGrpSpPr/>
              <p:nvPr/>
            </p:nvGrpSpPr>
            <p:grpSpPr>
              <a:xfrm>
                <a:off x="799450" y="3932909"/>
                <a:ext cx="1937100" cy="197263"/>
                <a:chOff x="799450" y="3983858"/>
                <a:chExt cx="1937100" cy="146392"/>
              </a:xfrm>
            </p:grpSpPr>
            <p:sp>
              <p:nvSpPr>
                <p:cNvPr id="491" name="Google Shape;491;p33"/>
                <p:cNvSpPr/>
                <p:nvPr/>
              </p:nvSpPr>
              <p:spPr>
                <a:xfrm rot="10800000">
                  <a:off x="814925" y="4056750"/>
                  <a:ext cx="1907400" cy="73500"/>
                </a:xfrm>
                <a:prstGeom prst="trapezoid">
                  <a:avLst>
                    <a:gd fmla="val 15343"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rot="10800000">
                  <a:off x="799450" y="3983858"/>
                  <a:ext cx="1937100" cy="73500"/>
                </a:xfrm>
                <a:prstGeom prst="trapezoid">
                  <a:avLst>
                    <a:gd fmla="val 1534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33"/>
              <p:cNvGrpSpPr/>
              <p:nvPr/>
            </p:nvGrpSpPr>
            <p:grpSpPr>
              <a:xfrm>
                <a:off x="839650" y="3882200"/>
                <a:ext cx="1842600" cy="50700"/>
                <a:chOff x="839650" y="3882200"/>
                <a:chExt cx="1842600" cy="50700"/>
              </a:xfrm>
            </p:grpSpPr>
            <p:sp>
              <p:nvSpPr>
                <p:cNvPr id="494" name="Google Shape;494;p33"/>
                <p:cNvSpPr/>
                <p:nvPr/>
              </p:nvSpPr>
              <p:spPr>
                <a:xfrm>
                  <a:off x="839650" y="3882200"/>
                  <a:ext cx="1842600" cy="50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33"/>
                <p:cNvGrpSpPr/>
                <p:nvPr/>
              </p:nvGrpSpPr>
              <p:grpSpPr>
                <a:xfrm>
                  <a:off x="869023" y="3894092"/>
                  <a:ext cx="1783854" cy="26904"/>
                  <a:chOff x="869023" y="3894092"/>
                  <a:chExt cx="1783854" cy="26904"/>
                </a:xfrm>
              </p:grpSpPr>
              <p:sp>
                <p:nvSpPr>
                  <p:cNvPr id="496" name="Google Shape;496;p33"/>
                  <p:cNvSpPr/>
                  <p:nvPr/>
                </p:nvSpPr>
                <p:spPr>
                  <a:xfrm>
                    <a:off x="8690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9365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10041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10717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11393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12068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12744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13420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14096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14771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15447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16123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16799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17474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18150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18826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19502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20177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20853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21529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22205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22880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23556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24232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24908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25583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26259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23" name="Google Shape;523;p33"/>
            <p:cNvGrpSpPr/>
            <p:nvPr/>
          </p:nvGrpSpPr>
          <p:grpSpPr>
            <a:xfrm>
              <a:off x="1359775" y="3698075"/>
              <a:ext cx="66749" cy="184126"/>
              <a:chOff x="1274300" y="3698075"/>
              <a:chExt cx="66749" cy="184126"/>
            </a:xfrm>
          </p:grpSpPr>
          <p:sp>
            <p:nvSpPr>
              <p:cNvPr id="524" name="Google Shape;524;p33"/>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33"/>
            <p:cNvGrpSpPr/>
            <p:nvPr/>
          </p:nvGrpSpPr>
          <p:grpSpPr>
            <a:xfrm>
              <a:off x="1600275" y="3698075"/>
              <a:ext cx="66749" cy="184126"/>
              <a:chOff x="1274300" y="3698075"/>
              <a:chExt cx="66749" cy="184126"/>
            </a:xfrm>
          </p:grpSpPr>
          <p:sp>
            <p:nvSpPr>
              <p:cNvPr id="527" name="Google Shape;527;p33"/>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33"/>
            <p:cNvGrpSpPr/>
            <p:nvPr/>
          </p:nvGrpSpPr>
          <p:grpSpPr>
            <a:xfrm>
              <a:off x="1840775" y="3698075"/>
              <a:ext cx="66749" cy="184126"/>
              <a:chOff x="1274300" y="3698075"/>
              <a:chExt cx="66749" cy="184126"/>
            </a:xfrm>
          </p:grpSpPr>
          <p:sp>
            <p:nvSpPr>
              <p:cNvPr id="530" name="Google Shape;530;p33"/>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33"/>
            <p:cNvGrpSpPr/>
            <p:nvPr/>
          </p:nvGrpSpPr>
          <p:grpSpPr>
            <a:xfrm>
              <a:off x="2081275" y="3698075"/>
              <a:ext cx="66749" cy="184126"/>
              <a:chOff x="1274300" y="3698075"/>
              <a:chExt cx="66749" cy="184126"/>
            </a:xfrm>
          </p:grpSpPr>
          <p:sp>
            <p:nvSpPr>
              <p:cNvPr id="533" name="Google Shape;533;p33"/>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33"/>
          <p:cNvSpPr/>
          <p:nvPr/>
        </p:nvSpPr>
        <p:spPr>
          <a:xfrm>
            <a:off x="6295578" y="2914425"/>
            <a:ext cx="2849321" cy="317699"/>
          </a:xfrm>
          <a:custGeom>
            <a:rect b="b" l="l" r="r" t="t"/>
            <a:pathLst>
              <a:path extrusionOk="0" h="11245" w="100852">
                <a:moveTo>
                  <a:pt x="100852" y="1"/>
                </a:moveTo>
                <a:cubicBezTo>
                  <a:pt x="100389" y="220"/>
                  <a:pt x="99876" y="391"/>
                  <a:pt x="99389" y="537"/>
                </a:cubicBezTo>
                <a:cubicBezTo>
                  <a:pt x="96291" y="1415"/>
                  <a:pt x="92316" y="1415"/>
                  <a:pt x="89072" y="1586"/>
                </a:cubicBezTo>
                <a:cubicBezTo>
                  <a:pt x="86497" y="1695"/>
                  <a:pt x="83915" y="1737"/>
                  <a:pt x="81333" y="1737"/>
                </a:cubicBezTo>
                <a:cubicBezTo>
                  <a:pt x="76993" y="1737"/>
                  <a:pt x="72652" y="1620"/>
                  <a:pt x="68341" y="1513"/>
                </a:cubicBezTo>
                <a:cubicBezTo>
                  <a:pt x="66762" y="1493"/>
                  <a:pt x="65184" y="1483"/>
                  <a:pt x="63606" y="1483"/>
                </a:cubicBezTo>
                <a:cubicBezTo>
                  <a:pt x="42340" y="1483"/>
                  <a:pt x="21139" y="3252"/>
                  <a:pt x="1" y="5001"/>
                </a:cubicBezTo>
                <a:cubicBezTo>
                  <a:pt x="1846" y="5266"/>
                  <a:pt x="3703" y="5368"/>
                  <a:pt x="5568" y="5368"/>
                </a:cubicBezTo>
                <a:cubicBezTo>
                  <a:pt x="11591" y="5368"/>
                  <a:pt x="17691" y="4310"/>
                  <a:pt x="23720" y="4310"/>
                </a:cubicBezTo>
                <a:cubicBezTo>
                  <a:pt x="25422" y="4310"/>
                  <a:pt x="27118" y="4394"/>
                  <a:pt x="28805" y="4611"/>
                </a:cubicBezTo>
                <a:cubicBezTo>
                  <a:pt x="32512" y="5074"/>
                  <a:pt x="36000" y="6147"/>
                  <a:pt x="39658" y="6732"/>
                </a:cubicBezTo>
                <a:cubicBezTo>
                  <a:pt x="42421" y="7157"/>
                  <a:pt x="45234" y="7293"/>
                  <a:pt x="48059" y="7293"/>
                </a:cubicBezTo>
                <a:cubicBezTo>
                  <a:pt x="50421" y="7293"/>
                  <a:pt x="52791" y="7198"/>
                  <a:pt x="55146" y="7098"/>
                </a:cubicBezTo>
                <a:lnTo>
                  <a:pt x="96681" y="5342"/>
                </a:lnTo>
                <a:lnTo>
                  <a:pt x="96681" y="5342"/>
                </a:lnTo>
                <a:cubicBezTo>
                  <a:pt x="84023" y="11245"/>
                  <a:pt x="67487" y="7293"/>
                  <a:pt x="53390" y="10684"/>
                </a:cubicBezTo>
                <a:lnTo>
                  <a:pt x="100852" y="11147"/>
                </a:lnTo>
                <a:lnTo>
                  <a:pt x="1008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flipH="1">
            <a:off x="5243500" y="4477925"/>
            <a:ext cx="1572723" cy="126075"/>
          </a:xfrm>
          <a:custGeom>
            <a:rect b="b" l="l" r="r" t="t"/>
            <a:pathLst>
              <a:path extrusionOk="0" h="1277" w="27512">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6970175" y="309400"/>
            <a:ext cx="460200" cy="460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
    <p:spTree>
      <p:nvGrpSpPr>
        <p:cNvPr id="538" name="Shape 538"/>
        <p:cNvGrpSpPr/>
        <p:nvPr/>
      </p:nvGrpSpPr>
      <p:grpSpPr>
        <a:xfrm>
          <a:off x="0" y="0"/>
          <a:ext cx="0" cy="0"/>
          <a:chOff x="0" y="0"/>
          <a:chExt cx="0" cy="0"/>
        </a:xfrm>
      </p:grpSpPr>
      <p:sp>
        <p:nvSpPr>
          <p:cNvPr id="539" name="Google Shape;539;p34"/>
          <p:cNvSpPr txBox="1"/>
          <p:nvPr>
            <p:ph type="title"/>
          </p:nvPr>
        </p:nvSpPr>
        <p:spPr>
          <a:xfrm>
            <a:off x="713225" y="537600"/>
            <a:ext cx="46692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540" name="Google Shape;540;p34"/>
          <p:cNvSpPr txBox="1"/>
          <p:nvPr>
            <p:ph idx="1" type="body"/>
          </p:nvPr>
        </p:nvSpPr>
        <p:spPr>
          <a:xfrm>
            <a:off x="713225" y="1168075"/>
            <a:ext cx="3723000" cy="3435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4445A"/>
              </a:buClr>
              <a:buSzPts val="1200"/>
              <a:buFont typeface="Didact Gothic"/>
              <a:buChar char="●"/>
              <a:defRPr sz="1300">
                <a:solidFill>
                  <a:schemeClr val="accent6"/>
                </a:solidFill>
              </a:defRPr>
            </a:lvl1pPr>
            <a:lvl2pPr indent="-304800" lvl="1" marL="914400" rtl="0">
              <a:spcBef>
                <a:spcPts val="0"/>
              </a:spcBef>
              <a:spcAft>
                <a:spcPts val="0"/>
              </a:spcAft>
              <a:buClr>
                <a:srgbClr val="04445A"/>
              </a:buClr>
              <a:buSzPts val="1200"/>
              <a:buFont typeface="Didact Gothic"/>
              <a:buChar char="○"/>
              <a:defRPr sz="1200">
                <a:solidFill>
                  <a:schemeClr val="accent6"/>
                </a:solidFill>
              </a:defRPr>
            </a:lvl2pPr>
            <a:lvl3pPr indent="-304800" lvl="2" marL="1371600" rtl="0">
              <a:spcBef>
                <a:spcPts val="0"/>
              </a:spcBef>
              <a:spcAft>
                <a:spcPts val="0"/>
              </a:spcAft>
              <a:buClr>
                <a:srgbClr val="04445A"/>
              </a:buClr>
              <a:buSzPts val="1200"/>
              <a:buFont typeface="Didact Gothic"/>
              <a:buChar char="■"/>
              <a:defRPr sz="1200">
                <a:solidFill>
                  <a:schemeClr val="accent6"/>
                </a:solidFill>
              </a:defRPr>
            </a:lvl3pPr>
            <a:lvl4pPr indent="-304800" lvl="3" marL="1828800" rtl="0">
              <a:spcBef>
                <a:spcPts val="0"/>
              </a:spcBef>
              <a:spcAft>
                <a:spcPts val="0"/>
              </a:spcAft>
              <a:buClr>
                <a:srgbClr val="04445A"/>
              </a:buClr>
              <a:buSzPts val="1200"/>
              <a:buFont typeface="Didact Gothic"/>
              <a:buChar char="●"/>
              <a:defRPr sz="1200">
                <a:solidFill>
                  <a:schemeClr val="accent6"/>
                </a:solidFill>
              </a:defRPr>
            </a:lvl4pPr>
            <a:lvl5pPr indent="-304800" lvl="4" marL="2286000" rtl="0">
              <a:spcBef>
                <a:spcPts val="0"/>
              </a:spcBef>
              <a:spcAft>
                <a:spcPts val="0"/>
              </a:spcAft>
              <a:buClr>
                <a:srgbClr val="04445A"/>
              </a:buClr>
              <a:buSzPts val="1200"/>
              <a:buFont typeface="Didact Gothic"/>
              <a:buChar char="○"/>
              <a:defRPr sz="1200">
                <a:solidFill>
                  <a:schemeClr val="accent6"/>
                </a:solidFill>
              </a:defRPr>
            </a:lvl5pPr>
            <a:lvl6pPr indent="-304800" lvl="5" marL="2743200" rtl="0">
              <a:spcBef>
                <a:spcPts val="0"/>
              </a:spcBef>
              <a:spcAft>
                <a:spcPts val="0"/>
              </a:spcAft>
              <a:buClr>
                <a:srgbClr val="04445A"/>
              </a:buClr>
              <a:buSzPts val="1200"/>
              <a:buFont typeface="Didact Gothic"/>
              <a:buChar char="■"/>
              <a:defRPr sz="1200">
                <a:solidFill>
                  <a:schemeClr val="accent6"/>
                </a:solidFill>
              </a:defRPr>
            </a:lvl6pPr>
            <a:lvl7pPr indent="-304800" lvl="6" marL="3200400" rtl="0">
              <a:spcBef>
                <a:spcPts val="0"/>
              </a:spcBef>
              <a:spcAft>
                <a:spcPts val="0"/>
              </a:spcAft>
              <a:buClr>
                <a:srgbClr val="04445A"/>
              </a:buClr>
              <a:buSzPts val="1200"/>
              <a:buFont typeface="Didact Gothic"/>
              <a:buChar char="●"/>
              <a:defRPr sz="1200">
                <a:solidFill>
                  <a:schemeClr val="accent6"/>
                </a:solidFill>
              </a:defRPr>
            </a:lvl7pPr>
            <a:lvl8pPr indent="-304800" lvl="7" marL="3657600" rtl="0">
              <a:spcBef>
                <a:spcPts val="0"/>
              </a:spcBef>
              <a:spcAft>
                <a:spcPts val="0"/>
              </a:spcAft>
              <a:buClr>
                <a:srgbClr val="04445A"/>
              </a:buClr>
              <a:buSzPts val="1200"/>
              <a:buFont typeface="Didact Gothic"/>
              <a:buChar char="○"/>
              <a:defRPr sz="1200">
                <a:solidFill>
                  <a:schemeClr val="accent6"/>
                </a:solidFill>
              </a:defRPr>
            </a:lvl8pPr>
            <a:lvl9pPr indent="-304800" lvl="8" marL="4114800" rtl="0">
              <a:spcBef>
                <a:spcPts val="0"/>
              </a:spcBef>
              <a:spcAft>
                <a:spcPts val="0"/>
              </a:spcAft>
              <a:buClr>
                <a:srgbClr val="04445A"/>
              </a:buClr>
              <a:buSzPts val="1200"/>
              <a:buFont typeface="Didact Gothic"/>
              <a:buChar char="■"/>
              <a:defRPr sz="1200">
                <a:solidFill>
                  <a:schemeClr val="accent6"/>
                </a:solidFill>
              </a:defRPr>
            </a:lvl9pPr>
          </a:lstStyle>
          <a:p/>
        </p:txBody>
      </p:sp>
      <p:sp>
        <p:nvSpPr>
          <p:cNvPr id="541" name="Google Shape;541;p34"/>
          <p:cNvSpPr txBox="1"/>
          <p:nvPr>
            <p:ph idx="2" type="body"/>
          </p:nvPr>
        </p:nvSpPr>
        <p:spPr>
          <a:xfrm>
            <a:off x="4707775" y="1168075"/>
            <a:ext cx="3723000" cy="343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EA6E59"/>
              </a:buClr>
              <a:buSzPts val="1400"/>
              <a:buFont typeface="Open Sans"/>
              <a:buChar char="●"/>
              <a:defRPr sz="1200">
                <a:solidFill>
                  <a:schemeClr val="accent6"/>
                </a:solidFill>
              </a:defRPr>
            </a:lvl1pPr>
            <a:lvl2pPr indent="-317500" lvl="1" marL="914400" rtl="0">
              <a:spcBef>
                <a:spcPts val="0"/>
              </a:spcBef>
              <a:spcAft>
                <a:spcPts val="0"/>
              </a:spcAft>
              <a:buClr>
                <a:srgbClr val="EA6E59"/>
              </a:buClr>
              <a:buSzPts val="1400"/>
              <a:buFont typeface="Open Sans"/>
              <a:buChar char="○"/>
              <a:defRPr sz="1200">
                <a:solidFill>
                  <a:schemeClr val="accent6"/>
                </a:solidFill>
              </a:defRPr>
            </a:lvl2pPr>
            <a:lvl3pPr indent="-317500" lvl="2" marL="1371600" rtl="0">
              <a:spcBef>
                <a:spcPts val="0"/>
              </a:spcBef>
              <a:spcAft>
                <a:spcPts val="0"/>
              </a:spcAft>
              <a:buClr>
                <a:srgbClr val="EA6E59"/>
              </a:buClr>
              <a:buSzPts val="1400"/>
              <a:buFont typeface="Open Sans"/>
              <a:buChar char="■"/>
              <a:defRPr sz="1200">
                <a:solidFill>
                  <a:schemeClr val="accent6"/>
                </a:solidFill>
              </a:defRPr>
            </a:lvl3pPr>
            <a:lvl4pPr indent="-317500" lvl="3" marL="1828800" rtl="0">
              <a:spcBef>
                <a:spcPts val="0"/>
              </a:spcBef>
              <a:spcAft>
                <a:spcPts val="0"/>
              </a:spcAft>
              <a:buClr>
                <a:srgbClr val="EA6E59"/>
              </a:buClr>
              <a:buSzPts val="1400"/>
              <a:buFont typeface="Open Sans"/>
              <a:buChar char="●"/>
              <a:defRPr sz="1200">
                <a:solidFill>
                  <a:schemeClr val="accent6"/>
                </a:solidFill>
              </a:defRPr>
            </a:lvl4pPr>
            <a:lvl5pPr indent="-317500" lvl="4" marL="2286000" rtl="0">
              <a:spcBef>
                <a:spcPts val="0"/>
              </a:spcBef>
              <a:spcAft>
                <a:spcPts val="0"/>
              </a:spcAft>
              <a:buClr>
                <a:srgbClr val="EA6E59"/>
              </a:buClr>
              <a:buSzPts val="1400"/>
              <a:buFont typeface="Open Sans"/>
              <a:buChar char="○"/>
              <a:defRPr sz="1200">
                <a:solidFill>
                  <a:schemeClr val="accent6"/>
                </a:solidFill>
              </a:defRPr>
            </a:lvl5pPr>
            <a:lvl6pPr indent="-317500" lvl="5" marL="2743200" rtl="0">
              <a:spcBef>
                <a:spcPts val="0"/>
              </a:spcBef>
              <a:spcAft>
                <a:spcPts val="0"/>
              </a:spcAft>
              <a:buClr>
                <a:srgbClr val="EA6E59"/>
              </a:buClr>
              <a:buSzPts val="1400"/>
              <a:buFont typeface="Open Sans"/>
              <a:buChar char="■"/>
              <a:defRPr sz="1200">
                <a:solidFill>
                  <a:schemeClr val="accent6"/>
                </a:solidFill>
              </a:defRPr>
            </a:lvl6pPr>
            <a:lvl7pPr indent="-317500" lvl="6" marL="3200400" rtl="0">
              <a:spcBef>
                <a:spcPts val="0"/>
              </a:spcBef>
              <a:spcAft>
                <a:spcPts val="0"/>
              </a:spcAft>
              <a:buClr>
                <a:srgbClr val="EA6E59"/>
              </a:buClr>
              <a:buSzPts val="1400"/>
              <a:buFont typeface="Open Sans"/>
              <a:buChar char="●"/>
              <a:defRPr sz="1200">
                <a:solidFill>
                  <a:schemeClr val="accent6"/>
                </a:solidFill>
              </a:defRPr>
            </a:lvl7pPr>
            <a:lvl8pPr indent="-317500" lvl="7" marL="3657600" rtl="0">
              <a:spcBef>
                <a:spcPts val="0"/>
              </a:spcBef>
              <a:spcAft>
                <a:spcPts val="0"/>
              </a:spcAft>
              <a:buClr>
                <a:srgbClr val="EA6E59"/>
              </a:buClr>
              <a:buSzPts val="1400"/>
              <a:buFont typeface="Open Sans"/>
              <a:buChar char="○"/>
              <a:defRPr sz="1200">
                <a:solidFill>
                  <a:schemeClr val="accent6"/>
                </a:solidFill>
              </a:defRPr>
            </a:lvl8pPr>
            <a:lvl9pPr indent="-317500" lvl="8" marL="4114800" rtl="0">
              <a:spcBef>
                <a:spcPts val="0"/>
              </a:spcBef>
              <a:spcAft>
                <a:spcPts val="0"/>
              </a:spcAft>
              <a:buClr>
                <a:srgbClr val="EA6E59"/>
              </a:buClr>
              <a:buSzPts val="1400"/>
              <a:buFont typeface="Open Sans"/>
              <a:buChar char="■"/>
              <a:defRPr sz="1200">
                <a:solidFill>
                  <a:schemeClr val="accent6"/>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1">
    <p:spTree>
      <p:nvGrpSpPr>
        <p:cNvPr id="542" name="Shape 542"/>
        <p:cNvGrpSpPr/>
        <p:nvPr/>
      </p:nvGrpSpPr>
      <p:grpSpPr>
        <a:xfrm>
          <a:off x="0" y="0"/>
          <a:ext cx="0" cy="0"/>
          <a:chOff x="0" y="0"/>
          <a:chExt cx="0" cy="0"/>
        </a:xfrm>
      </p:grpSpPr>
      <p:sp>
        <p:nvSpPr>
          <p:cNvPr id="543" name="Google Shape;543;p35"/>
          <p:cNvSpPr txBox="1"/>
          <p:nvPr>
            <p:ph type="title"/>
          </p:nvPr>
        </p:nvSpPr>
        <p:spPr>
          <a:xfrm>
            <a:off x="713225" y="537600"/>
            <a:ext cx="46692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544" name="Shape 544"/>
        <p:cNvGrpSpPr/>
        <p:nvPr/>
      </p:nvGrpSpPr>
      <p:grpSpPr>
        <a:xfrm>
          <a:off x="0" y="0"/>
          <a:ext cx="0" cy="0"/>
          <a:chOff x="0" y="0"/>
          <a:chExt cx="0" cy="0"/>
        </a:xfrm>
      </p:grpSpPr>
      <p:sp>
        <p:nvSpPr>
          <p:cNvPr id="545" name="Google Shape;545;p36"/>
          <p:cNvSpPr/>
          <p:nvPr/>
        </p:nvSpPr>
        <p:spPr>
          <a:xfrm>
            <a:off x="-75550" y="200100"/>
            <a:ext cx="2999813" cy="295452"/>
          </a:xfrm>
          <a:custGeom>
            <a:rect b="b" l="l" r="r" t="t"/>
            <a:pathLst>
              <a:path extrusionOk="0" h="3952" w="45049">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6070575" y="4056851"/>
            <a:ext cx="3073373" cy="262494"/>
          </a:xfrm>
          <a:custGeom>
            <a:rect b="b" l="l" r="r" t="t"/>
            <a:pathLst>
              <a:path extrusionOk="0" h="6391" w="74828">
                <a:moveTo>
                  <a:pt x="74828" y="0"/>
                </a:moveTo>
                <a:cubicBezTo>
                  <a:pt x="54536" y="1366"/>
                  <a:pt x="34146" y="1586"/>
                  <a:pt x="13756" y="1781"/>
                </a:cubicBezTo>
                <a:lnTo>
                  <a:pt x="27122" y="3098"/>
                </a:lnTo>
                <a:cubicBezTo>
                  <a:pt x="20189" y="3829"/>
                  <a:pt x="13243" y="4199"/>
                  <a:pt x="6292" y="4199"/>
                </a:cubicBezTo>
                <a:cubicBezTo>
                  <a:pt x="4195" y="4199"/>
                  <a:pt x="2098" y="4166"/>
                  <a:pt x="0" y="4098"/>
                </a:cubicBezTo>
                <a:lnTo>
                  <a:pt x="0" y="4098"/>
                </a:lnTo>
                <a:cubicBezTo>
                  <a:pt x="7559" y="5276"/>
                  <a:pt x="15184" y="5861"/>
                  <a:pt x="22816" y="5861"/>
                </a:cubicBezTo>
                <a:cubicBezTo>
                  <a:pt x="26561" y="5861"/>
                  <a:pt x="30307" y="5720"/>
                  <a:pt x="34048" y="5439"/>
                </a:cubicBezTo>
                <a:cubicBezTo>
                  <a:pt x="37487" y="5171"/>
                  <a:pt x="40926" y="4805"/>
                  <a:pt x="44390" y="4659"/>
                </a:cubicBezTo>
                <a:cubicBezTo>
                  <a:pt x="45675" y="4602"/>
                  <a:pt x="46963" y="4578"/>
                  <a:pt x="48252" y="4578"/>
                </a:cubicBezTo>
                <a:cubicBezTo>
                  <a:pt x="51364" y="4578"/>
                  <a:pt x="54480" y="4716"/>
                  <a:pt x="57584" y="4854"/>
                </a:cubicBezTo>
                <a:cubicBezTo>
                  <a:pt x="63340" y="5098"/>
                  <a:pt x="69243" y="5366"/>
                  <a:pt x="74828" y="6390"/>
                </a:cubicBezTo>
                <a:lnTo>
                  <a:pt x="748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6"/>
          <p:cNvSpPr/>
          <p:nvPr/>
        </p:nvSpPr>
        <p:spPr>
          <a:xfrm>
            <a:off x="-800" y="3021547"/>
            <a:ext cx="9145628" cy="3948820"/>
          </a:xfrm>
          <a:custGeom>
            <a:rect b="b" l="l" r="r" t="t"/>
            <a:pathLst>
              <a:path extrusionOk="0" h="100173" w="208483">
                <a:moveTo>
                  <a:pt x="0" y="1"/>
                </a:moveTo>
                <a:lnTo>
                  <a:pt x="208482" y="1"/>
                </a:lnTo>
                <a:lnTo>
                  <a:pt x="208482" y="100172"/>
                </a:lnTo>
                <a:lnTo>
                  <a:pt x="0" y="100172"/>
                </a:lnTo>
                <a:close/>
              </a:path>
            </a:pathLst>
          </a:custGeom>
          <a:gradFill>
            <a:gsLst>
              <a:gs pos="0">
                <a:srgbClr val="D0F3FF">
                  <a:alpha val="69411"/>
                </a:srgbClr>
              </a:gs>
              <a:gs pos="29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
    <p:spTree>
      <p:nvGrpSpPr>
        <p:cNvPr id="548" name="Shape 548"/>
        <p:cNvGrpSpPr/>
        <p:nvPr/>
      </p:nvGrpSpPr>
      <p:grpSpPr>
        <a:xfrm>
          <a:off x="0" y="0"/>
          <a:ext cx="0" cy="0"/>
          <a:chOff x="0" y="0"/>
          <a:chExt cx="0" cy="0"/>
        </a:xfrm>
      </p:grpSpPr>
      <p:sp>
        <p:nvSpPr>
          <p:cNvPr id="549" name="Google Shape;549;p37"/>
          <p:cNvSpPr/>
          <p:nvPr/>
        </p:nvSpPr>
        <p:spPr>
          <a:xfrm>
            <a:off x="3115386" y="72637"/>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7"/>
          <p:cNvSpPr/>
          <p:nvPr/>
        </p:nvSpPr>
        <p:spPr>
          <a:xfrm>
            <a:off x="6867150" y="837300"/>
            <a:ext cx="1401000" cy="1401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7"/>
          <p:cNvSpPr/>
          <p:nvPr/>
        </p:nvSpPr>
        <p:spPr>
          <a:xfrm>
            <a:off x="5657561" y="198662"/>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flipH="1">
            <a:off x="6997961" y="1709637"/>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flipH="1">
            <a:off x="496086" y="408012"/>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37"/>
          <p:cNvGrpSpPr/>
          <p:nvPr/>
        </p:nvGrpSpPr>
        <p:grpSpPr>
          <a:xfrm>
            <a:off x="-2160150" y="3661010"/>
            <a:ext cx="14325173" cy="1632339"/>
            <a:chOff x="-2160150" y="3661010"/>
            <a:chExt cx="14325173" cy="1632339"/>
          </a:xfrm>
        </p:grpSpPr>
        <p:grpSp>
          <p:nvGrpSpPr>
            <p:cNvPr id="555" name="Google Shape;555;p37"/>
            <p:cNvGrpSpPr/>
            <p:nvPr/>
          </p:nvGrpSpPr>
          <p:grpSpPr>
            <a:xfrm>
              <a:off x="89437" y="4360796"/>
              <a:ext cx="9027772" cy="569700"/>
              <a:chOff x="89437" y="4360796"/>
              <a:chExt cx="9027772" cy="569700"/>
            </a:xfrm>
          </p:grpSpPr>
          <p:sp>
            <p:nvSpPr>
              <p:cNvPr id="556" name="Google Shape;556;p37"/>
              <p:cNvSpPr/>
              <p:nvPr/>
            </p:nvSpPr>
            <p:spPr>
              <a:xfrm flipH="1">
                <a:off x="1418772" y="4642534"/>
                <a:ext cx="164057" cy="104621"/>
              </a:xfrm>
              <a:custGeom>
                <a:rect b="b" l="l" r="r" t="t"/>
                <a:pathLst>
                  <a:path extrusionOk="0" h="2702" w="4237">
                    <a:moveTo>
                      <a:pt x="1618" y="1"/>
                    </a:moveTo>
                    <a:cubicBezTo>
                      <a:pt x="1567" y="1"/>
                      <a:pt x="1515" y="12"/>
                      <a:pt x="1468" y="35"/>
                    </a:cubicBezTo>
                    <a:cubicBezTo>
                      <a:pt x="1401" y="102"/>
                      <a:pt x="1334" y="169"/>
                      <a:pt x="1268" y="236"/>
                    </a:cubicBezTo>
                    <a:cubicBezTo>
                      <a:pt x="1234" y="269"/>
                      <a:pt x="1234" y="302"/>
                      <a:pt x="1201" y="336"/>
                    </a:cubicBezTo>
                    <a:cubicBezTo>
                      <a:pt x="1101" y="369"/>
                      <a:pt x="1034" y="369"/>
                      <a:pt x="968" y="402"/>
                    </a:cubicBezTo>
                    <a:cubicBezTo>
                      <a:pt x="767" y="502"/>
                      <a:pt x="567" y="602"/>
                      <a:pt x="434" y="736"/>
                    </a:cubicBezTo>
                    <a:cubicBezTo>
                      <a:pt x="267" y="836"/>
                      <a:pt x="134" y="969"/>
                      <a:pt x="34" y="1136"/>
                    </a:cubicBezTo>
                    <a:cubicBezTo>
                      <a:pt x="0" y="1203"/>
                      <a:pt x="0" y="1270"/>
                      <a:pt x="0" y="1336"/>
                    </a:cubicBezTo>
                    <a:cubicBezTo>
                      <a:pt x="34" y="1403"/>
                      <a:pt x="67" y="1503"/>
                      <a:pt x="134" y="1570"/>
                    </a:cubicBezTo>
                    <a:cubicBezTo>
                      <a:pt x="234" y="1703"/>
                      <a:pt x="334" y="1837"/>
                      <a:pt x="501" y="1937"/>
                    </a:cubicBezTo>
                    <a:cubicBezTo>
                      <a:pt x="667" y="2003"/>
                      <a:pt x="801" y="2037"/>
                      <a:pt x="968" y="2070"/>
                    </a:cubicBezTo>
                    <a:cubicBezTo>
                      <a:pt x="1168" y="2070"/>
                      <a:pt x="1368" y="2104"/>
                      <a:pt x="1568" y="2104"/>
                    </a:cubicBezTo>
                    <a:lnTo>
                      <a:pt x="1668" y="2237"/>
                    </a:lnTo>
                    <a:cubicBezTo>
                      <a:pt x="1701" y="2337"/>
                      <a:pt x="1735" y="2404"/>
                      <a:pt x="1801" y="2504"/>
                    </a:cubicBezTo>
                    <a:cubicBezTo>
                      <a:pt x="1874" y="2576"/>
                      <a:pt x="1981" y="2701"/>
                      <a:pt x="2086" y="2701"/>
                    </a:cubicBezTo>
                    <a:cubicBezTo>
                      <a:pt x="2126" y="2701"/>
                      <a:pt x="2165" y="2683"/>
                      <a:pt x="2202" y="2637"/>
                    </a:cubicBezTo>
                    <a:cubicBezTo>
                      <a:pt x="2235" y="2571"/>
                      <a:pt x="2268" y="2504"/>
                      <a:pt x="2302" y="2437"/>
                    </a:cubicBezTo>
                    <a:cubicBezTo>
                      <a:pt x="2302" y="2370"/>
                      <a:pt x="2335" y="2304"/>
                      <a:pt x="2402" y="2270"/>
                    </a:cubicBezTo>
                    <a:cubicBezTo>
                      <a:pt x="2435" y="2270"/>
                      <a:pt x="2469" y="2237"/>
                      <a:pt x="2469" y="2204"/>
                    </a:cubicBezTo>
                    <a:cubicBezTo>
                      <a:pt x="2502" y="2170"/>
                      <a:pt x="2435" y="2104"/>
                      <a:pt x="2402" y="2070"/>
                    </a:cubicBezTo>
                    <a:cubicBezTo>
                      <a:pt x="2335" y="2070"/>
                      <a:pt x="2302" y="2037"/>
                      <a:pt x="2235" y="2037"/>
                    </a:cubicBezTo>
                    <a:cubicBezTo>
                      <a:pt x="2302" y="2003"/>
                      <a:pt x="2369" y="2003"/>
                      <a:pt x="2435" y="1970"/>
                    </a:cubicBezTo>
                    <a:cubicBezTo>
                      <a:pt x="2535" y="1937"/>
                      <a:pt x="2602" y="1903"/>
                      <a:pt x="2702" y="1870"/>
                    </a:cubicBezTo>
                    <a:cubicBezTo>
                      <a:pt x="2869" y="1737"/>
                      <a:pt x="3069" y="1637"/>
                      <a:pt x="3269" y="1570"/>
                    </a:cubicBezTo>
                    <a:cubicBezTo>
                      <a:pt x="3319" y="1561"/>
                      <a:pt x="3369" y="1557"/>
                      <a:pt x="3419" y="1557"/>
                    </a:cubicBezTo>
                    <a:cubicBezTo>
                      <a:pt x="3567" y="1557"/>
                      <a:pt x="3711" y="1595"/>
                      <a:pt x="3836" y="1670"/>
                    </a:cubicBezTo>
                    <a:cubicBezTo>
                      <a:pt x="3903" y="1737"/>
                      <a:pt x="3970" y="1803"/>
                      <a:pt x="4036" y="1870"/>
                    </a:cubicBezTo>
                    <a:cubicBezTo>
                      <a:pt x="4063" y="1897"/>
                      <a:pt x="4090" y="1946"/>
                      <a:pt x="4135" y="1946"/>
                    </a:cubicBezTo>
                    <a:cubicBezTo>
                      <a:pt x="4146" y="1946"/>
                      <a:pt x="4157" y="1943"/>
                      <a:pt x="4170" y="1937"/>
                    </a:cubicBezTo>
                    <a:cubicBezTo>
                      <a:pt x="4203" y="1937"/>
                      <a:pt x="4203" y="1837"/>
                      <a:pt x="4203" y="1803"/>
                    </a:cubicBezTo>
                    <a:cubicBezTo>
                      <a:pt x="4203" y="1703"/>
                      <a:pt x="4203" y="1603"/>
                      <a:pt x="4170" y="1503"/>
                    </a:cubicBezTo>
                    <a:cubicBezTo>
                      <a:pt x="4136" y="1436"/>
                      <a:pt x="4103" y="1370"/>
                      <a:pt x="4036" y="1303"/>
                    </a:cubicBezTo>
                    <a:cubicBezTo>
                      <a:pt x="3970" y="1236"/>
                      <a:pt x="3970" y="1170"/>
                      <a:pt x="4036" y="1103"/>
                    </a:cubicBezTo>
                    <a:cubicBezTo>
                      <a:pt x="4070" y="1069"/>
                      <a:pt x="4103" y="1036"/>
                      <a:pt x="4103" y="1003"/>
                    </a:cubicBezTo>
                    <a:cubicBezTo>
                      <a:pt x="4203" y="836"/>
                      <a:pt x="4237" y="636"/>
                      <a:pt x="4203" y="436"/>
                    </a:cubicBezTo>
                    <a:cubicBezTo>
                      <a:pt x="4103" y="436"/>
                      <a:pt x="4036" y="502"/>
                      <a:pt x="3970" y="569"/>
                    </a:cubicBezTo>
                    <a:lnTo>
                      <a:pt x="3903" y="602"/>
                    </a:lnTo>
                    <a:cubicBezTo>
                      <a:pt x="3870" y="669"/>
                      <a:pt x="3803" y="736"/>
                      <a:pt x="3736" y="769"/>
                    </a:cubicBezTo>
                    <a:cubicBezTo>
                      <a:pt x="3611" y="844"/>
                      <a:pt x="3448" y="882"/>
                      <a:pt x="3305" y="882"/>
                    </a:cubicBezTo>
                    <a:cubicBezTo>
                      <a:pt x="3257" y="882"/>
                      <a:pt x="3211" y="878"/>
                      <a:pt x="3169" y="869"/>
                    </a:cubicBezTo>
                    <a:cubicBezTo>
                      <a:pt x="3069" y="869"/>
                      <a:pt x="2969" y="803"/>
                      <a:pt x="2869" y="769"/>
                    </a:cubicBezTo>
                    <a:cubicBezTo>
                      <a:pt x="2902" y="736"/>
                      <a:pt x="2902" y="669"/>
                      <a:pt x="2869" y="636"/>
                    </a:cubicBezTo>
                    <a:cubicBezTo>
                      <a:pt x="2836" y="569"/>
                      <a:pt x="2769" y="536"/>
                      <a:pt x="2702" y="502"/>
                    </a:cubicBezTo>
                    <a:cubicBezTo>
                      <a:pt x="2669" y="469"/>
                      <a:pt x="2535" y="402"/>
                      <a:pt x="2435" y="336"/>
                    </a:cubicBezTo>
                    <a:cubicBezTo>
                      <a:pt x="2268" y="236"/>
                      <a:pt x="2068" y="202"/>
                      <a:pt x="1868" y="102"/>
                    </a:cubicBezTo>
                    <a:cubicBezTo>
                      <a:pt x="1804" y="37"/>
                      <a:pt x="1711" y="1"/>
                      <a:pt x="16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3171310" y="4360796"/>
                <a:ext cx="165373" cy="103344"/>
              </a:xfrm>
              <a:custGeom>
                <a:rect b="b" l="l" r="r" t="t"/>
                <a:pathLst>
                  <a:path extrusionOk="0" h="2669" w="4271">
                    <a:moveTo>
                      <a:pt x="1552" y="1"/>
                    </a:moveTo>
                    <a:cubicBezTo>
                      <a:pt x="1477" y="1"/>
                      <a:pt x="1401" y="17"/>
                      <a:pt x="1335" y="51"/>
                    </a:cubicBezTo>
                    <a:cubicBezTo>
                      <a:pt x="1268" y="117"/>
                      <a:pt x="1201" y="184"/>
                      <a:pt x="1168" y="251"/>
                    </a:cubicBezTo>
                    <a:cubicBezTo>
                      <a:pt x="1135" y="318"/>
                      <a:pt x="1101" y="351"/>
                      <a:pt x="1101" y="384"/>
                    </a:cubicBezTo>
                    <a:cubicBezTo>
                      <a:pt x="1001" y="418"/>
                      <a:pt x="934" y="451"/>
                      <a:pt x="868" y="484"/>
                    </a:cubicBezTo>
                    <a:cubicBezTo>
                      <a:pt x="668" y="584"/>
                      <a:pt x="501" y="685"/>
                      <a:pt x="367" y="818"/>
                    </a:cubicBezTo>
                    <a:cubicBezTo>
                      <a:pt x="201" y="951"/>
                      <a:pt x="101" y="1118"/>
                      <a:pt x="0" y="1285"/>
                    </a:cubicBezTo>
                    <a:cubicBezTo>
                      <a:pt x="0" y="1352"/>
                      <a:pt x="0" y="1418"/>
                      <a:pt x="0" y="1485"/>
                    </a:cubicBezTo>
                    <a:cubicBezTo>
                      <a:pt x="34" y="1552"/>
                      <a:pt x="101" y="1619"/>
                      <a:pt x="134" y="1685"/>
                    </a:cubicBezTo>
                    <a:cubicBezTo>
                      <a:pt x="267" y="1852"/>
                      <a:pt x="401" y="1952"/>
                      <a:pt x="568" y="2019"/>
                    </a:cubicBezTo>
                    <a:cubicBezTo>
                      <a:pt x="701" y="2086"/>
                      <a:pt x="868" y="2119"/>
                      <a:pt x="1035" y="2119"/>
                    </a:cubicBezTo>
                    <a:lnTo>
                      <a:pt x="1635" y="2119"/>
                    </a:lnTo>
                    <a:cubicBezTo>
                      <a:pt x="1668" y="2152"/>
                      <a:pt x="1702" y="2186"/>
                      <a:pt x="1735" y="2252"/>
                    </a:cubicBezTo>
                    <a:cubicBezTo>
                      <a:pt x="1768" y="2319"/>
                      <a:pt x="1835" y="2419"/>
                      <a:pt x="1902" y="2486"/>
                    </a:cubicBezTo>
                    <a:cubicBezTo>
                      <a:pt x="1975" y="2559"/>
                      <a:pt x="2103" y="2669"/>
                      <a:pt x="2218" y="2669"/>
                    </a:cubicBezTo>
                    <a:cubicBezTo>
                      <a:pt x="2260" y="2669"/>
                      <a:pt x="2300" y="2655"/>
                      <a:pt x="2335" y="2619"/>
                    </a:cubicBezTo>
                    <a:cubicBezTo>
                      <a:pt x="2369" y="2519"/>
                      <a:pt x="2369" y="2452"/>
                      <a:pt x="2402" y="2386"/>
                    </a:cubicBezTo>
                    <a:cubicBezTo>
                      <a:pt x="2402" y="2319"/>
                      <a:pt x="2436" y="2252"/>
                      <a:pt x="2502" y="2219"/>
                    </a:cubicBezTo>
                    <a:cubicBezTo>
                      <a:pt x="2502" y="2186"/>
                      <a:pt x="2536" y="2152"/>
                      <a:pt x="2569" y="2152"/>
                    </a:cubicBezTo>
                    <a:cubicBezTo>
                      <a:pt x="2569" y="2086"/>
                      <a:pt x="2502" y="2052"/>
                      <a:pt x="2469" y="2052"/>
                    </a:cubicBezTo>
                    <a:cubicBezTo>
                      <a:pt x="2436" y="2019"/>
                      <a:pt x="2369" y="2019"/>
                      <a:pt x="2302" y="1985"/>
                    </a:cubicBezTo>
                    <a:cubicBezTo>
                      <a:pt x="2369" y="1952"/>
                      <a:pt x="2436" y="1952"/>
                      <a:pt x="2502" y="1919"/>
                    </a:cubicBezTo>
                    <a:cubicBezTo>
                      <a:pt x="2602" y="1885"/>
                      <a:pt x="2669" y="1852"/>
                      <a:pt x="2736" y="1785"/>
                    </a:cubicBezTo>
                    <a:cubicBezTo>
                      <a:pt x="2903" y="1652"/>
                      <a:pt x="3103" y="1518"/>
                      <a:pt x="3303" y="1452"/>
                    </a:cubicBezTo>
                    <a:cubicBezTo>
                      <a:pt x="3374" y="1428"/>
                      <a:pt x="3445" y="1417"/>
                      <a:pt x="3514" y="1417"/>
                    </a:cubicBezTo>
                    <a:cubicBezTo>
                      <a:pt x="3641" y="1417"/>
                      <a:pt x="3762" y="1454"/>
                      <a:pt x="3870" y="1518"/>
                    </a:cubicBezTo>
                    <a:cubicBezTo>
                      <a:pt x="3937" y="1552"/>
                      <a:pt x="4037" y="1619"/>
                      <a:pt x="4103" y="1685"/>
                    </a:cubicBezTo>
                    <a:cubicBezTo>
                      <a:pt x="4103" y="1712"/>
                      <a:pt x="4147" y="1761"/>
                      <a:pt x="4199" y="1761"/>
                    </a:cubicBezTo>
                    <a:cubicBezTo>
                      <a:pt x="4211" y="1761"/>
                      <a:pt x="4224" y="1758"/>
                      <a:pt x="4237" y="1752"/>
                    </a:cubicBezTo>
                    <a:cubicBezTo>
                      <a:pt x="4270" y="1719"/>
                      <a:pt x="4270" y="1619"/>
                      <a:pt x="4270" y="1585"/>
                    </a:cubicBezTo>
                    <a:cubicBezTo>
                      <a:pt x="4237" y="1452"/>
                      <a:pt x="4170" y="1352"/>
                      <a:pt x="4103" y="1252"/>
                    </a:cubicBezTo>
                    <a:cubicBezTo>
                      <a:pt x="4070" y="1185"/>
                      <a:pt x="4037" y="1118"/>
                      <a:pt x="3970" y="1051"/>
                    </a:cubicBezTo>
                    <a:cubicBezTo>
                      <a:pt x="3903" y="1018"/>
                      <a:pt x="3903" y="918"/>
                      <a:pt x="3937" y="885"/>
                    </a:cubicBezTo>
                    <a:cubicBezTo>
                      <a:pt x="3970" y="851"/>
                      <a:pt x="4003" y="785"/>
                      <a:pt x="4003" y="751"/>
                    </a:cubicBezTo>
                    <a:cubicBezTo>
                      <a:pt x="4070" y="584"/>
                      <a:pt x="4070" y="384"/>
                      <a:pt x="4037" y="184"/>
                    </a:cubicBezTo>
                    <a:lnTo>
                      <a:pt x="4037" y="184"/>
                    </a:lnTo>
                    <a:cubicBezTo>
                      <a:pt x="3970" y="218"/>
                      <a:pt x="3870" y="251"/>
                      <a:pt x="3837" y="351"/>
                    </a:cubicBezTo>
                    <a:lnTo>
                      <a:pt x="3770" y="384"/>
                    </a:lnTo>
                    <a:cubicBezTo>
                      <a:pt x="3736" y="451"/>
                      <a:pt x="3670" y="518"/>
                      <a:pt x="3603" y="551"/>
                    </a:cubicBezTo>
                    <a:cubicBezTo>
                      <a:pt x="3465" y="662"/>
                      <a:pt x="3304" y="726"/>
                      <a:pt x="3139" y="726"/>
                    </a:cubicBezTo>
                    <a:cubicBezTo>
                      <a:pt x="3105" y="726"/>
                      <a:pt x="3070" y="724"/>
                      <a:pt x="3036" y="718"/>
                    </a:cubicBezTo>
                    <a:cubicBezTo>
                      <a:pt x="2936" y="718"/>
                      <a:pt x="2836" y="685"/>
                      <a:pt x="2769" y="618"/>
                    </a:cubicBezTo>
                    <a:cubicBezTo>
                      <a:pt x="2802" y="618"/>
                      <a:pt x="2802" y="551"/>
                      <a:pt x="2769" y="518"/>
                    </a:cubicBezTo>
                    <a:cubicBezTo>
                      <a:pt x="2736" y="451"/>
                      <a:pt x="2669" y="418"/>
                      <a:pt x="2636" y="418"/>
                    </a:cubicBezTo>
                    <a:cubicBezTo>
                      <a:pt x="2536" y="384"/>
                      <a:pt x="2436" y="318"/>
                      <a:pt x="2335" y="284"/>
                    </a:cubicBezTo>
                    <a:cubicBezTo>
                      <a:pt x="2135" y="184"/>
                      <a:pt x="1935" y="151"/>
                      <a:pt x="1768" y="51"/>
                    </a:cubicBezTo>
                    <a:cubicBezTo>
                      <a:pt x="1702" y="17"/>
                      <a:pt x="1627" y="1"/>
                      <a:pt x="15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5185306" y="4643151"/>
                <a:ext cx="165373" cy="103382"/>
              </a:xfrm>
              <a:custGeom>
                <a:rect b="b" l="l" r="r" t="t"/>
                <a:pathLst>
                  <a:path extrusionOk="0" h="2670" w="4271">
                    <a:moveTo>
                      <a:pt x="1585" y="1"/>
                    </a:moveTo>
                    <a:cubicBezTo>
                      <a:pt x="1510" y="1"/>
                      <a:pt x="1435" y="18"/>
                      <a:pt x="1369" y="51"/>
                    </a:cubicBezTo>
                    <a:cubicBezTo>
                      <a:pt x="1302" y="118"/>
                      <a:pt x="1235" y="184"/>
                      <a:pt x="1202" y="285"/>
                    </a:cubicBezTo>
                    <a:cubicBezTo>
                      <a:pt x="1168" y="318"/>
                      <a:pt x="1135" y="351"/>
                      <a:pt x="1135" y="385"/>
                    </a:cubicBezTo>
                    <a:cubicBezTo>
                      <a:pt x="1035" y="418"/>
                      <a:pt x="968" y="451"/>
                      <a:pt x="902" y="485"/>
                    </a:cubicBezTo>
                    <a:cubicBezTo>
                      <a:pt x="701" y="585"/>
                      <a:pt x="535" y="685"/>
                      <a:pt x="401" y="818"/>
                    </a:cubicBezTo>
                    <a:cubicBezTo>
                      <a:pt x="234" y="952"/>
                      <a:pt x="134" y="1118"/>
                      <a:pt x="34" y="1285"/>
                    </a:cubicBezTo>
                    <a:cubicBezTo>
                      <a:pt x="1" y="1352"/>
                      <a:pt x="1" y="1419"/>
                      <a:pt x="34" y="1485"/>
                    </a:cubicBezTo>
                    <a:cubicBezTo>
                      <a:pt x="68" y="1552"/>
                      <a:pt x="101" y="1619"/>
                      <a:pt x="168" y="1686"/>
                    </a:cubicBezTo>
                    <a:cubicBezTo>
                      <a:pt x="268" y="1852"/>
                      <a:pt x="401" y="1952"/>
                      <a:pt x="568" y="2019"/>
                    </a:cubicBezTo>
                    <a:cubicBezTo>
                      <a:pt x="735" y="2086"/>
                      <a:pt x="902" y="2119"/>
                      <a:pt x="1068" y="2119"/>
                    </a:cubicBezTo>
                    <a:lnTo>
                      <a:pt x="1669" y="2119"/>
                    </a:lnTo>
                    <a:cubicBezTo>
                      <a:pt x="1702" y="2153"/>
                      <a:pt x="1702" y="2186"/>
                      <a:pt x="1736" y="2253"/>
                    </a:cubicBezTo>
                    <a:cubicBezTo>
                      <a:pt x="1802" y="2353"/>
                      <a:pt x="1836" y="2419"/>
                      <a:pt x="1936" y="2519"/>
                    </a:cubicBezTo>
                    <a:cubicBezTo>
                      <a:pt x="1984" y="2568"/>
                      <a:pt x="2104" y="2670"/>
                      <a:pt x="2217" y="2670"/>
                    </a:cubicBezTo>
                    <a:cubicBezTo>
                      <a:pt x="2259" y="2670"/>
                      <a:pt x="2300" y="2656"/>
                      <a:pt x="2336" y="2620"/>
                    </a:cubicBezTo>
                    <a:cubicBezTo>
                      <a:pt x="2369" y="2553"/>
                      <a:pt x="2403" y="2453"/>
                      <a:pt x="2403" y="2386"/>
                    </a:cubicBezTo>
                    <a:cubicBezTo>
                      <a:pt x="2436" y="2319"/>
                      <a:pt x="2469" y="2253"/>
                      <a:pt x="2503" y="2219"/>
                    </a:cubicBezTo>
                    <a:cubicBezTo>
                      <a:pt x="2536" y="2186"/>
                      <a:pt x="2569" y="2186"/>
                      <a:pt x="2569" y="2153"/>
                    </a:cubicBezTo>
                    <a:cubicBezTo>
                      <a:pt x="2603" y="2119"/>
                      <a:pt x="2536" y="2052"/>
                      <a:pt x="2503" y="2052"/>
                    </a:cubicBezTo>
                    <a:cubicBezTo>
                      <a:pt x="2436" y="2019"/>
                      <a:pt x="2369" y="2019"/>
                      <a:pt x="2336" y="1986"/>
                    </a:cubicBezTo>
                    <a:cubicBezTo>
                      <a:pt x="2403" y="1986"/>
                      <a:pt x="2469" y="1952"/>
                      <a:pt x="2536" y="1919"/>
                    </a:cubicBezTo>
                    <a:cubicBezTo>
                      <a:pt x="2603" y="1886"/>
                      <a:pt x="2703" y="1852"/>
                      <a:pt x="2770" y="1786"/>
                    </a:cubicBezTo>
                    <a:cubicBezTo>
                      <a:pt x="2936" y="1652"/>
                      <a:pt x="3103" y="1552"/>
                      <a:pt x="3337" y="1452"/>
                    </a:cubicBezTo>
                    <a:cubicBezTo>
                      <a:pt x="3398" y="1440"/>
                      <a:pt x="3463" y="1432"/>
                      <a:pt x="3530" y="1432"/>
                    </a:cubicBezTo>
                    <a:cubicBezTo>
                      <a:pt x="3646" y="1432"/>
                      <a:pt x="3765" y="1455"/>
                      <a:pt x="3870" y="1519"/>
                    </a:cubicBezTo>
                    <a:cubicBezTo>
                      <a:pt x="3970" y="1552"/>
                      <a:pt x="4037" y="1619"/>
                      <a:pt x="4104" y="1686"/>
                    </a:cubicBezTo>
                    <a:cubicBezTo>
                      <a:pt x="4131" y="1712"/>
                      <a:pt x="4180" y="1761"/>
                      <a:pt x="4215" y="1761"/>
                    </a:cubicBezTo>
                    <a:cubicBezTo>
                      <a:pt x="4223" y="1761"/>
                      <a:pt x="4231" y="1759"/>
                      <a:pt x="4237" y="1752"/>
                    </a:cubicBezTo>
                    <a:cubicBezTo>
                      <a:pt x="4271" y="1719"/>
                      <a:pt x="4271" y="1619"/>
                      <a:pt x="4271" y="1585"/>
                    </a:cubicBezTo>
                    <a:cubicBezTo>
                      <a:pt x="4237" y="1485"/>
                      <a:pt x="4204" y="1352"/>
                      <a:pt x="4137" y="1252"/>
                    </a:cubicBezTo>
                    <a:cubicBezTo>
                      <a:pt x="4104" y="1185"/>
                      <a:pt x="4071" y="1118"/>
                      <a:pt x="4004" y="1052"/>
                    </a:cubicBezTo>
                    <a:cubicBezTo>
                      <a:pt x="3970" y="1018"/>
                      <a:pt x="3937" y="952"/>
                      <a:pt x="3970" y="885"/>
                    </a:cubicBezTo>
                    <a:cubicBezTo>
                      <a:pt x="4004" y="852"/>
                      <a:pt x="4037" y="818"/>
                      <a:pt x="4037" y="752"/>
                    </a:cubicBezTo>
                    <a:cubicBezTo>
                      <a:pt x="4104" y="585"/>
                      <a:pt x="4137" y="385"/>
                      <a:pt x="4104" y="218"/>
                    </a:cubicBezTo>
                    <a:cubicBezTo>
                      <a:pt x="4004" y="218"/>
                      <a:pt x="3904" y="251"/>
                      <a:pt x="3870" y="351"/>
                    </a:cubicBezTo>
                    <a:lnTo>
                      <a:pt x="3804" y="385"/>
                    </a:lnTo>
                    <a:cubicBezTo>
                      <a:pt x="3770" y="451"/>
                      <a:pt x="3704" y="518"/>
                      <a:pt x="3637" y="551"/>
                    </a:cubicBezTo>
                    <a:cubicBezTo>
                      <a:pt x="3499" y="662"/>
                      <a:pt x="3338" y="727"/>
                      <a:pt x="3173" y="727"/>
                    </a:cubicBezTo>
                    <a:cubicBezTo>
                      <a:pt x="3139" y="727"/>
                      <a:pt x="3104" y="724"/>
                      <a:pt x="3070" y="718"/>
                    </a:cubicBezTo>
                    <a:cubicBezTo>
                      <a:pt x="2970" y="718"/>
                      <a:pt x="2870" y="685"/>
                      <a:pt x="2803" y="651"/>
                    </a:cubicBezTo>
                    <a:cubicBezTo>
                      <a:pt x="2836" y="618"/>
                      <a:pt x="2836" y="551"/>
                      <a:pt x="2803" y="518"/>
                    </a:cubicBezTo>
                    <a:cubicBezTo>
                      <a:pt x="2770" y="485"/>
                      <a:pt x="2703" y="418"/>
                      <a:pt x="2670" y="418"/>
                    </a:cubicBezTo>
                    <a:cubicBezTo>
                      <a:pt x="2569" y="385"/>
                      <a:pt x="2469" y="318"/>
                      <a:pt x="2369" y="285"/>
                    </a:cubicBezTo>
                    <a:cubicBezTo>
                      <a:pt x="2169" y="184"/>
                      <a:pt x="1936" y="151"/>
                      <a:pt x="1802" y="51"/>
                    </a:cubicBezTo>
                    <a:cubicBezTo>
                      <a:pt x="1736" y="18"/>
                      <a:pt x="1661" y="1"/>
                      <a:pt x="1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7"/>
              <p:cNvSpPr/>
              <p:nvPr/>
            </p:nvSpPr>
            <p:spPr>
              <a:xfrm>
                <a:off x="8953153" y="4723715"/>
                <a:ext cx="164057" cy="104583"/>
              </a:xfrm>
              <a:custGeom>
                <a:rect b="b" l="l" r="r" t="t"/>
                <a:pathLst>
                  <a:path extrusionOk="0" h="2701" w="4237">
                    <a:moveTo>
                      <a:pt x="1618" y="0"/>
                    </a:moveTo>
                    <a:cubicBezTo>
                      <a:pt x="1567" y="0"/>
                      <a:pt x="1516" y="11"/>
                      <a:pt x="1468" y="35"/>
                    </a:cubicBezTo>
                    <a:cubicBezTo>
                      <a:pt x="1402" y="102"/>
                      <a:pt x="1335" y="168"/>
                      <a:pt x="1268" y="235"/>
                    </a:cubicBezTo>
                    <a:cubicBezTo>
                      <a:pt x="1235" y="268"/>
                      <a:pt x="1235" y="302"/>
                      <a:pt x="1201" y="335"/>
                    </a:cubicBezTo>
                    <a:cubicBezTo>
                      <a:pt x="1101" y="368"/>
                      <a:pt x="1035" y="402"/>
                      <a:pt x="968" y="402"/>
                    </a:cubicBezTo>
                    <a:cubicBezTo>
                      <a:pt x="768" y="502"/>
                      <a:pt x="601" y="602"/>
                      <a:pt x="434" y="735"/>
                    </a:cubicBezTo>
                    <a:cubicBezTo>
                      <a:pt x="267" y="835"/>
                      <a:pt x="134" y="969"/>
                      <a:pt x="67" y="1136"/>
                    </a:cubicBezTo>
                    <a:cubicBezTo>
                      <a:pt x="1" y="1202"/>
                      <a:pt x="1" y="1269"/>
                      <a:pt x="1" y="1336"/>
                    </a:cubicBezTo>
                    <a:cubicBezTo>
                      <a:pt x="34" y="1402"/>
                      <a:pt x="67" y="1503"/>
                      <a:pt x="134" y="1569"/>
                    </a:cubicBezTo>
                    <a:cubicBezTo>
                      <a:pt x="234" y="1736"/>
                      <a:pt x="367" y="1836"/>
                      <a:pt x="501" y="1936"/>
                    </a:cubicBezTo>
                    <a:cubicBezTo>
                      <a:pt x="668" y="2003"/>
                      <a:pt x="834" y="2036"/>
                      <a:pt x="968" y="2070"/>
                    </a:cubicBezTo>
                    <a:cubicBezTo>
                      <a:pt x="1168" y="2103"/>
                      <a:pt x="1368" y="2103"/>
                      <a:pt x="1602" y="2103"/>
                    </a:cubicBezTo>
                    <a:cubicBezTo>
                      <a:pt x="1602" y="2136"/>
                      <a:pt x="1635" y="2203"/>
                      <a:pt x="1668" y="2236"/>
                    </a:cubicBezTo>
                    <a:cubicBezTo>
                      <a:pt x="1702" y="2336"/>
                      <a:pt x="1735" y="2403"/>
                      <a:pt x="1802" y="2503"/>
                    </a:cubicBezTo>
                    <a:cubicBezTo>
                      <a:pt x="1874" y="2576"/>
                      <a:pt x="1982" y="2701"/>
                      <a:pt x="2086" y="2701"/>
                    </a:cubicBezTo>
                    <a:cubicBezTo>
                      <a:pt x="2126" y="2701"/>
                      <a:pt x="2165" y="2683"/>
                      <a:pt x="2202" y="2637"/>
                    </a:cubicBezTo>
                    <a:cubicBezTo>
                      <a:pt x="2235" y="2570"/>
                      <a:pt x="2269" y="2503"/>
                      <a:pt x="2302" y="2437"/>
                    </a:cubicBezTo>
                    <a:cubicBezTo>
                      <a:pt x="2302" y="2370"/>
                      <a:pt x="2336" y="2303"/>
                      <a:pt x="2402" y="2270"/>
                    </a:cubicBezTo>
                    <a:cubicBezTo>
                      <a:pt x="2436" y="2270"/>
                      <a:pt x="2469" y="2236"/>
                      <a:pt x="2469" y="2203"/>
                    </a:cubicBezTo>
                    <a:cubicBezTo>
                      <a:pt x="2502" y="2170"/>
                      <a:pt x="2436" y="2103"/>
                      <a:pt x="2402" y="2103"/>
                    </a:cubicBezTo>
                    <a:cubicBezTo>
                      <a:pt x="2336" y="2070"/>
                      <a:pt x="2302" y="2070"/>
                      <a:pt x="2235" y="2036"/>
                    </a:cubicBezTo>
                    <a:cubicBezTo>
                      <a:pt x="2302" y="2036"/>
                      <a:pt x="2402" y="2003"/>
                      <a:pt x="2469" y="1970"/>
                    </a:cubicBezTo>
                    <a:cubicBezTo>
                      <a:pt x="2536" y="1970"/>
                      <a:pt x="2636" y="1903"/>
                      <a:pt x="2702" y="1869"/>
                    </a:cubicBezTo>
                    <a:cubicBezTo>
                      <a:pt x="2869" y="1736"/>
                      <a:pt x="3069" y="1636"/>
                      <a:pt x="3270" y="1603"/>
                    </a:cubicBezTo>
                    <a:cubicBezTo>
                      <a:pt x="3340" y="1579"/>
                      <a:pt x="3411" y="1568"/>
                      <a:pt x="3481" y="1568"/>
                    </a:cubicBezTo>
                    <a:cubicBezTo>
                      <a:pt x="3607" y="1568"/>
                      <a:pt x="3729" y="1605"/>
                      <a:pt x="3837" y="1669"/>
                    </a:cubicBezTo>
                    <a:cubicBezTo>
                      <a:pt x="3903" y="1736"/>
                      <a:pt x="3970" y="1803"/>
                      <a:pt x="4037" y="1869"/>
                    </a:cubicBezTo>
                    <a:cubicBezTo>
                      <a:pt x="4070" y="1903"/>
                      <a:pt x="4137" y="1970"/>
                      <a:pt x="4170" y="1970"/>
                    </a:cubicBezTo>
                    <a:cubicBezTo>
                      <a:pt x="4237" y="1936"/>
                      <a:pt x="4204" y="1836"/>
                      <a:pt x="4204" y="1803"/>
                    </a:cubicBezTo>
                    <a:cubicBezTo>
                      <a:pt x="4204" y="1669"/>
                      <a:pt x="4170" y="1569"/>
                      <a:pt x="4137" y="1469"/>
                    </a:cubicBezTo>
                    <a:cubicBezTo>
                      <a:pt x="4103" y="1402"/>
                      <a:pt x="4037" y="1336"/>
                      <a:pt x="4003" y="1269"/>
                    </a:cubicBezTo>
                    <a:cubicBezTo>
                      <a:pt x="3937" y="1202"/>
                      <a:pt x="3937" y="1136"/>
                      <a:pt x="4003" y="1102"/>
                    </a:cubicBezTo>
                    <a:cubicBezTo>
                      <a:pt x="4037" y="1036"/>
                      <a:pt x="4070" y="1002"/>
                      <a:pt x="4070" y="969"/>
                    </a:cubicBezTo>
                    <a:cubicBezTo>
                      <a:pt x="4137" y="802"/>
                      <a:pt x="4170" y="602"/>
                      <a:pt x="4170" y="435"/>
                    </a:cubicBezTo>
                    <a:cubicBezTo>
                      <a:pt x="4070" y="435"/>
                      <a:pt x="4003" y="468"/>
                      <a:pt x="3937" y="535"/>
                    </a:cubicBezTo>
                    <a:lnTo>
                      <a:pt x="3870" y="602"/>
                    </a:lnTo>
                    <a:cubicBezTo>
                      <a:pt x="3803" y="635"/>
                      <a:pt x="3770" y="702"/>
                      <a:pt x="3703" y="735"/>
                    </a:cubicBezTo>
                    <a:cubicBezTo>
                      <a:pt x="3539" y="818"/>
                      <a:pt x="3374" y="877"/>
                      <a:pt x="3209" y="877"/>
                    </a:cubicBezTo>
                    <a:cubicBezTo>
                      <a:pt x="3174" y="877"/>
                      <a:pt x="3138" y="875"/>
                      <a:pt x="3103" y="869"/>
                    </a:cubicBezTo>
                    <a:cubicBezTo>
                      <a:pt x="3003" y="835"/>
                      <a:pt x="2936" y="802"/>
                      <a:pt x="2836" y="735"/>
                    </a:cubicBezTo>
                    <a:cubicBezTo>
                      <a:pt x="2869" y="735"/>
                      <a:pt x="2903" y="669"/>
                      <a:pt x="2869" y="635"/>
                    </a:cubicBezTo>
                    <a:cubicBezTo>
                      <a:pt x="2836" y="569"/>
                      <a:pt x="2769" y="535"/>
                      <a:pt x="2702" y="502"/>
                    </a:cubicBezTo>
                    <a:cubicBezTo>
                      <a:pt x="2636" y="468"/>
                      <a:pt x="2536" y="402"/>
                      <a:pt x="2436" y="335"/>
                    </a:cubicBezTo>
                    <a:cubicBezTo>
                      <a:pt x="2269" y="235"/>
                      <a:pt x="2069" y="202"/>
                      <a:pt x="1869" y="102"/>
                    </a:cubicBezTo>
                    <a:cubicBezTo>
                      <a:pt x="1804" y="37"/>
                      <a:pt x="1712" y="0"/>
                      <a:pt x="16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7"/>
              <p:cNvSpPr/>
              <p:nvPr/>
            </p:nvSpPr>
            <p:spPr>
              <a:xfrm flipH="1">
                <a:off x="7639146" y="4540189"/>
                <a:ext cx="165334" cy="102337"/>
              </a:xfrm>
              <a:custGeom>
                <a:rect b="b" l="l" r="r" t="t"/>
                <a:pathLst>
                  <a:path extrusionOk="0" h="2643" w="4270">
                    <a:moveTo>
                      <a:pt x="1563" y="0"/>
                    </a:moveTo>
                    <a:cubicBezTo>
                      <a:pt x="1508" y="0"/>
                      <a:pt x="1452" y="11"/>
                      <a:pt x="1401" y="37"/>
                    </a:cubicBezTo>
                    <a:cubicBezTo>
                      <a:pt x="1334" y="103"/>
                      <a:pt x="1268" y="170"/>
                      <a:pt x="1201" y="237"/>
                    </a:cubicBezTo>
                    <a:cubicBezTo>
                      <a:pt x="1201" y="270"/>
                      <a:pt x="1168" y="337"/>
                      <a:pt x="1134" y="370"/>
                    </a:cubicBezTo>
                    <a:cubicBezTo>
                      <a:pt x="1068" y="370"/>
                      <a:pt x="968" y="404"/>
                      <a:pt x="901" y="470"/>
                    </a:cubicBezTo>
                    <a:cubicBezTo>
                      <a:pt x="734" y="537"/>
                      <a:pt x="534" y="670"/>
                      <a:pt x="400" y="804"/>
                    </a:cubicBezTo>
                    <a:cubicBezTo>
                      <a:pt x="234" y="904"/>
                      <a:pt x="134" y="1037"/>
                      <a:pt x="34" y="1204"/>
                    </a:cubicBezTo>
                    <a:cubicBezTo>
                      <a:pt x="0" y="1271"/>
                      <a:pt x="0" y="1338"/>
                      <a:pt x="34" y="1404"/>
                    </a:cubicBezTo>
                    <a:cubicBezTo>
                      <a:pt x="34" y="1471"/>
                      <a:pt x="100" y="1571"/>
                      <a:pt x="134" y="1638"/>
                    </a:cubicBezTo>
                    <a:cubicBezTo>
                      <a:pt x="234" y="1771"/>
                      <a:pt x="400" y="1905"/>
                      <a:pt x="567" y="1971"/>
                    </a:cubicBezTo>
                    <a:cubicBezTo>
                      <a:pt x="701" y="2038"/>
                      <a:pt x="867" y="2071"/>
                      <a:pt x="1034" y="2071"/>
                    </a:cubicBezTo>
                    <a:lnTo>
                      <a:pt x="1635" y="2071"/>
                    </a:lnTo>
                    <a:cubicBezTo>
                      <a:pt x="1668" y="2105"/>
                      <a:pt x="1701" y="2172"/>
                      <a:pt x="1701" y="2205"/>
                    </a:cubicBezTo>
                    <a:cubicBezTo>
                      <a:pt x="1768" y="2305"/>
                      <a:pt x="1835" y="2372"/>
                      <a:pt x="1902" y="2472"/>
                    </a:cubicBezTo>
                    <a:cubicBezTo>
                      <a:pt x="1948" y="2541"/>
                      <a:pt x="2058" y="2643"/>
                      <a:pt x="2166" y="2643"/>
                    </a:cubicBezTo>
                    <a:cubicBezTo>
                      <a:pt x="2214" y="2643"/>
                      <a:pt x="2261" y="2623"/>
                      <a:pt x="2302" y="2572"/>
                    </a:cubicBezTo>
                    <a:cubicBezTo>
                      <a:pt x="2335" y="2505"/>
                      <a:pt x="2369" y="2438"/>
                      <a:pt x="2369" y="2338"/>
                    </a:cubicBezTo>
                    <a:cubicBezTo>
                      <a:pt x="2369" y="2305"/>
                      <a:pt x="2402" y="2238"/>
                      <a:pt x="2469" y="2205"/>
                    </a:cubicBezTo>
                    <a:cubicBezTo>
                      <a:pt x="2502" y="2172"/>
                      <a:pt x="2535" y="2138"/>
                      <a:pt x="2535" y="2105"/>
                    </a:cubicBezTo>
                    <a:cubicBezTo>
                      <a:pt x="2569" y="2071"/>
                      <a:pt x="2502" y="2038"/>
                      <a:pt x="2469" y="2005"/>
                    </a:cubicBezTo>
                    <a:cubicBezTo>
                      <a:pt x="2402" y="2005"/>
                      <a:pt x="2335" y="2005"/>
                      <a:pt x="2302" y="1971"/>
                    </a:cubicBezTo>
                    <a:cubicBezTo>
                      <a:pt x="2369" y="1938"/>
                      <a:pt x="2435" y="1938"/>
                      <a:pt x="2502" y="1905"/>
                    </a:cubicBezTo>
                    <a:cubicBezTo>
                      <a:pt x="2569" y="1871"/>
                      <a:pt x="2669" y="1838"/>
                      <a:pt x="2735" y="1771"/>
                    </a:cubicBezTo>
                    <a:cubicBezTo>
                      <a:pt x="2902" y="1638"/>
                      <a:pt x="3102" y="1538"/>
                      <a:pt x="3303" y="1471"/>
                    </a:cubicBezTo>
                    <a:cubicBezTo>
                      <a:pt x="3373" y="1447"/>
                      <a:pt x="3444" y="1436"/>
                      <a:pt x="3514" y="1436"/>
                    </a:cubicBezTo>
                    <a:cubicBezTo>
                      <a:pt x="3640" y="1436"/>
                      <a:pt x="3762" y="1473"/>
                      <a:pt x="3870" y="1538"/>
                    </a:cubicBezTo>
                    <a:cubicBezTo>
                      <a:pt x="3936" y="1571"/>
                      <a:pt x="4003" y="1638"/>
                      <a:pt x="4070" y="1705"/>
                    </a:cubicBezTo>
                    <a:cubicBezTo>
                      <a:pt x="4097" y="1732"/>
                      <a:pt x="4146" y="1780"/>
                      <a:pt x="4181" y="1780"/>
                    </a:cubicBezTo>
                    <a:cubicBezTo>
                      <a:pt x="4189" y="1780"/>
                      <a:pt x="4197" y="1778"/>
                      <a:pt x="4203" y="1771"/>
                    </a:cubicBezTo>
                    <a:cubicBezTo>
                      <a:pt x="4270" y="1738"/>
                      <a:pt x="4237" y="1671"/>
                      <a:pt x="4237" y="1604"/>
                    </a:cubicBezTo>
                    <a:cubicBezTo>
                      <a:pt x="4237" y="1504"/>
                      <a:pt x="4170" y="1404"/>
                      <a:pt x="4136" y="1338"/>
                    </a:cubicBezTo>
                    <a:cubicBezTo>
                      <a:pt x="4070" y="1238"/>
                      <a:pt x="4036" y="1171"/>
                      <a:pt x="3970" y="1137"/>
                    </a:cubicBezTo>
                    <a:cubicBezTo>
                      <a:pt x="3936" y="1071"/>
                      <a:pt x="3903" y="1004"/>
                      <a:pt x="3970" y="937"/>
                    </a:cubicBezTo>
                    <a:cubicBezTo>
                      <a:pt x="4003" y="904"/>
                      <a:pt x="4036" y="871"/>
                      <a:pt x="4070" y="837"/>
                    </a:cubicBezTo>
                    <a:cubicBezTo>
                      <a:pt x="4136" y="670"/>
                      <a:pt x="4136" y="470"/>
                      <a:pt x="4103" y="270"/>
                    </a:cubicBezTo>
                    <a:lnTo>
                      <a:pt x="4103" y="270"/>
                    </a:lnTo>
                    <a:cubicBezTo>
                      <a:pt x="4036" y="304"/>
                      <a:pt x="3936" y="337"/>
                      <a:pt x="3903" y="404"/>
                    </a:cubicBezTo>
                    <a:lnTo>
                      <a:pt x="3836" y="470"/>
                    </a:lnTo>
                    <a:cubicBezTo>
                      <a:pt x="3770" y="504"/>
                      <a:pt x="3736" y="570"/>
                      <a:pt x="3669" y="637"/>
                    </a:cubicBezTo>
                    <a:cubicBezTo>
                      <a:pt x="3532" y="719"/>
                      <a:pt x="3372" y="779"/>
                      <a:pt x="3209" y="779"/>
                    </a:cubicBezTo>
                    <a:cubicBezTo>
                      <a:pt x="3173" y="779"/>
                      <a:pt x="3138" y="776"/>
                      <a:pt x="3102" y="771"/>
                    </a:cubicBezTo>
                    <a:cubicBezTo>
                      <a:pt x="3002" y="737"/>
                      <a:pt x="2902" y="704"/>
                      <a:pt x="2802" y="670"/>
                    </a:cubicBezTo>
                    <a:cubicBezTo>
                      <a:pt x="2836" y="637"/>
                      <a:pt x="2869" y="604"/>
                      <a:pt x="2836" y="570"/>
                    </a:cubicBezTo>
                    <a:cubicBezTo>
                      <a:pt x="2802" y="504"/>
                      <a:pt x="2735" y="470"/>
                      <a:pt x="2669" y="437"/>
                    </a:cubicBezTo>
                    <a:cubicBezTo>
                      <a:pt x="2602" y="404"/>
                      <a:pt x="2502" y="337"/>
                      <a:pt x="2402" y="304"/>
                    </a:cubicBezTo>
                    <a:cubicBezTo>
                      <a:pt x="2202" y="203"/>
                      <a:pt x="2002" y="170"/>
                      <a:pt x="1801" y="70"/>
                    </a:cubicBezTo>
                    <a:cubicBezTo>
                      <a:pt x="1740" y="29"/>
                      <a:pt x="1652" y="0"/>
                      <a:pt x="1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7"/>
              <p:cNvSpPr/>
              <p:nvPr/>
            </p:nvSpPr>
            <p:spPr>
              <a:xfrm>
                <a:off x="89437" y="4828430"/>
                <a:ext cx="165373" cy="102066"/>
              </a:xfrm>
              <a:custGeom>
                <a:rect b="b" l="l" r="r" t="t"/>
                <a:pathLst>
                  <a:path extrusionOk="0" h="2636" w="4271">
                    <a:moveTo>
                      <a:pt x="1598" y="1"/>
                    </a:moveTo>
                    <a:cubicBezTo>
                      <a:pt x="1527" y="1"/>
                      <a:pt x="1452" y="17"/>
                      <a:pt x="1368" y="51"/>
                    </a:cubicBezTo>
                    <a:cubicBezTo>
                      <a:pt x="1302" y="84"/>
                      <a:pt x="1268" y="151"/>
                      <a:pt x="1202" y="251"/>
                    </a:cubicBezTo>
                    <a:cubicBezTo>
                      <a:pt x="1168" y="284"/>
                      <a:pt x="1168" y="318"/>
                      <a:pt x="1135" y="351"/>
                    </a:cubicBezTo>
                    <a:cubicBezTo>
                      <a:pt x="1068" y="384"/>
                      <a:pt x="968" y="418"/>
                      <a:pt x="901" y="451"/>
                    </a:cubicBezTo>
                    <a:cubicBezTo>
                      <a:pt x="701" y="551"/>
                      <a:pt x="535" y="651"/>
                      <a:pt x="368" y="785"/>
                    </a:cubicBezTo>
                    <a:cubicBezTo>
                      <a:pt x="234" y="885"/>
                      <a:pt x="101" y="1052"/>
                      <a:pt x="34" y="1218"/>
                    </a:cubicBezTo>
                    <a:cubicBezTo>
                      <a:pt x="1" y="1252"/>
                      <a:pt x="1" y="1352"/>
                      <a:pt x="34" y="1418"/>
                    </a:cubicBezTo>
                    <a:cubicBezTo>
                      <a:pt x="68" y="1485"/>
                      <a:pt x="101" y="1552"/>
                      <a:pt x="168" y="1619"/>
                    </a:cubicBezTo>
                    <a:cubicBezTo>
                      <a:pt x="268" y="1785"/>
                      <a:pt x="401" y="1885"/>
                      <a:pt x="568" y="1952"/>
                    </a:cubicBezTo>
                    <a:cubicBezTo>
                      <a:pt x="735" y="2019"/>
                      <a:pt x="901" y="2052"/>
                      <a:pt x="1035" y="2052"/>
                    </a:cubicBezTo>
                    <a:cubicBezTo>
                      <a:pt x="1135" y="2069"/>
                      <a:pt x="1235" y="2077"/>
                      <a:pt x="1335" y="2077"/>
                    </a:cubicBezTo>
                    <a:cubicBezTo>
                      <a:pt x="1435" y="2077"/>
                      <a:pt x="1535" y="2069"/>
                      <a:pt x="1635" y="2052"/>
                    </a:cubicBezTo>
                    <a:lnTo>
                      <a:pt x="1735" y="2186"/>
                    </a:lnTo>
                    <a:cubicBezTo>
                      <a:pt x="1769" y="2286"/>
                      <a:pt x="1835" y="2386"/>
                      <a:pt x="1902" y="2453"/>
                    </a:cubicBezTo>
                    <a:cubicBezTo>
                      <a:pt x="1951" y="2526"/>
                      <a:pt x="2090" y="2636"/>
                      <a:pt x="2200" y="2636"/>
                    </a:cubicBezTo>
                    <a:cubicBezTo>
                      <a:pt x="2240" y="2636"/>
                      <a:pt x="2276" y="2621"/>
                      <a:pt x="2302" y="2586"/>
                    </a:cubicBezTo>
                    <a:cubicBezTo>
                      <a:pt x="2336" y="2519"/>
                      <a:pt x="2369" y="2419"/>
                      <a:pt x="2369" y="2352"/>
                    </a:cubicBezTo>
                    <a:cubicBezTo>
                      <a:pt x="2403" y="2286"/>
                      <a:pt x="2436" y="2219"/>
                      <a:pt x="2469" y="2186"/>
                    </a:cubicBezTo>
                    <a:cubicBezTo>
                      <a:pt x="2503" y="2186"/>
                      <a:pt x="2536" y="2152"/>
                      <a:pt x="2569" y="2119"/>
                    </a:cubicBezTo>
                    <a:cubicBezTo>
                      <a:pt x="2569" y="2086"/>
                      <a:pt x="2503" y="2019"/>
                      <a:pt x="2469" y="2019"/>
                    </a:cubicBezTo>
                    <a:cubicBezTo>
                      <a:pt x="2403" y="1986"/>
                      <a:pt x="2369" y="1986"/>
                      <a:pt x="2302" y="1952"/>
                    </a:cubicBezTo>
                    <a:cubicBezTo>
                      <a:pt x="2369" y="1952"/>
                      <a:pt x="2436" y="1919"/>
                      <a:pt x="2503" y="1919"/>
                    </a:cubicBezTo>
                    <a:cubicBezTo>
                      <a:pt x="2603" y="1852"/>
                      <a:pt x="2669" y="1819"/>
                      <a:pt x="2736" y="1752"/>
                    </a:cubicBezTo>
                    <a:cubicBezTo>
                      <a:pt x="2903" y="1619"/>
                      <a:pt x="3103" y="1519"/>
                      <a:pt x="3303" y="1452"/>
                    </a:cubicBezTo>
                    <a:cubicBezTo>
                      <a:pt x="3376" y="1440"/>
                      <a:pt x="3450" y="1432"/>
                      <a:pt x="3521" y="1432"/>
                    </a:cubicBezTo>
                    <a:cubicBezTo>
                      <a:pt x="3645" y="1432"/>
                      <a:pt x="3765" y="1455"/>
                      <a:pt x="3870" y="1519"/>
                    </a:cubicBezTo>
                    <a:cubicBezTo>
                      <a:pt x="3970" y="1585"/>
                      <a:pt x="4037" y="1619"/>
                      <a:pt x="4104" y="1719"/>
                    </a:cubicBezTo>
                    <a:cubicBezTo>
                      <a:pt x="4137" y="1719"/>
                      <a:pt x="4170" y="1785"/>
                      <a:pt x="4237" y="1785"/>
                    </a:cubicBezTo>
                    <a:cubicBezTo>
                      <a:pt x="4271" y="1752"/>
                      <a:pt x="4271" y="1652"/>
                      <a:pt x="4271" y="1619"/>
                    </a:cubicBezTo>
                    <a:cubicBezTo>
                      <a:pt x="4237" y="1519"/>
                      <a:pt x="4170" y="1418"/>
                      <a:pt x="4104" y="1318"/>
                    </a:cubicBezTo>
                    <a:cubicBezTo>
                      <a:pt x="4070" y="1252"/>
                      <a:pt x="4037" y="1185"/>
                      <a:pt x="3970" y="1118"/>
                    </a:cubicBezTo>
                    <a:cubicBezTo>
                      <a:pt x="3904" y="1052"/>
                      <a:pt x="3904" y="1018"/>
                      <a:pt x="3970" y="951"/>
                    </a:cubicBezTo>
                    <a:cubicBezTo>
                      <a:pt x="4004" y="918"/>
                      <a:pt x="4004" y="851"/>
                      <a:pt x="4037" y="818"/>
                    </a:cubicBezTo>
                    <a:cubicBezTo>
                      <a:pt x="4104" y="651"/>
                      <a:pt x="4137" y="451"/>
                      <a:pt x="4104" y="284"/>
                    </a:cubicBezTo>
                    <a:cubicBezTo>
                      <a:pt x="4004" y="284"/>
                      <a:pt x="3937" y="318"/>
                      <a:pt x="3870" y="384"/>
                    </a:cubicBezTo>
                    <a:lnTo>
                      <a:pt x="3837" y="451"/>
                    </a:lnTo>
                    <a:cubicBezTo>
                      <a:pt x="3770" y="518"/>
                      <a:pt x="3703" y="551"/>
                      <a:pt x="3637" y="618"/>
                    </a:cubicBezTo>
                    <a:cubicBezTo>
                      <a:pt x="3500" y="700"/>
                      <a:pt x="3340" y="760"/>
                      <a:pt x="3176" y="760"/>
                    </a:cubicBezTo>
                    <a:cubicBezTo>
                      <a:pt x="3141" y="760"/>
                      <a:pt x="3105" y="757"/>
                      <a:pt x="3070" y="751"/>
                    </a:cubicBezTo>
                    <a:cubicBezTo>
                      <a:pt x="2970" y="751"/>
                      <a:pt x="2870" y="718"/>
                      <a:pt x="2803" y="651"/>
                    </a:cubicBezTo>
                    <a:cubicBezTo>
                      <a:pt x="2836" y="651"/>
                      <a:pt x="2836" y="585"/>
                      <a:pt x="2803" y="551"/>
                    </a:cubicBezTo>
                    <a:cubicBezTo>
                      <a:pt x="2769" y="484"/>
                      <a:pt x="2736" y="451"/>
                      <a:pt x="2669" y="451"/>
                    </a:cubicBezTo>
                    <a:cubicBezTo>
                      <a:pt x="2569" y="384"/>
                      <a:pt x="2469" y="351"/>
                      <a:pt x="2369" y="284"/>
                    </a:cubicBezTo>
                    <a:cubicBezTo>
                      <a:pt x="2202" y="184"/>
                      <a:pt x="2002" y="151"/>
                      <a:pt x="1802" y="51"/>
                    </a:cubicBezTo>
                    <a:cubicBezTo>
                      <a:pt x="1735" y="17"/>
                      <a:pt x="1669"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7"/>
              <p:cNvSpPr/>
              <p:nvPr/>
            </p:nvSpPr>
            <p:spPr>
              <a:xfrm flipH="1">
                <a:off x="6410538" y="4563493"/>
                <a:ext cx="165373" cy="102105"/>
              </a:xfrm>
              <a:custGeom>
                <a:rect b="b" l="l" r="r" t="t"/>
                <a:pathLst>
                  <a:path extrusionOk="0" h="2637" w="4271">
                    <a:moveTo>
                      <a:pt x="1565" y="0"/>
                    </a:moveTo>
                    <a:cubicBezTo>
                      <a:pt x="1508" y="0"/>
                      <a:pt x="1452" y="11"/>
                      <a:pt x="1401" y="37"/>
                    </a:cubicBezTo>
                    <a:cubicBezTo>
                      <a:pt x="1335" y="103"/>
                      <a:pt x="1268" y="170"/>
                      <a:pt x="1235" y="237"/>
                    </a:cubicBezTo>
                    <a:cubicBezTo>
                      <a:pt x="1201" y="270"/>
                      <a:pt x="1168" y="304"/>
                      <a:pt x="1168" y="370"/>
                    </a:cubicBezTo>
                    <a:cubicBezTo>
                      <a:pt x="1068" y="370"/>
                      <a:pt x="1001" y="404"/>
                      <a:pt x="901" y="437"/>
                    </a:cubicBezTo>
                    <a:cubicBezTo>
                      <a:pt x="734" y="537"/>
                      <a:pt x="567" y="637"/>
                      <a:pt x="401" y="804"/>
                    </a:cubicBezTo>
                    <a:cubicBezTo>
                      <a:pt x="267" y="904"/>
                      <a:pt x="134" y="1037"/>
                      <a:pt x="67" y="1204"/>
                    </a:cubicBezTo>
                    <a:cubicBezTo>
                      <a:pt x="34" y="1271"/>
                      <a:pt x="0" y="1338"/>
                      <a:pt x="34" y="1404"/>
                    </a:cubicBezTo>
                    <a:cubicBezTo>
                      <a:pt x="67" y="1471"/>
                      <a:pt x="100" y="1571"/>
                      <a:pt x="167" y="1638"/>
                    </a:cubicBezTo>
                    <a:cubicBezTo>
                      <a:pt x="267" y="1771"/>
                      <a:pt x="401" y="1905"/>
                      <a:pt x="567" y="1971"/>
                    </a:cubicBezTo>
                    <a:cubicBezTo>
                      <a:pt x="734" y="2038"/>
                      <a:pt x="901" y="2072"/>
                      <a:pt x="1068" y="2072"/>
                    </a:cubicBezTo>
                    <a:lnTo>
                      <a:pt x="1668" y="2072"/>
                    </a:lnTo>
                    <a:lnTo>
                      <a:pt x="1735" y="2205"/>
                    </a:lnTo>
                    <a:cubicBezTo>
                      <a:pt x="1768" y="2305"/>
                      <a:pt x="1835" y="2372"/>
                      <a:pt x="1902" y="2472"/>
                    </a:cubicBezTo>
                    <a:cubicBezTo>
                      <a:pt x="1974" y="2520"/>
                      <a:pt x="2097" y="2637"/>
                      <a:pt x="2198" y="2637"/>
                    </a:cubicBezTo>
                    <a:cubicBezTo>
                      <a:pt x="2238" y="2637"/>
                      <a:pt x="2274" y="2619"/>
                      <a:pt x="2302" y="2572"/>
                    </a:cubicBezTo>
                    <a:cubicBezTo>
                      <a:pt x="2335" y="2505"/>
                      <a:pt x="2369" y="2438"/>
                      <a:pt x="2369" y="2338"/>
                    </a:cubicBezTo>
                    <a:cubicBezTo>
                      <a:pt x="2402" y="2272"/>
                      <a:pt x="2435" y="2238"/>
                      <a:pt x="2469" y="2205"/>
                    </a:cubicBezTo>
                    <a:cubicBezTo>
                      <a:pt x="2502" y="2205"/>
                      <a:pt x="2536" y="2138"/>
                      <a:pt x="2569" y="2105"/>
                    </a:cubicBezTo>
                    <a:cubicBezTo>
                      <a:pt x="2569" y="2072"/>
                      <a:pt x="2502" y="2038"/>
                      <a:pt x="2469" y="2005"/>
                    </a:cubicBezTo>
                    <a:cubicBezTo>
                      <a:pt x="2402" y="2005"/>
                      <a:pt x="2369" y="1971"/>
                      <a:pt x="2302" y="1971"/>
                    </a:cubicBezTo>
                    <a:cubicBezTo>
                      <a:pt x="2369" y="1938"/>
                      <a:pt x="2435" y="1938"/>
                      <a:pt x="2502" y="1905"/>
                    </a:cubicBezTo>
                    <a:cubicBezTo>
                      <a:pt x="2602" y="1871"/>
                      <a:pt x="2669" y="1805"/>
                      <a:pt x="2769" y="1771"/>
                    </a:cubicBezTo>
                    <a:cubicBezTo>
                      <a:pt x="2902" y="1638"/>
                      <a:pt x="3103" y="1538"/>
                      <a:pt x="3303" y="1471"/>
                    </a:cubicBezTo>
                    <a:cubicBezTo>
                      <a:pt x="3374" y="1447"/>
                      <a:pt x="3445" y="1436"/>
                      <a:pt x="3514" y="1436"/>
                    </a:cubicBezTo>
                    <a:cubicBezTo>
                      <a:pt x="3641" y="1436"/>
                      <a:pt x="3762" y="1473"/>
                      <a:pt x="3870" y="1538"/>
                    </a:cubicBezTo>
                    <a:cubicBezTo>
                      <a:pt x="3970" y="1571"/>
                      <a:pt x="4037" y="1638"/>
                      <a:pt x="4103" y="1705"/>
                    </a:cubicBezTo>
                    <a:cubicBezTo>
                      <a:pt x="4130" y="1732"/>
                      <a:pt x="4157" y="1780"/>
                      <a:pt x="4202" y="1780"/>
                    </a:cubicBezTo>
                    <a:cubicBezTo>
                      <a:pt x="4213" y="1780"/>
                      <a:pt x="4224" y="1778"/>
                      <a:pt x="4237" y="1771"/>
                    </a:cubicBezTo>
                    <a:cubicBezTo>
                      <a:pt x="4270" y="1771"/>
                      <a:pt x="4270" y="1638"/>
                      <a:pt x="4270" y="1605"/>
                    </a:cubicBezTo>
                    <a:cubicBezTo>
                      <a:pt x="4237" y="1504"/>
                      <a:pt x="4170" y="1404"/>
                      <a:pt x="4137" y="1338"/>
                    </a:cubicBezTo>
                    <a:cubicBezTo>
                      <a:pt x="4103" y="1238"/>
                      <a:pt x="4037" y="1171"/>
                      <a:pt x="4003" y="1138"/>
                    </a:cubicBezTo>
                    <a:cubicBezTo>
                      <a:pt x="3937" y="1071"/>
                      <a:pt x="3937" y="1004"/>
                      <a:pt x="4003" y="937"/>
                    </a:cubicBezTo>
                    <a:lnTo>
                      <a:pt x="4070" y="837"/>
                    </a:lnTo>
                    <a:cubicBezTo>
                      <a:pt x="4137" y="637"/>
                      <a:pt x="4137" y="470"/>
                      <a:pt x="4103" y="270"/>
                    </a:cubicBezTo>
                    <a:cubicBezTo>
                      <a:pt x="4037" y="270"/>
                      <a:pt x="3937" y="337"/>
                      <a:pt x="3903" y="404"/>
                    </a:cubicBezTo>
                    <a:lnTo>
                      <a:pt x="3836" y="437"/>
                    </a:lnTo>
                    <a:cubicBezTo>
                      <a:pt x="3770" y="504"/>
                      <a:pt x="3736" y="570"/>
                      <a:pt x="3670" y="604"/>
                    </a:cubicBezTo>
                    <a:cubicBezTo>
                      <a:pt x="3503" y="737"/>
                      <a:pt x="3303" y="771"/>
                      <a:pt x="3103" y="771"/>
                    </a:cubicBezTo>
                    <a:cubicBezTo>
                      <a:pt x="3003" y="737"/>
                      <a:pt x="2902" y="704"/>
                      <a:pt x="2802" y="671"/>
                    </a:cubicBezTo>
                    <a:cubicBezTo>
                      <a:pt x="2836" y="637"/>
                      <a:pt x="2869" y="604"/>
                      <a:pt x="2836" y="570"/>
                    </a:cubicBezTo>
                    <a:cubicBezTo>
                      <a:pt x="2802" y="504"/>
                      <a:pt x="2736" y="470"/>
                      <a:pt x="2669" y="437"/>
                    </a:cubicBezTo>
                    <a:lnTo>
                      <a:pt x="2402" y="304"/>
                    </a:lnTo>
                    <a:cubicBezTo>
                      <a:pt x="2202" y="204"/>
                      <a:pt x="2002" y="170"/>
                      <a:pt x="1835" y="70"/>
                    </a:cubicBezTo>
                    <a:cubicBezTo>
                      <a:pt x="1753" y="29"/>
                      <a:pt x="1657" y="0"/>
                      <a:pt x="15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37"/>
            <p:cNvSpPr/>
            <p:nvPr/>
          </p:nvSpPr>
          <p:spPr>
            <a:xfrm>
              <a:off x="-2160150" y="3661010"/>
              <a:ext cx="14325173" cy="1632339"/>
            </a:xfrm>
            <a:custGeom>
              <a:rect b="b" l="l" r="r" t="t"/>
              <a:pathLst>
                <a:path extrusionOk="0" h="17369" w="152436">
                  <a:moveTo>
                    <a:pt x="50508" y="1"/>
                  </a:moveTo>
                  <a:cubicBezTo>
                    <a:pt x="47549" y="1"/>
                    <a:pt x="44430" y="1151"/>
                    <a:pt x="41585" y="2247"/>
                  </a:cubicBezTo>
                  <a:cubicBezTo>
                    <a:pt x="28122" y="7515"/>
                    <a:pt x="14195" y="11490"/>
                    <a:pt x="0" y="14100"/>
                  </a:cubicBezTo>
                  <a:lnTo>
                    <a:pt x="0" y="17368"/>
                  </a:lnTo>
                  <a:lnTo>
                    <a:pt x="152436" y="17368"/>
                  </a:lnTo>
                  <a:lnTo>
                    <a:pt x="152436" y="9027"/>
                  </a:lnTo>
                  <a:cubicBezTo>
                    <a:pt x="151776" y="9188"/>
                    <a:pt x="151222" y="9272"/>
                    <a:pt x="150669" y="9272"/>
                  </a:cubicBezTo>
                  <a:cubicBezTo>
                    <a:pt x="149629" y="9272"/>
                    <a:pt x="148596" y="8973"/>
                    <a:pt x="146875" y="8320"/>
                  </a:cubicBezTo>
                  <a:cubicBezTo>
                    <a:pt x="144880" y="7555"/>
                    <a:pt x="142781" y="7169"/>
                    <a:pt x="140682" y="7169"/>
                  </a:cubicBezTo>
                  <a:cubicBezTo>
                    <a:pt x="138829" y="7169"/>
                    <a:pt x="136976" y="7470"/>
                    <a:pt x="135192" y="8076"/>
                  </a:cubicBezTo>
                  <a:cubicBezTo>
                    <a:pt x="134111" y="8429"/>
                    <a:pt x="133029" y="8922"/>
                    <a:pt x="131911" y="8922"/>
                  </a:cubicBezTo>
                  <a:cubicBezTo>
                    <a:pt x="131794" y="8922"/>
                    <a:pt x="131676" y="8916"/>
                    <a:pt x="131558" y="8905"/>
                  </a:cubicBezTo>
                  <a:cubicBezTo>
                    <a:pt x="129729" y="8759"/>
                    <a:pt x="128339" y="7246"/>
                    <a:pt x="126851" y="6124"/>
                  </a:cubicBezTo>
                  <a:cubicBezTo>
                    <a:pt x="124679" y="4538"/>
                    <a:pt x="122078" y="3720"/>
                    <a:pt x="119455" y="3720"/>
                  </a:cubicBezTo>
                  <a:cubicBezTo>
                    <a:pt x="117926" y="3720"/>
                    <a:pt x="116389" y="3998"/>
                    <a:pt x="114925" y="4564"/>
                  </a:cubicBezTo>
                  <a:cubicBezTo>
                    <a:pt x="112013" y="5723"/>
                    <a:pt x="109377" y="8009"/>
                    <a:pt x="106281" y="8009"/>
                  </a:cubicBezTo>
                  <a:cubicBezTo>
                    <a:pt x="106187" y="8009"/>
                    <a:pt x="106093" y="8007"/>
                    <a:pt x="105998" y="8002"/>
                  </a:cubicBezTo>
                  <a:cubicBezTo>
                    <a:pt x="104364" y="7929"/>
                    <a:pt x="102852" y="7198"/>
                    <a:pt x="101266" y="6807"/>
                  </a:cubicBezTo>
                  <a:cubicBezTo>
                    <a:pt x="100266" y="6570"/>
                    <a:pt x="99258" y="6476"/>
                    <a:pt x="98245" y="6476"/>
                  </a:cubicBezTo>
                  <a:cubicBezTo>
                    <a:pt x="94450" y="6476"/>
                    <a:pt x="90583" y="7793"/>
                    <a:pt x="86738" y="7793"/>
                  </a:cubicBezTo>
                  <a:cubicBezTo>
                    <a:pt x="86133" y="7793"/>
                    <a:pt x="85529" y="7761"/>
                    <a:pt x="84925" y="7685"/>
                  </a:cubicBezTo>
                  <a:cubicBezTo>
                    <a:pt x="80087" y="7078"/>
                    <a:pt x="75719" y="3715"/>
                    <a:pt x="70877" y="3715"/>
                  </a:cubicBezTo>
                  <a:cubicBezTo>
                    <a:pt x="70666" y="3715"/>
                    <a:pt x="70455" y="3721"/>
                    <a:pt x="70243" y="3734"/>
                  </a:cubicBezTo>
                  <a:cubicBezTo>
                    <a:pt x="67616" y="3887"/>
                    <a:pt x="65005" y="5063"/>
                    <a:pt x="62478" y="5063"/>
                  </a:cubicBezTo>
                  <a:cubicBezTo>
                    <a:pt x="61766" y="5063"/>
                    <a:pt x="61061" y="4970"/>
                    <a:pt x="60365" y="4734"/>
                  </a:cubicBezTo>
                  <a:cubicBezTo>
                    <a:pt x="58194" y="4003"/>
                    <a:pt x="56706" y="2051"/>
                    <a:pt x="54706" y="978"/>
                  </a:cubicBezTo>
                  <a:cubicBezTo>
                    <a:pt x="53380" y="279"/>
                    <a:pt x="51963" y="1"/>
                    <a:pt x="50508" y="1"/>
                  </a:cubicBezTo>
                  <a:close/>
                </a:path>
              </a:pathLst>
            </a:custGeom>
            <a:gradFill>
              <a:gsLst>
                <a:gs pos="0">
                  <a:srgbClr val="D0F3FF">
                    <a:alpha val="71764"/>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hasCustomPrompt="1" type="title"/>
          </p:nvPr>
        </p:nvSpPr>
        <p:spPr>
          <a:xfrm>
            <a:off x="2646888" y="1741812"/>
            <a:ext cx="521100" cy="42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b="1" sz="32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1" name="Google Shape;41;p5"/>
          <p:cNvSpPr txBox="1"/>
          <p:nvPr>
            <p:ph idx="1" type="subTitle"/>
          </p:nvPr>
        </p:nvSpPr>
        <p:spPr>
          <a:xfrm>
            <a:off x="3180300" y="1486925"/>
            <a:ext cx="3316800" cy="688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5"/>
          <p:cNvSpPr txBox="1"/>
          <p:nvPr>
            <p:ph hasCustomPrompt="1" idx="2" type="title"/>
          </p:nvPr>
        </p:nvSpPr>
        <p:spPr>
          <a:xfrm flipH="1">
            <a:off x="6014100" y="3222238"/>
            <a:ext cx="521100" cy="4287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b="1" sz="32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3" name="Google Shape;43;p5"/>
          <p:cNvSpPr txBox="1"/>
          <p:nvPr>
            <p:ph idx="3" type="subTitle"/>
          </p:nvPr>
        </p:nvSpPr>
        <p:spPr>
          <a:xfrm flipH="1">
            <a:off x="2608800" y="2967763"/>
            <a:ext cx="3316800" cy="68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p:nvPr/>
        </p:nvSpPr>
        <p:spPr>
          <a:xfrm>
            <a:off x="6535195" y="157965"/>
            <a:ext cx="1224974" cy="1224937"/>
          </a:xfrm>
          <a:custGeom>
            <a:rect b="b" l="l" r="r" t="t"/>
            <a:pathLst>
              <a:path extrusionOk="0" h="15017" w="15017">
                <a:moveTo>
                  <a:pt x="7508" y="1"/>
                </a:moveTo>
                <a:cubicBezTo>
                  <a:pt x="3361" y="1"/>
                  <a:pt x="0" y="3361"/>
                  <a:pt x="0" y="7509"/>
                </a:cubicBezTo>
                <a:cubicBezTo>
                  <a:pt x="0" y="11656"/>
                  <a:pt x="3361" y="15017"/>
                  <a:pt x="7508" y="15017"/>
                </a:cubicBezTo>
                <a:cubicBezTo>
                  <a:pt x="11656" y="15017"/>
                  <a:pt x="15017" y="11656"/>
                  <a:pt x="15017" y="7509"/>
                </a:cubicBezTo>
                <a:cubicBezTo>
                  <a:pt x="15017" y="3361"/>
                  <a:pt x="11656" y="1"/>
                  <a:pt x="7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5"/>
          <p:cNvGrpSpPr/>
          <p:nvPr/>
        </p:nvGrpSpPr>
        <p:grpSpPr>
          <a:xfrm flipH="1">
            <a:off x="-1722200" y="-1010426"/>
            <a:ext cx="3836329" cy="6843608"/>
            <a:chOff x="6629631" y="-1010426"/>
            <a:chExt cx="3836329" cy="6843608"/>
          </a:xfrm>
        </p:grpSpPr>
        <p:sp>
          <p:nvSpPr>
            <p:cNvPr id="46" name="Google Shape;46;p5"/>
            <p:cNvSpPr/>
            <p:nvPr/>
          </p:nvSpPr>
          <p:spPr>
            <a:xfrm>
              <a:off x="6629631" y="3841003"/>
              <a:ext cx="3156648" cy="1992178"/>
            </a:xfrm>
            <a:custGeom>
              <a:rect b="b" l="l" r="r" t="t"/>
              <a:pathLst>
                <a:path extrusionOk="0" h="42380" w="67152">
                  <a:moveTo>
                    <a:pt x="0" y="0"/>
                  </a:moveTo>
                  <a:lnTo>
                    <a:pt x="19260" y="42380"/>
                  </a:lnTo>
                  <a:cubicBezTo>
                    <a:pt x="19260" y="42380"/>
                    <a:pt x="57819" y="34046"/>
                    <a:pt x="57819" y="32913"/>
                  </a:cubicBezTo>
                  <a:cubicBezTo>
                    <a:pt x="57819" y="31780"/>
                    <a:pt x="67151" y="7105"/>
                    <a:pt x="67151" y="7105"/>
                  </a:cubicBezTo>
                  <a:lnTo>
                    <a:pt x="29188" y="5492"/>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7647752" y="4099152"/>
              <a:ext cx="1088647" cy="1289040"/>
            </a:xfrm>
            <a:custGeom>
              <a:rect b="b" l="l" r="r" t="t"/>
              <a:pathLst>
                <a:path extrusionOk="0" h="27422" w="23159">
                  <a:moveTo>
                    <a:pt x="7528" y="0"/>
                  </a:moveTo>
                  <a:lnTo>
                    <a:pt x="1" y="27421"/>
                  </a:lnTo>
                  <a:lnTo>
                    <a:pt x="23159" y="250"/>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6629631" y="-1010426"/>
              <a:ext cx="3836329" cy="5185773"/>
            </a:xfrm>
            <a:custGeom>
              <a:rect b="b" l="l" r="r" t="t"/>
              <a:pathLst>
                <a:path extrusionOk="0" h="110318" w="81611">
                  <a:moveTo>
                    <a:pt x="66498" y="0"/>
                  </a:moveTo>
                  <a:lnTo>
                    <a:pt x="42706" y="4513"/>
                  </a:lnTo>
                  <a:lnTo>
                    <a:pt x="30167" y="40075"/>
                  </a:lnTo>
                  <a:lnTo>
                    <a:pt x="20509" y="52422"/>
                  </a:lnTo>
                  <a:lnTo>
                    <a:pt x="20509" y="62081"/>
                  </a:lnTo>
                  <a:lnTo>
                    <a:pt x="7009" y="90366"/>
                  </a:lnTo>
                  <a:lnTo>
                    <a:pt x="0" y="103212"/>
                  </a:lnTo>
                  <a:lnTo>
                    <a:pt x="29188" y="108704"/>
                  </a:lnTo>
                  <a:lnTo>
                    <a:pt x="67132" y="110317"/>
                  </a:lnTo>
                  <a:lnTo>
                    <a:pt x="81610" y="42879"/>
                  </a:lnTo>
                  <a:lnTo>
                    <a:pt x="77751" y="9332"/>
                  </a:lnTo>
                  <a:lnTo>
                    <a:pt x="66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7880613" y="-1010426"/>
              <a:ext cx="2585271" cy="5185773"/>
            </a:xfrm>
            <a:custGeom>
              <a:rect b="b" l="l" r="r" t="t"/>
              <a:pathLst>
                <a:path extrusionOk="0" h="110318" w="54997">
                  <a:moveTo>
                    <a:pt x="39884" y="0"/>
                  </a:moveTo>
                  <a:lnTo>
                    <a:pt x="28555" y="2151"/>
                  </a:lnTo>
                  <a:lnTo>
                    <a:pt x="1614" y="69762"/>
                  </a:lnTo>
                  <a:lnTo>
                    <a:pt x="19952" y="35639"/>
                  </a:lnTo>
                  <a:lnTo>
                    <a:pt x="22199" y="49580"/>
                  </a:lnTo>
                  <a:lnTo>
                    <a:pt x="16726" y="63368"/>
                  </a:lnTo>
                  <a:lnTo>
                    <a:pt x="1" y="83933"/>
                  </a:lnTo>
                  <a:lnTo>
                    <a:pt x="1" y="83933"/>
                  </a:lnTo>
                  <a:lnTo>
                    <a:pt x="15920" y="74870"/>
                  </a:lnTo>
                  <a:lnTo>
                    <a:pt x="15920" y="88772"/>
                  </a:lnTo>
                  <a:lnTo>
                    <a:pt x="2574" y="108704"/>
                  </a:lnTo>
                  <a:lnTo>
                    <a:pt x="40518" y="110317"/>
                  </a:lnTo>
                  <a:lnTo>
                    <a:pt x="54996" y="42879"/>
                  </a:lnTo>
                  <a:lnTo>
                    <a:pt x="51137" y="9332"/>
                  </a:lnTo>
                  <a:lnTo>
                    <a:pt x="398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7880613" y="1320057"/>
              <a:ext cx="1904650" cy="2855142"/>
            </a:xfrm>
            <a:custGeom>
              <a:rect b="b" l="l" r="r" t="t"/>
              <a:pathLst>
                <a:path extrusionOk="0" h="60738" w="40518">
                  <a:moveTo>
                    <a:pt x="22199" y="0"/>
                  </a:moveTo>
                  <a:lnTo>
                    <a:pt x="16726" y="13788"/>
                  </a:lnTo>
                  <a:lnTo>
                    <a:pt x="1" y="34353"/>
                  </a:lnTo>
                  <a:lnTo>
                    <a:pt x="1" y="34353"/>
                  </a:lnTo>
                  <a:lnTo>
                    <a:pt x="15920" y="25290"/>
                  </a:lnTo>
                  <a:lnTo>
                    <a:pt x="15920" y="39192"/>
                  </a:lnTo>
                  <a:lnTo>
                    <a:pt x="2574" y="59124"/>
                  </a:lnTo>
                  <a:lnTo>
                    <a:pt x="40518" y="60737"/>
                  </a:lnTo>
                  <a:lnTo>
                    <a:pt x="28804" y="45279"/>
                  </a:lnTo>
                  <a:lnTo>
                    <a:pt x="221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629631" y="1453644"/>
              <a:ext cx="1224968" cy="2387558"/>
            </a:xfrm>
            <a:custGeom>
              <a:rect b="b" l="l" r="r" t="t"/>
              <a:pathLst>
                <a:path extrusionOk="0" h="50791" w="26059">
                  <a:moveTo>
                    <a:pt x="20509" y="0"/>
                  </a:moveTo>
                  <a:lnTo>
                    <a:pt x="20509" y="9659"/>
                  </a:lnTo>
                  <a:lnTo>
                    <a:pt x="0" y="50790"/>
                  </a:lnTo>
                  <a:lnTo>
                    <a:pt x="21469" y="13845"/>
                  </a:lnTo>
                  <a:lnTo>
                    <a:pt x="26058" y="22371"/>
                  </a:lnTo>
                  <a:lnTo>
                    <a:pt x="205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5"/>
          <p:cNvGrpSpPr/>
          <p:nvPr/>
        </p:nvGrpSpPr>
        <p:grpSpPr>
          <a:xfrm flipH="1">
            <a:off x="7141738" y="-1463550"/>
            <a:ext cx="3933823" cy="7834782"/>
            <a:chOff x="-1707550" y="-1463550"/>
            <a:chExt cx="3933823" cy="7834782"/>
          </a:xfrm>
        </p:grpSpPr>
        <p:sp>
          <p:nvSpPr>
            <p:cNvPr id="53" name="Google Shape;53;p5"/>
            <p:cNvSpPr/>
            <p:nvPr/>
          </p:nvSpPr>
          <p:spPr>
            <a:xfrm>
              <a:off x="-362653" y="3055746"/>
              <a:ext cx="2048164" cy="3315486"/>
            </a:xfrm>
            <a:custGeom>
              <a:rect b="b" l="l" r="r" t="t"/>
              <a:pathLst>
                <a:path extrusionOk="0" h="70531" w="43571">
                  <a:moveTo>
                    <a:pt x="39327" y="0"/>
                  </a:moveTo>
                  <a:lnTo>
                    <a:pt x="43570" y="16706"/>
                  </a:lnTo>
                  <a:lnTo>
                    <a:pt x="27421" y="70530"/>
                  </a:lnTo>
                  <a:lnTo>
                    <a:pt x="8718" y="59086"/>
                  </a:lnTo>
                  <a:lnTo>
                    <a:pt x="0" y="10274"/>
                  </a:lnTo>
                  <a:lnTo>
                    <a:pt x="27095" y="4186"/>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259219" y="3179415"/>
              <a:ext cx="866583" cy="3191809"/>
            </a:xfrm>
            <a:custGeom>
              <a:rect b="b" l="l" r="r" t="t"/>
              <a:pathLst>
                <a:path extrusionOk="0" h="67900" w="18435">
                  <a:moveTo>
                    <a:pt x="18435" y="0"/>
                  </a:moveTo>
                  <a:lnTo>
                    <a:pt x="14191" y="67899"/>
                  </a:lnTo>
                  <a:lnTo>
                    <a:pt x="1" y="21507"/>
                  </a:lnTo>
                  <a:lnTo>
                    <a:pt x="9064" y="263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1707550" y="-1463550"/>
              <a:ext cx="3933823" cy="5304937"/>
            </a:xfrm>
            <a:custGeom>
              <a:rect b="b" l="l" r="r" t="t"/>
              <a:pathLst>
                <a:path extrusionOk="0" h="112853" w="83685">
                  <a:moveTo>
                    <a:pt x="58280" y="0"/>
                  </a:moveTo>
                  <a:lnTo>
                    <a:pt x="30628" y="4494"/>
                  </a:lnTo>
                  <a:lnTo>
                    <a:pt x="24196" y="21277"/>
                  </a:lnTo>
                  <a:lnTo>
                    <a:pt x="22275" y="57723"/>
                  </a:lnTo>
                  <a:lnTo>
                    <a:pt x="1" y="112852"/>
                  </a:lnTo>
                  <a:lnTo>
                    <a:pt x="55707" y="100332"/>
                  </a:lnTo>
                  <a:lnTo>
                    <a:pt x="67939" y="96146"/>
                  </a:lnTo>
                  <a:lnTo>
                    <a:pt x="76944" y="74390"/>
                  </a:lnTo>
                  <a:lnTo>
                    <a:pt x="79825" y="49715"/>
                  </a:lnTo>
                  <a:lnTo>
                    <a:pt x="83684" y="15113"/>
                  </a:lnTo>
                  <a:lnTo>
                    <a:pt x="582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685269" y="-1463550"/>
              <a:ext cx="1540859" cy="4766937"/>
            </a:xfrm>
            <a:custGeom>
              <a:rect b="b" l="l" r="r" t="t"/>
              <a:pathLst>
                <a:path extrusionOk="0" h="101408" w="32779">
                  <a:moveTo>
                    <a:pt x="7374" y="0"/>
                  </a:moveTo>
                  <a:lnTo>
                    <a:pt x="18818" y="24560"/>
                  </a:lnTo>
                  <a:lnTo>
                    <a:pt x="17033" y="34008"/>
                  </a:lnTo>
                  <a:lnTo>
                    <a:pt x="1594" y="48582"/>
                  </a:lnTo>
                  <a:lnTo>
                    <a:pt x="17033" y="38232"/>
                  </a:lnTo>
                  <a:lnTo>
                    <a:pt x="13480" y="47392"/>
                  </a:lnTo>
                  <a:lnTo>
                    <a:pt x="13480" y="57838"/>
                  </a:lnTo>
                  <a:lnTo>
                    <a:pt x="18818" y="71587"/>
                  </a:lnTo>
                  <a:lnTo>
                    <a:pt x="0" y="101408"/>
                  </a:lnTo>
                  <a:lnTo>
                    <a:pt x="4801" y="100332"/>
                  </a:lnTo>
                  <a:lnTo>
                    <a:pt x="17033" y="96146"/>
                  </a:lnTo>
                  <a:lnTo>
                    <a:pt x="26038" y="74390"/>
                  </a:lnTo>
                  <a:lnTo>
                    <a:pt x="28919" y="49715"/>
                  </a:lnTo>
                  <a:lnTo>
                    <a:pt x="32778" y="15113"/>
                  </a:lnTo>
                  <a:lnTo>
                    <a:pt x="7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7087" y="1185577"/>
              <a:ext cx="879275" cy="2261155"/>
            </a:xfrm>
            <a:custGeom>
              <a:rect b="b" l="l" r="r" t="t"/>
              <a:pathLst>
                <a:path extrusionOk="0" h="48102" w="18705">
                  <a:moveTo>
                    <a:pt x="18704" y="0"/>
                  </a:moveTo>
                  <a:lnTo>
                    <a:pt x="1" y="48102"/>
                  </a:lnTo>
                  <a:lnTo>
                    <a:pt x="13577" y="45049"/>
                  </a:lnTo>
                  <a:lnTo>
                    <a:pt x="10044" y="33988"/>
                  </a:lnTo>
                  <a:lnTo>
                    <a:pt x="187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85269" y="1901315"/>
              <a:ext cx="884634" cy="1401858"/>
            </a:xfrm>
            <a:custGeom>
              <a:rect b="b" l="l" r="r" t="t"/>
              <a:pathLst>
                <a:path extrusionOk="0" h="29822" w="18819">
                  <a:moveTo>
                    <a:pt x="18818" y="1"/>
                  </a:moveTo>
                  <a:lnTo>
                    <a:pt x="0" y="29822"/>
                  </a:lnTo>
                  <a:lnTo>
                    <a:pt x="4801" y="28746"/>
                  </a:lnTo>
                  <a:lnTo>
                    <a:pt x="9371" y="27191"/>
                  </a:lnTo>
                  <a:lnTo>
                    <a:pt x="188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1318892" y="333527"/>
              <a:ext cx="167018" cy="873822"/>
            </a:xfrm>
            <a:custGeom>
              <a:rect b="b" l="l" r="r" t="t"/>
              <a:pathLst>
                <a:path extrusionOk="0" h="18589" w="3553">
                  <a:moveTo>
                    <a:pt x="3553" y="0"/>
                  </a:moveTo>
                  <a:lnTo>
                    <a:pt x="0" y="9160"/>
                  </a:lnTo>
                  <a:lnTo>
                    <a:pt x="0" y="18588"/>
                  </a:lnTo>
                  <a:lnTo>
                    <a:pt x="35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5"/>
          <p:cNvSpPr txBox="1"/>
          <p:nvPr>
            <p:ph idx="4" type="title"/>
          </p:nvPr>
        </p:nvSpPr>
        <p:spPr>
          <a:xfrm>
            <a:off x="713225" y="537600"/>
            <a:ext cx="46692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13225" y="537600"/>
            <a:ext cx="6127500" cy="428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idx="1" type="subTitle"/>
          </p:nvPr>
        </p:nvSpPr>
        <p:spPr>
          <a:xfrm>
            <a:off x="713225" y="1195075"/>
            <a:ext cx="3844800" cy="254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5" name="Google Shape;65;p7"/>
          <p:cNvSpPr txBox="1"/>
          <p:nvPr>
            <p:ph type="title"/>
          </p:nvPr>
        </p:nvSpPr>
        <p:spPr>
          <a:xfrm>
            <a:off x="713225" y="537600"/>
            <a:ext cx="46692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66" name="Google Shape;66;p7"/>
          <p:cNvSpPr/>
          <p:nvPr/>
        </p:nvSpPr>
        <p:spPr>
          <a:xfrm>
            <a:off x="6432788" y="215200"/>
            <a:ext cx="3369358" cy="156251"/>
          </a:xfrm>
          <a:custGeom>
            <a:rect b="b" l="l" r="r" t="t"/>
            <a:pathLst>
              <a:path extrusionOk="0" h="1277" w="27537">
                <a:moveTo>
                  <a:pt x="17700" y="1"/>
                </a:moveTo>
                <a:cubicBezTo>
                  <a:pt x="17361" y="1"/>
                  <a:pt x="17043" y="52"/>
                  <a:pt x="16757" y="179"/>
                </a:cubicBezTo>
                <a:cubicBezTo>
                  <a:pt x="15931" y="528"/>
                  <a:pt x="13420" y="697"/>
                  <a:pt x="11895" y="697"/>
                </a:cubicBezTo>
                <a:cubicBezTo>
                  <a:pt x="11393" y="697"/>
                  <a:pt x="10999" y="679"/>
                  <a:pt x="10805" y="642"/>
                </a:cubicBezTo>
                <a:cubicBezTo>
                  <a:pt x="10159" y="557"/>
                  <a:pt x="9507" y="514"/>
                  <a:pt x="8854" y="514"/>
                </a:cubicBezTo>
                <a:cubicBezTo>
                  <a:pt x="8202" y="514"/>
                  <a:pt x="7549" y="557"/>
                  <a:pt x="6903" y="642"/>
                </a:cubicBezTo>
                <a:cubicBezTo>
                  <a:pt x="6702" y="673"/>
                  <a:pt x="6467" y="685"/>
                  <a:pt x="6212" y="685"/>
                </a:cubicBezTo>
                <a:cubicBezTo>
                  <a:pt x="5513" y="685"/>
                  <a:pt x="4659" y="600"/>
                  <a:pt x="3912" y="600"/>
                </a:cubicBezTo>
                <a:cubicBezTo>
                  <a:pt x="3638" y="600"/>
                  <a:pt x="3379" y="611"/>
                  <a:pt x="3147" y="642"/>
                </a:cubicBezTo>
                <a:cubicBezTo>
                  <a:pt x="2050" y="789"/>
                  <a:pt x="1" y="1277"/>
                  <a:pt x="1" y="1277"/>
                </a:cubicBezTo>
                <a:lnTo>
                  <a:pt x="27537" y="1277"/>
                </a:lnTo>
                <a:cubicBezTo>
                  <a:pt x="27537" y="1277"/>
                  <a:pt x="22220" y="959"/>
                  <a:pt x="20830" y="642"/>
                </a:cubicBezTo>
                <a:cubicBezTo>
                  <a:pt x="19784" y="408"/>
                  <a:pt x="18659" y="1"/>
                  <a:pt x="177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7197177" y="4770151"/>
            <a:ext cx="2836168" cy="242219"/>
          </a:xfrm>
          <a:custGeom>
            <a:rect b="b" l="l" r="r" t="t"/>
            <a:pathLst>
              <a:path extrusionOk="0" h="6391" w="74828">
                <a:moveTo>
                  <a:pt x="74828" y="0"/>
                </a:moveTo>
                <a:cubicBezTo>
                  <a:pt x="54536" y="1366"/>
                  <a:pt x="34146" y="1586"/>
                  <a:pt x="13756" y="1781"/>
                </a:cubicBezTo>
                <a:lnTo>
                  <a:pt x="27122" y="3098"/>
                </a:lnTo>
                <a:cubicBezTo>
                  <a:pt x="20189" y="3829"/>
                  <a:pt x="13243" y="4199"/>
                  <a:pt x="6292" y="4199"/>
                </a:cubicBezTo>
                <a:cubicBezTo>
                  <a:pt x="4195" y="4199"/>
                  <a:pt x="2098" y="4166"/>
                  <a:pt x="0" y="4098"/>
                </a:cubicBezTo>
                <a:lnTo>
                  <a:pt x="0" y="4098"/>
                </a:lnTo>
                <a:cubicBezTo>
                  <a:pt x="7559" y="5276"/>
                  <a:pt x="15184" y="5861"/>
                  <a:pt x="22816" y="5861"/>
                </a:cubicBezTo>
                <a:cubicBezTo>
                  <a:pt x="26561" y="5861"/>
                  <a:pt x="30307" y="5720"/>
                  <a:pt x="34048" y="5439"/>
                </a:cubicBezTo>
                <a:cubicBezTo>
                  <a:pt x="37487" y="5171"/>
                  <a:pt x="40926" y="4805"/>
                  <a:pt x="44390" y="4659"/>
                </a:cubicBezTo>
                <a:cubicBezTo>
                  <a:pt x="45675" y="4602"/>
                  <a:pt x="46963" y="4578"/>
                  <a:pt x="48252" y="4578"/>
                </a:cubicBezTo>
                <a:cubicBezTo>
                  <a:pt x="51364" y="4578"/>
                  <a:pt x="54480" y="4716"/>
                  <a:pt x="57584" y="4854"/>
                </a:cubicBezTo>
                <a:cubicBezTo>
                  <a:pt x="63340" y="5098"/>
                  <a:pt x="69243" y="5366"/>
                  <a:pt x="74828" y="6390"/>
                </a:cubicBezTo>
                <a:lnTo>
                  <a:pt x="748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0" y="4779400"/>
            <a:ext cx="2473945" cy="223717"/>
          </a:xfrm>
          <a:custGeom>
            <a:rect b="b" l="l" r="r" t="t"/>
            <a:pathLst>
              <a:path extrusionOk="0" h="6577" w="72731">
                <a:moveTo>
                  <a:pt x="6033" y="0"/>
                </a:moveTo>
                <a:cubicBezTo>
                  <a:pt x="4022" y="0"/>
                  <a:pt x="2008" y="129"/>
                  <a:pt x="0" y="387"/>
                </a:cubicBezTo>
                <a:lnTo>
                  <a:pt x="0" y="5924"/>
                </a:lnTo>
                <a:cubicBezTo>
                  <a:pt x="2212" y="5131"/>
                  <a:pt x="4316" y="4071"/>
                  <a:pt x="6558" y="4071"/>
                </a:cubicBezTo>
                <a:cubicBezTo>
                  <a:pt x="6937" y="4071"/>
                  <a:pt x="7320" y="4101"/>
                  <a:pt x="7707" y="4168"/>
                </a:cubicBezTo>
                <a:cubicBezTo>
                  <a:pt x="9049" y="4387"/>
                  <a:pt x="10171" y="5046"/>
                  <a:pt x="11439" y="5436"/>
                </a:cubicBezTo>
                <a:cubicBezTo>
                  <a:pt x="12854" y="5851"/>
                  <a:pt x="14390" y="5973"/>
                  <a:pt x="15902" y="6070"/>
                </a:cubicBezTo>
                <a:cubicBezTo>
                  <a:pt x="21369" y="6417"/>
                  <a:pt x="26835" y="6576"/>
                  <a:pt x="32316" y="6576"/>
                </a:cubicBezTo>
                <a:cubicBezTo>
                  <a:pt x="33389" y="6576"/>
                  <a:pt x="34462" y="6570"/>
                  <a:pt x="35536" y="6558"/>
                </a:cubicBezTo>
                <a:cubicBezTo>
                  <a:pt x="31390" y="6412"/>
                  <a:pt x="27292" y="5851"/>
                  <a:pt x="23268" y="4826"/>
                </a:cubicBezTo>
                <a:cubicBezTo>
                  <a:pt x="25338" y="4383"/>
                  <a:pt x="27448" y="4225"/>
                  <a:pt x="29580" y="4225"/>
                </a:cubicBezTo>
                <a:cubicBezTo>
                  <a:pt x="34128" y="4225"/>
                  <a:pt x="38774" y="4944"/>
                  <a:pt x="43341" y="5143"/>
                </a:cubicBezTo>
                <a:cubicBezTo>
                  <a:pt x="44191" y="5178"/>
                  <a:pt x="45042" y="5194"/>
                  <a:pt x="45893" y="5194"/>
                </a:cubicBezTo>
                <a:cubicBezTo>
                  <a:pt x="50407" y="5194"/>
                  <a:pt x="54919" y="4749"/>
                  <a:pt x="59414" y="4339"/>
                </a:cubicBezTo>
                <a:cubicBezTo>
                  <a:pt x="63901" y="3900"/>
                  <a:pt x="68462" y="3461"/>
                  <a:pt x="72730" y="2265"/>
                </a:cubicBezTo>
                <a:cubicBezTo>
                  <a:pt x="70452" y="1811"/>
                  <a:pt x="68142" y="1652"/>
                  <a:pt x="65813" y="1652"/>
                </a:cubicBezTo>
                <a:cubicBezTo>
                  <a:pt x="60350" y="1652"/>
                  <a:pt x="54781" y="2528"/>
                  <a:pt x="49275" y="2528"/>
                </a:cubicBezTo>
                <a:cubicBezTo>
                  <a:pt x="48434" y="2528"/>
                  <a:pt x="47593" y="2508"/>
                  <a:pt x="46755" y="2461"/>
                </a:cubicBezTo>
                <a:cubicBezTo>
                  <a:pt x="40531" y="2132"/>
                  <a:pt x="34410" y="350"/>
                  <a:pt x="28276" y="350"/>
                </a:cubicBezTo>
                <a:cubicBezTo>
                  <a:pt x="27128" y="350"/>
                  <a:pt x="25979" y="412"/>
                  <a:pt x="24829" y="558"/>
                </a:cubicBezTo>
                <a:cubicBezTo>
                  <a:pt x="23024" y="802"/>
                  <a:pt x="21268" y="1217"/>
                  <a:pt x="19463" y="1266"/>
                </a:cubicBezTo>
                <a:cubicBezTo>
                  <a:pt x="19310" y="1271"/>
                  <a:pt x="19157" y="1273"/>
                  <a:pt x="19005" y="1273"/>
                </a:cubicBezTo>
                <a:cubicBezTo>
                  <a:pt x="17014" y="1273"/>
                  <a:pt x="15045" y="851"/>
                  <a:pt x="13098" y="534"/>
                </a:cubicBezTo>
                <a:cubicBezTo>
                  <a:pt x="10753" y="178"/>
                  <a:pt x="8395" y="0"/>
                  <a:pt x="60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sp>
        <p:nvSpPr>
          <p:cNvPr id="70" name="Google Shape;70;p8"/>
          <p:cNvSpPr/>
          <p:nvPr/>
        </p:nvSpPr>
        <p:spPr>
          <a:xfrm>
            <a:off x="825" y="3643150"/>
            <a:ext cx="9144064" cy="1500341"/>
          </a:xfrm>
          <a:custGeom>
            <a:rect b="b" l="l" r="r" t="t"/>
            <a:pathLst>
              <a:path extrusionOk="0" h="100173" w="208483">
                <a:moveTo>
                  <a:pt x="0" y="1"/>
                </a:moveTo>
                <a:lnTo>
                  <a:pt x="208482" y="1"/>
                </a:lnTo>
                <a:lnTo>
                  <a:pt x="208482" y="100172"/>
                </a:lnTo>
                <a:lnTo>
                  <a:pt x="0" y="100172"/>
                </a:lnTo>
                <a:close/>
              </a:path>
            </a:pathLst>
          </a:custGeom>
          <a:gradFill>
            <a:gsLst>
              <a:gs pos="0">
                <a:srgbClr val="D0F3FF">
                  <a:alpha val="32549"/>
                </a:srgbClr>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2474208" y="3659979"/>
            <a:ext cx="2364836" cy="32830"/>
          </a:xfrm>
          <a:custGeom>
            <a:rect b="b" l="l" r="r" t="t"/>
            <a:pathLst>
              <a:path extrusionOk="0" h="496" w="35728">
                <a:moveTo>
                  <a:pt x="17871" y="0"/>
                </a:moveTo>
                <a:cubicBezTo>
                  <a:pt x="8001" y="0"/>
                  <a:pt x="0" y="248"/>
                  <a:pt x="0" y="248"/>
                </a:cubicBezTo>
                <a:cubicBezTo>
                  <a:pt x="0" y="248"/>
                  <a:pt x="8001" y="495"/>
                  <a:pt x="17871" y="495"/>
                </a:cubicBezTo>
                <a:cubicBezTo>
                  <a:pt x="27727" y="495"/>
                  <a:pt x="35727" y="248"/>
                  <a:pt x="35727" y="248"/>
                </a:cubicBezTo>
                <a:cubicBezTo>
                  <a:pt x="35727" y="248"/>
                  <a:pt x="27741" y="0"/>
                  <a:pt x="178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947361" y="3719476"/>
            <a:ext cx="2364836" cy="32830"/>
          </a:xfrm>
          <a:custGeom>
            <a:rect b="b" l="l" r="r" t="t"/>
            <a:pathLst>
              <a:path extrusionOk="0" h="496" w="35728">
                <a:moveTo>
                  <a:pt x="17857" y="1"/>
                </a:moveTo>
                <a:cubicBezTo>
                  <a:pt x="8001" y="1"/>
                  <a:pt x="0" y="248"/>
                  <a:pt x="0" y="248"/>
                </a:cubicBezTo>
                <a:cubicBezTo>
                  <a:pt x="0" y="248"/>
                  <a:pt x="8001" y="496"/>
                  <a:pt x="17857" y="496"/>
                </a:cubicBezTo>
                <a:cubicBezTo>
                  <a:pt x="27727" y="496"/>
                  <a:pt x="35728" y="248"/>
                  <a:pt x="35728" y="248"/>
                </a:cubicBezTo>
                <a:cubicBezTo>
                  <a:pt x="35728" y="248"/>
                  <a:pt x="27727" y="1"/>
                  <a:pt x="17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30518" y="4196403"/>
            <a:ext cx="7063466" cy="92865"/>
          </a:xfrm>
          <a:custGeom>
            <a:rect b="b" l="l" r="r" t="t"/>
            <a:pathLst>
              <a:path extrusionOk="0" h="1403" w="106715">
                <a:moveTo>
                  <a:pt x="53365" y="1"/>
                </a:moveTo>
                <a:cubicBezTo>
                  <a:pt x="23892" y="1"/>
                  <a:pt x="0" y="702"/>
                  <a:pt x="0" y="702"/>
                </a:cubicBezTo>
                <a:cubicBezTo>
                  <a:pt x="0" y="702"/>
                  <a:pt x="23892" y="1403"/>
                  <a:pt x="53365" y="1403"/>
                </a:cubicBezTo>
                <a:cubicBezTo>
                  <a:pt x="82837" y="1403"/>
                  <a:pt x="106715" y="702"/>
                  <a:pt x="106715" y="702"/>
                </a:cubicBezTo>
                <a:cubicBezTo>
                  <a:pt x="106715" y="702"/>
                  <a:pt x="82837" y="1"/>
                  <a:pt x="53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2747002" y="4420353"/>
            <a:ext cx="7064393" cy="92865"/>
          </a:xfrm>
          <a:custGeom>
            <a:rect b="b" l="l" r="r" t="t"/>
            <a:pathLst>
              <a:path extrusionOk="0" h="1403" w="106729">
                <a:moveTo>
                  <a:pt x="53365" y="1"/>
                </a:moveTo>
                <a:cubicBezTo>
                  <a:pt x="23892" y="1"/>
                  <a:pt x="1" y="702"/>
                  <a:pt x="1" y="702"/>
                </a:cubicBezTo>
                <a:cubicBezTo>
                  <a:pt x="1" y="702"/>
                  <a:pt x="23892" y="1403"/>
                  <a:pt x="53365" y="1403"/>
                </a:cubicBezTo>
                <a:cubicBezTo>
                  <a:pt x="82837" y="1403"/>
                  <a:pt x="106729" y="702"/>
                  <a:pt x="106729" y="702"/>
                </a:cubicBezTo>
                <a:cubicBezTo>
                  <a:pt x="106729" y="702"/>
                  <a:pt x="82837" y="1"/>
                  <a:pt x="53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8"/>
          <p:cNvGrpSpPr/>
          <p:nvPr/>
        </p:nvGrpSpPr>
        <p:grpSpPr>
          <a:xfrm>
            <a:off x="2289467" y="3095103"/>
            <a:ext cx="682485" cy="915357"/>
            <a:chOff x="1960842" y="2424078"/>
            <a:chExt cx="682485" cy="915357"/>
          </a:xfrm>
        </p:grpSpPr>
        <p:sp>
          <p:nvSpPr>
            <p:cNvPr id="76" name="Google Shape;76;p8"/>
            <p:cNvSpPr/>
            <p:nvPr/>
          </p:nvSpPr>
          <p:spPr>
            <a:xfrm>
              <a:off x="2018164" y="3045485"/>
              <a:ext cx="589687" cy="293950"/>
            </a:xfrm>
            <a:custGeom>
              <a:rect b="b" l="l" r="r" t="t"/>
              <a:pathLst>
                <a:path extrusionOk="0" h="4441" w="8909">
                  <a:moveTo>
                    <a:pt x="6544" y="3204"/>
                  </a:moveTo>
                  <a:lnTo>
                    <a:pt x="5623" y="3300"/>
                  </a:lnTo>
                  <a:lnTo>
                    <a:pt x="4949" y="3149"/>
                  </a:lnTo>
                  <a:lnTo>
                    <a:pt x="4070" y="4441"/>
                  </a:lnTo>
                  <a:lnTo>
                    <a:pt x="2860" y="2681"/>
                  </a:lnTo>
                  <a:lnTo>
                    <a:pt x="1691" y="2434"/>
                  </a:lnTo>
                  <a:lnTo>
                    <a:pt x="1" y="1"/>
                  </a:lnTo>
                  <a:lnTo>
                    <a:pt x="8908" y="1"/>
                  </a:lnTo>
                  <a:close/>
                </a:path>
              </a:pathLst>
            </a:custGeom>
            <a:solidFill>
              <a:srgbClr val="6B919E">
                <a:alpha val="45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960842" y="2998423"/>
              <a:ext cx="682485" cy="94453"/>
            </a:xfrm>
            <a:custGeom>
              <a:rect b="b" l="l" r="r" t="t"/>
              <a:pathLst>
                <a:path extrusionOk="0" h="1427" w="10311">
                  <a:moveTo>
                    <a:pt x="5113" y="0"/>
                  </a:moveTo>
                  <a:cubicBezTo>
                    <a:pt x="3391" y="0"/>
                    <a:pt x="1672" y="234"/>
                    <a:pt x="1" y="698"/>
                  </a:cubicBezTo>
                  <a:cubicBezTo>
                    <a:pt x="1" y="698"/>
                    <a:pt x="853" y="1427"/>
                    <a:pt x="5156" y="1427"/>
                  </a:cubicBezTo>
                  <a:cubicBezTo>
                    <a:pt x="5199" y="1427"/>
                    <a:pt x="5243" y="1427"/>
                    <a:pt x="5286" y="1427"/>
                  </a:cubicBezTo>
                  <a:cubicBezTo>
                    <a:pt x="9771" y="1427"/>
                    <a:pt x="10310" y="726"/>
                    <a:pt x="10310" y="726"/>
                  </a:cubicBezTo>
                  <a:cubicBezTo>
                    <a:pt x="8607" y="241"/>
                    <a:pt x="6859" y="0"/>
                    <a:pt x="51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2017237" y="2424078"/>
              <a:ext cx="589687" cy="622385"/>
            </a:xfrm>
            <a:custGeom>
              <a:rect b="b" l="l" r="r" t="t"/>
              <a:pathLst>
                <a:path extrusionOk="0" h="9403" w="8909">
                  <a:moveTo>
                    <a:pt x="1" y="9389"/>
                  </a:moveTo>
                  <a:lnTo>
                    <a:pt x="1705" y="2474"/>
                  </a:lnTo>
                  <a:lnTo>
                    <a:pt x="3520" y="1375"/>
                  </a:lnTo>
                  <a:lnTo>
                    <a:pt x="5637" y="0"/>
                  </a:lnTo>
                  <a:lnTo>
                    <a:pt x="6572" y="289"/>
                  </a:lnTo>
                  <a:lnTo>
                    <a:pt x="8909" y="940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2017237" y="2515025"/>
              <a:ext cx="232989" cy="530513"/>
            </a:xfrm>
            <a:custGeom>
              <a:rect b="b" l="l" r="r" t="t"/>
              <a:pathLst>
                <a:path extrusionOk="0" h="8015" w="3520">
                  <a:moveTo>
                    <a:pt x="3520" y="1"/>
                  </a:moveTo>
                  <a:lnTo>
                    <a:pt x="2187" y="4688"/>
                  </a:lnTo>
                  <a:lnTo>
                    <a:pt x="3410" y="8015"/>
                  </a:lnTo>
                  <a:lnTo>
                    <a:pt x="1" y="8015"/>
                  </a:lnTo>
                  <a:lnTo>
                    <a:pt x="1705" y="110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2215614" y="2936335"/>
              <a:ext cx="391315" cy="118348"/>
            </a:xfrm>
            <a:custGeom>
              <a:rect b="b" l="l" r="r" t="t"/>
              <a:pathLst>
                <a:path extrusionOk="0" h="1788" w="5912">
                  <a:moveTo>
                    <a:pt x="1" y="509"/>
                  </a:moveTo>
                  <a:lnTo>
                    <a:pt x="3932" y="0"/>
                  </a:lnTo>
                  <a:lnTo>
                    <a:pt x="5623" y="536"/>
                  </a:lnTo>
                  <a:lnTo>
                    <a:pt x="5912" y="1664"/>
                  </a:lnTo>
                  <a:lnTo>
                    <a:pt x="468" y="178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2017237" y="2950898"/>
              <a:ext cx="229348" cy="103786"/>
            </a:xfrm>
            <a:custGeom>
              <a:rect b="b" l="l" r="r" t="t"/>
              <a:pathLst>
                <a:path extrusionOk="0" h="1568" w="3465">
                  <a:moveTo>
                    <a:pt x="2998" y="289"/>
                  </a:moveTo>
                  <a:lnTo>
                    <a:pt x="812" y="0"/>
                  </a:lnTo>
                  <a:lnTo>
                    <a:pt x="262" y="371"/>
                  </a:lnTo>
                  <a:lnTo>
                    <a:pt x="1" y="1430"/>
                  </a:lnTo>
                  <a:lnTo>
                    <a:pt x="3465" y="156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2100970" y="2825332"/>
              <a:ext cx="145618" cy="229348"/>
            </a:xfrm>
            <a:custGeom>
              <a:rect b="b" l="l" r="r" t="t"/>
              <a:pathLst>
                <a:path extrusionOk="0" h="3465" w="2200">
                  <a:moveTo>
                    <a:pt x="922" y="0"/>
                  </a:moveTo>
                  <a:lnTo>
                    <a:pt x="1" y="3327"/>
                  </a:lnTo>
                  <a:lnTo>
                    <a:pt x="2200" y="346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2309341" y="2424078"/>
              <a:ext cx="224781" cy="335782"/>
            </a:xfrm>
            <a:custGeom>
              <a:rect b="b" l="l" r="r" t="t"/>
              <a:pathLst>
                <a:path extrusionOk="0" h="5073" w="3396">
                  <a:moveTo>
                    <a:pt x="1224" y="0"/>
                  </a:moveTo>
                  <a:lnTo>
                    <a:pt x="0" y="797"/>
                  </a:lnTo>
                  <a:lnTo>
                    <a:pt x="1375" y="275"/>
                  </a:lnTo>
                  <a:lnTo>
                    <a:pt x="1870" y="426"/>
                  </a:lnTo>
                  <a:cubicBezTo>
                    <a:pt x="1870" y="426"/>
                    <a:pt x="3368" y="5018"/>
                    <a:pt x="3382" y="5073"/>
                  </a:cubicBezTo>
                  <a:cubicBezTo>
                    <a:pt x="3382" y="5073"/>
                    <a:pt x="3382" y="5073"/>
                    <a:pt x="3382" y="5073"/>
                  </a:cubicBezTo>
                  <a:cubicBezTo>
                    <a:pt x="3396" y="5073"/>
                    <a:pt x="2159" y="289"/>
                    <a:pt x="2159" y="289"/>
                  </a:cubicBezTo>
                  <a:lnTo>
                    <a:pt x="12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8"/>
          <p:cNvGrpSpPr/>
          <p:nvPr/>
        </p:nvGrpSpPr>
        <p:grpSpPr>
          <a:xfrm>
            <a:off x="3449611" y="3795927"/>
            <a:ext cx="337635" cy="99220"/>
            <a:chOff x="3120986" y="3201102"/>
            <a:chExt cx="337635" cy="99220"/>
          </a:xfrm>
        </p:grpSpPr>
        <p:sp>
          <p:nvSpPr>
            <p:cNvPr id="85" name="Google Shape;85;p8"/>
            <p:cNvSpPr/>
            <p:nvPr/>
          </p:nvSpPr>
          <p:spPr>
            <a:xfrm>
              <a:off x="3153750" y="3259351"/>
              <a:ext cx="272107" cy="40972"/>
            </a:xfrm>
            <a:custGeom>
              <a:rect b="b" l="l" r="r" t="t"/>
              <a:pathLst>
                <a:path extrusionOk="0" h="619" w="4111">
                  <a:moveTo>
                    <a:pt x="2791" y="440"/>
                  </a:moveTo>
                  <a:lnTo>
                    <a:pt x="2860" y="413"/>
                  </a:lnTo>
                  <a:lnTo>
                    <a:pt x="2915" y="399"/>
                  </a:lnTo>
                  <a:lnTo>
                    <a:pt x="3011" y="358"/>
                  </a:lnTo>
                  <a:lnTo>
                    <a:pt x="3121" y="330"/>
                  </a:lnTo>
                  <a:lnTo>
                    <a:pt x="3148" y="316"/>
                  </a:lnTo>
                  <a:lnTo>
                    <a:pt x="4111" y="0"/>
                  </a:lnTo>
                  <a:lnTo>
                    <a:pt x="0" y="0"/>
                  </a:lnTo>
                  <a:lnTo>
                    <a:pt x="523" y="619"/>
                  </a:lnTo>
                  <a:lnTo>
                    <a:pt x="2543" y="509"/>
                  </a:lnTo>
                  <a:lnTo>
                    <a:pt x="2708" y="454"/>
                  </a:lnTo>
                  <a:close/>
                </a:path>
              </a:pathLst>
            </a:custGeom>
            <a:solidFill>
              <a:srgbClr val="6B919E">
                <a:alpha val="45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3120986" y="3252004"/>
              <a:ext cx="337635" cy="14760"/>
            </a:xfrm>
            <a:custGeom>
              <a:rect b="b" l="l" r="r" t="t"/>
              <a:pathLst>
                <a:path extrusionOk="0" h="223" w="5101">
                  <a:moveTo>
                    <a:pt x="2324" y="0"/>
                  </a:moveTo>
                  <a:cubicBezTo>
                    <a:pt x="1024" y="0"/>
                    <a:pt x="0" y="111"/>
                    <a:pt x="0" y="111"/>
                  </a:cubicBezTo>
                  <a:cubicBezTo>
                    <a:pt x="0" y="111"/>
                    <a:pt x="413" y="221"/>
                    <a:pt x="2544" y="221"/>
                  </a:cubicBezTo>
                  <a:cubicBezTo>
                    <a:pt x="2679" y="222"/>
                    <a:pt x="2807" y="222"/>
                    <a:pt x="2928" y="222"/>
                  </a:cubicBezTo>
                  <a:cubicBezTo>
                    <a:pt x="4869" y="222"/>
                    <a:pt x="5100" y="125"/>
                    <a:pt x="5100" y="125"/>
                  </a:cubicBezTo>
                  <a:cubicBezTo>
                    <a:pt x="5100" y="125"/>
                    <a:pt x="3959" y="1"/>
                    <a:pt x="2544" y="1"/>
                  </a:cubicBezTo>
                  <a:cubicBezTo>
                    <a:pt x="2470" y="1"/>
                    <a:pt x="2397" y="0"/>
                    <a:pt x="23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3153750" y="3201102"/>
              <a:ext cx="272107" cy="58313"/>
            </a:xfrm>
            <a:custGeom>
              <a:rect b="b" l="l" r="r" t="t"/>
              <a:pathLst>
                <a:path extrusionOk="0" h="881" w="4111">
                  <a:moveTo>
                    <a:pt x="0" y="880"/>
                  </a:moveTo>
                  <a:lnTo>
                    <a:pt x="523" y="1"/>
                  </a:lnTo>
                  <a:lnTo>
                    <a:pt x="2543" y="138"/>
                  </a:lnTo>
                  <a:lnTo>
                    <a:pt x="4111" y="88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3176454" y="3201102"/>
              <a:ext cx="191157" cy="30977"/>
            </a:xfrm>
            <a:custGeom>
              <a:rect b="b" l="l" r="r" t="t"/>
              <a:pathLst>
                <a:path extrusionOk="0" h="468" w="2888">
                  <a:moveTo>
                    <a:pt x="180" y="1"/>
                  </a:moveTo>
                  <a:lnTo>
                    <a:pt x="1" y="303"/>
                  </a:lnTo>
                  <a:lnTo>
                    <a:pt x="482" y="207"/>
                  </a:lnTo>
                  <a:cubicBezTo>
                    <a:pt x="482" y="207"/>
                    <a:pt x="2866" y="464"/>
                    <a:pt x="2888" y="468"/>
                  </a:cubicBezTo>
                  <a:lnTo>
                    <a:pt x="2888" y="468"/>
                  </a:lnTo>
                  <a:lnTo>
                    <a:pt x="2200" y="138"/>
                  </a:lnTo>
                  <a:lnTo>
                    <a:pt x="180" y="1"/>
                  </a:lnTo>
                  <a:close/>
                  <a:moveTo>
                    <a:pt x="2888" y="468"/>
                  </a:moveTo>
                  <a:lnTo>
                    <a:pt x="2888" y="468"/>
                  </a:lnTo>
                  <a:cubicBezTo>
                    <a:pt x="2888" y="468"/>
                    <a:pt x="2888" y="468"/>
                    <a:pt x="2888" y="4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713225" y="539500"/>
            <a:ext cx="4237800" cy="2257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0" name="Google Shape;90;p8"/>
          <p:cNvSpPr/>
          <p:nvPr/>
        </p:nvSpPr>
        <p:spPr>
          <a:xfrm>
            <a:off x="5333910" y="4551413"/>
            <a:ext cx="9903215" cy="180169"/>
          </a:xfrm>
          <a:custGeom>
            <a:rect b="b" l="l" r="r" t="t"/>
            <a:pathLst>
              <a:path extrusionOk="0" h="2722" w="149618">
                <a:moveTo>
                  <a:pt x="74809" y="0"/>
                </a:moveTo>
                <a:cubicBezTo>
                  <a:pt x="33501" y="0"/>
                  <a:pt x="0" y="1361"/>
                  <a:pt x="0" y="1361"/>
                </a:cubicBezTo>
                <a:cubicBezTo>
                  <a:pt x="0" y="1361"/>
                  <a:pt x="33487" y="2722"/>
                  <a:pt x="74809" y="2722"/>
                </a:cubicBezTo>
                <a:cubicBezTo>
                  <a:pt x="116117" y="2722"/>
                  <a:pt x="149618" y="1361"/>
                  <a:pt x="149618" y="1361"/>
                </a:cubicBezTo>
                <a:cubicBezTo>
                  <a:pt x="149618" y="1361"/>
                  <a:pt x="116131" y="0"/>
                  <a:pt x="748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8"/>
          <p:cNvGrpSpPr/>
          <p:nvPr/>
        </p:nvGrpSpPr>
        <p:grpSpPr>
          <a:xfrm>
            <a:off x="-563926" y="1645954"/>
            <a:ext cx="2527426" cy="3542970"/>
            <a:chOff x="-30515" y="874989"/>
            <a:chExt cx="3077348" cy="4313856"/>
          </a:xfrm>
        </p:grpSpPr>
        <p:sp>
          <p:nvSpPr>
            <p:cNvPr id="92" name="Google Shape;92;p8"/>
            <p:cNvSpPr/>
            <p:nvPr/>
          </p:nvSpPr>
          <p:spPr>
            <a:xfrm>
              <a:off x="-30515" y="874989"/>
              <a:ext cx="3077305" cy="4313801"/>
            </a:xfrm>
            <a:custGeom>
              <a:rect b="b" l="l" r="r" t="t"/>
              <a:pathLst>
                <a:path extrusionOk="0" h="65173" w="46492">
                  <a:moveTo>
                    <a:pt x="46491" y="65172"/>
                  </a:moveTo>
                  <a:lnTo>
                    <a:pt x="29445" y="34902"/>
                  </a:lnTo>
                  <a:lnTo>
                    <a:pt x="19026" y="31548"/>
                  </a:lnTo>
                  <a:lnTo>
                    <a:pt x="4482" y="1732"/>
                  </a:lnTo>
                  <a:lnTo>
                    <a:pt x="0" y="0"/>
                  </a:lnTo>
                  <a:lnTo>
                    <a:pt x="0" y="6517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1504474" y="3052364"/>
              <a:ext cx="1542359" cy="2136481"/>
            </a:xfrm>
            <a:custGeom>
              <a:rect b="b" l="l" r="r" t="t"/>
              <a:pathLst>
                <a:path extrusionOk="0" h="32278" w="23302">
                  <a:moveTo>
                    <a:pt x="6255" y="2007"/>
                  </a:moveTo>
                  <a:lnTo>
                    <a:pt x="23301" y="32277"/>
                  </a:lnTo>
                  <a:lnTo>
                    <a:pt x="15603" y="32277"/>
                  </a:lnTo>
                  <a:lnTo>
                    <a:pt x="16524" y="2609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30515" y="874989"/>
              <a:ext cx="1259331" cy="2088228"/>
            </a:xfrm>
            <a:custGeom>
              <a:rect b="b" l="l" r="r" t="t"/>
              <a:pathLst>
                <a:path extrusionOk="0" h="31549" w="19026">
                  <a:moveTo>
                    <a:pt x="19026" y="31548"/>
                  </a:moveTo>
                  <a:lnTo>
                    <a:pt x="15314" y="29981"/>
                  </a:lnTo>
                  <a:lnTo>
                    <a:pt x="3863" y="2255"/>
                  </a:lnTo>
                  <a:lnTo>
                    <a:pt x="0" y="1911"/>
                  </a:lnTo>
                  <a:lnTo>
                    <a:pt x="0" y="0"/>
                  </a:lnTo>
                  <a:lnTo>
                    <a:pt x="4482" y="17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8"/>
          <p:cNvGrpSpPr/>
          <p:nvPr/>
        </p:nvGrpSpPr>
        <p:grpSpPr>
          <a:xfrm>
            <a:off x="3363909" y="4610522"/>
            <a:ext cx="1069167" cy="431366"/>
            <a:chOff x="3363909" y="4610522"/>
            <a:chExt cx="1069167" cy="431366"/>
          </a:xfrm>
        </p:grpSpPr>
        <p:sp>
          <p:nvSpPr>
            <p:cNvPr id="96" name="Google Shape;96;p8"/>
            <p:cNvSpPr/>
            <p:nvPr/>
          </p:nvSpPr>
          <p:spPr>
            <a:xfrm>
              <a:off x="3412163" y="4826174"/>
              <a:ext cx="971802" cy="215713"/>
            </a:xfrm>
            <a:custGeom>
              <a:rect b="b" l="l" r="r" t="t"/>
              <a:pathLst>
                <a:path extrusionOk="0" h="3259" w="14682">
                  <a:moveTo>
                    <a:pt x="14682" y="1"/>
                  </a:moveTo>
                  <a:lnTo>
                    <a:pt x="0" y="1"/>
                  </a:lnTo>
                  <a:lnTo>
                    <a:pt x="3478" y="2942"/>
                  </a:lnTo>
                  <a:lnTo>
                    <a:pt x="5183" y="3259"/>
                  </a:lnTo>
                  <a:lnTo>
                    <a:pt x="7341" y="1224"/>
                  </a:lnTo>
                  <a:lnTo>
                    <a:pt x="11657" y="1623"/>
                  </a:lnTo>
                  <a:close/>
                </a:path>
              </a:pathLst>
            </a:custGeom>
            <a:solidFill>
              <a:srgbClr val="6B919E">
                <a:alpha val="45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3363909" y="4801617"/>
              <a:ext cx="1069167" cy="48385"/>
            </a:xfrm>
            <a:custGeom>
              <a:rect b="b" l="l" r="r" t="t"/>
              <a:pathLst>
                <a:path extrusionOk="0" h="731" w="16153">
                  <a:moveTo>
                    <a:pt x="8084" y="0"/>
                  </a:moveTo>
                  <a:cubicBezTo>
                    <a:pt x="3616" y="14"/>
                    <a:pt x="1" y="385"/>
                    <a:pt x="1" y="385"/>
                  </a:cubicBezTo>
                  <a:cubicBezTo>
                    <a:pt x="1" y="385"/>
                    <a:pt x="793" y="730"/>
                    <a:pt x="7333" y="730"/>
                  </a:cubicBezTo>
                  <a:cubicBezTo>
                    <a:pt x="7575" y="730"/>
                    <a:pt x="7826" y="730"/>
                    <a:pt x="8084" y="729"/>
                  </a:cubicBezTo>
                  <a:cubicBezTo>
                    <a:pt x="14806" y="715"/>
                    <a:pt x="16153" y="344"/>
                    <a:pt x="16153" y="344"/>
                  </a:cubicBezTo>
                  <a:cubicBezTo>
                    <a:pt x="16153" y="344"/>
                    <a:pt x="12551" y="0"/>
                    <a:pt x="80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3412163" y="4610522"/>
              <a:ext cx="971802" cy="215713"/>
            </a:xfrm>
            <a:custGeom>
              <a:rect b="b" l="l" r="r" t="t"/>
              <a:pathLst>
                <a:path extrusionOk="0" h="3259" w="14682">
                  <a:moveTo>
                    <a:pt x="14682" y="3259"/>
                  </a:moveTo>
                  <a:lnTo>
                    <a:pt x="0" y="3259"/>
                  </a:lnTo>
                  <a:lnTo>
                    <a:pt x="3478" y="317"/>
                  </a:lnTo>
                  <a:lnTo>
                    <a:pt x="5183" y="1"/>
                  </a:lnTo>
                  <a:lnTo>
                    <a:pt x="7341" y="2035"/>
                  </a:lnTo>
                  <a:lnTo>
                    <a:pt x="11657" y="16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3898077" y="4738801"/>
              <a:ext cx="69169" cy="51959"/>
            </a:xfrm>
            <a:custGeom>
              <a:rect b="b" l="l" r="r" t="t"/>
              <a:pathLst>
                <a:path extrusionOk="0" h="785" w="1045">
                  <a:moveTo>
                    <a:pt x="0" y="97"/>
                  </a:moveTo>
                  <a:lnTo>
                    <a:pt x="729" y="785"/>
                  </a:lnTo>
                  <a:lnTo>
                    <a:pt x="10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3594125" y="4610522"/>
              <a:ext cx="225708" cy="61027"/>
            </a:xfrm>
            <a:custGeom>
              <a:rect b="b" l="l" r="r" t="t"/>
              <a:pathLst>
                <a:path extrusionOk="0" h="922" w="3410">
                  <a:moveTo>
                    <a:pt x="2434" y="1"/>
                  </a:moveTo>
                  <a:lnTo>
                    <a:pt x="729" y="317"/>
                  </a:lnTo>
                  <a:lnTo>
                    <a:pt x="1" y="922"/>
                  </a:lnTo>
                  <a:lnTo>
                    <a:pt x="743" y="454"/>
                  </a:lnTo>
                  <a:lnTo>
                    <a:pt x="2283" y="221"/>
                  </a:lnTo>
                  <a:lnTo>
                    <a:pt x="3410" y="922"/>
                  </a:lnTo>
                  <a:lnTo>
                    <a:pt x="24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4028144" y="4718811"/>
              <a:ext cx="236629" cy="42825"/>
            </a:xfrm>
            <a:custGeom>
              <a:rect b="b" l="l" r="r" t="t"/>
              <a:pathLst>
                <a:path extrusionOk="0" h="647" w="3575">
                  <a:moveTo>
                    <a:pt x="2351" y="1"/>
                  </a:moveTo>
                  <a:lnTo>
                    <a:pt x="1" y="220"/>
                  </a:lnTo>
                  <a:lnTo>
                    <a:pt x="2173" y="303"/>
                  </a:lnTo>
                  <a:lnTo>
                    <a:pt x="3575" y="647"/>
                  </a:lnTo>
                  <a:lnTo>
                    <a:pt x="23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8"/>
          <p:cNvGrpSpPr/>
          <p:nvPr/>
        </p:nvGrpSpPr>
        <p:grpSpPr>
          <a:xfrm>
            <a:off x="4839042" y="4209517"/>
            <a:ext cx="4344778" cy="943605"/>
            <a:chOff x="4799221" y="4169696"/>
            <a:chExt cx="4344778" cy="943605"/>
          </a:xfrm>
        </p:grpSpPr>
        <p:sp>
          <p:nvSpPr>
            <p:cNvPr id="103" name="Google Shape;103;p8"/>
            <p:cNvSpPr/>
            <p:nvPr/>
          </p:nvSpPr>
          <p:spPr>
            <a:xfrm>
              <a:off x="4799221" y="4169696"/>
              <a:ext cx="4344778" cy="943605"/>
            </a:xfrm>
            <a:custGeom>
              <a:rect b="b" l="l" r="r" t="t"/>
              <a:pathLst>
                <a:path extrusionOk="0" h="14256" w="65641">
                  <a:moveTo>
                    <a:pt x="0" y="14255"/>
                  </a:moveTo>
                  <a:lnTo>
                    <a:pt x="40347" y="2694"/>
                  </a:lnTo>
                  <a:lnTo>
                    <a:pt x="65640" y="0"/>
                  </a:lnTo>
                  <a:lnTo>
                    <a:pt x="65640" y="1425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5750993" y="4183331"/>
              <a:ext cx="3261976" cy="657002"/>
            </a:xfrm>
            <a:custGeom>
              <a:rect b="b" l="l" r="r" t="t"/>
              <a:pathLst>
                <a:path extrusionOk="0" h="9926" w="49282">
                  <a:moveTo>
                    <a:pt x="0" y="9925"/>
                  </a:moveTo>
                  <a:lnTo>
                    <a:pt x="27315" y="5293"/>
                  </a:lnTo>
                  <a:lnTo>
                    <a:pt x="49282" y="0"/>
                  </a:lnTo>
                  <a:lnTo>
                    <a:pt x="25968" y="24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5" name="Shape 105"/>
        <p:cNvGrpSpPr/>
        <p:nvPr/>
      </p:nvGrpSpPr>
      <p:grpSpPr>
        <a:xfrm>
          <a:off x="0" y="0"/>
          <a:ext cx="0" cy="0"/>
          <a:chOff x="0" y="0"/>
          <a:chExt cx="0" cy="0"/>
        </a:xfrm>
      </p:grpSpPr>
      <p:sp>
        <p:nvSpPr>
          <p:cNvPr id="106" name="Google Shape;106;p9"/>
          <p:cNvSpPr/>
          <p:nvPr/>
        </p:nvSpPr>
        <p:spPr>
          <a:xfrm>
            <a:off x="-8375" y="590401"/>
            <a:ext cx="9160743" cy="4546101"/>
          </a:xfrm>
          <a:custGeom>
            <a:rect b="b" l="l" r="r" t="t"/>
            <a:pathLst>
              <a:path extrusionOk="0" h="100173" w="208483">
                <a:moveTo>
                  <a:pt x="0" y="1"/>
                </a:moveTo>
                <a:lnTo>
                  <a:pt x="208482" y="1"/>
                </a:lnTo>
                <a:lnTo>
                  <a:pt x="208482" y="100172"/>
                </a:lnTo>
                <a:lnTo>
                  <a:pt x="0" y="100172"/>
                </a:lnTo>
                <a:close/>
              </a:path>
            </a:pathLst>
          </a:custGeom>
          <a:gradFill>
            <a:gsLst>
              <a:gs pos="0">
                <a:srgbClr val="D0F3FF"/>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txBox="1"/>
          <p:nvPr>
            <p:ph hasCustomPrompt="1" type="title"/>
          </p:nvPr>
        </p:nvSpPr>
        <p:spPr>
          <a:xfrm flipH="1">
            <a:off x="5586363" y="1888650"/>
            <a:ext cx="1065300" cy="92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8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08" name="Google Shape;108;p9"/>
          <p:cNvSpPr txBox="1"/>
          <p:nvPr>
            <p:ph idx="2" type="title"/>
          </p:nvPr>
        </p:nvSpPr>
        <p:spPr>
          <a:xfrm flipH="1">
            <a:off x="2187538" y="1855875"/>
            <a:ext cx="2706300" cy="36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200"/>
              <a:buNone/>
              <a:defRPr b="1" sz="2400">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109" name="Google Shape;109;p9"/>
          <p:cNvSpPr txBox="1"/>
          <p:nvPr>
            <p:ph idx="1" type="subTitle"/>
          </p:nvPr>
        </p:nvSpPr>
        <p:spPr>
          <a:xfrm flipH="1">
            <a:off x="2370825" y="2313228"/>
            <a:ext cx="2339700" cy="52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9"/>
          <p:cNvSpPr/>
          <p:nvPr/>
        </p:nvSpPr>
        <p:spPr>
          <a:xfrm>
            <a:off x="-17200" y="2889145"/>
            <a:ext cx="9161003" cy="2254359"/>
          </a:xfrm>
          <a:custGeom>
            <a:rect b="b" l="l" r="r" t="t"/>
            <a:pathLst>
              <a:path extrusionOk="0" h="65169" w="285234">
                <a:moveTo>
                  <a:pt x="285233" y="65168"/>
                </a:moveTo>
                <a:lnTo>
                  <a:pt x="274" y="65168"/>
                </a:lnTo>
                <a:lnTo>
                  <a:pt x="213" y="53071"/>
                </a:lnTo>
                <a:lnTo>
                  <a:pt x="152" y="41916"/>
                </a:lnTo>
                <a:lnTo>
                  <a:pt x="61" y="29484"/>
                </a:lnTo>
                <a:lnTo>
                  <a:pt x="0" y="18572"/>
                </a:lnTo>
                <a:lnTo>
                  <a:pt x="0" y="17265"/>
                </a:lnTo>
                <a:cubicBezTo>
                  <a:pt x="0" y="17265"/>
                  <a:pt x="69485" y="32645"/>
                  <a:pt x="163590" y="23557"/>
                </a:cubicBezTo>
                <a:cubicBezTo>
                  <a:pt x="165778" y="23344"/>
                  <a:pt x="167906" y="23131"/>
                  <a:pt x="170003" y="22919"/>
                </a:cubicBezTo>
                <a:lnTo>
                  <a:pt x="170733" y="22827"/>
                </a:lnTo>
                <a:cubicBezTo>
                  <a:pt x="245749" y="15228"/>
                  <a:pt x="271859" y="6839"/>
                  <a:pt x="280674" y="2675"/>
                </a:cubicBezTo>
                <a:cubicBezTo>
                  <a:pt x="284200" y="1003"/>
                  <a:pt x="284960" y="0"/>
                  <a:pt x="284960" y="0"/>
                </a:cubicBezTo>
                <a:close/>
              </a:path>
            </a:pathLst>
          </a:custGeom>
          <a:solidFill>
            <a:srgbClr val="6B919E">
              <a:alpha val="45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9"/>
          <p:cNvGrpSpPr/>
          <p:nvPr/>
        </p:nvGrpSpPr>
        <p:grpSpPr>
          <a:xfrm>
            <a:off x="6867325" y="2189775"/>
            <a:ext cx="2276675" cy="2953725"/>
            <a:chOff x="5092300" y="2272350"/>
            <a:chExt cx="2276675" cy="2953725"/>
          </a:xfrm>
        </p:grpSpPr>
        <p:grpSp>
          <p:nvGrpSpPr>
            <p:cNvPr id="112" name="Google Shape;112;p9"/>
            <p:cNvGrpSpPr/>
            <p:nvPr/>
          </p:nvGrpSpPr>
          <p:grpSpPr>
            <a:xfrm>
              <a:off x="5534575" y="2272350"/>
              <a:ext cx="1834400" cy="1554000"/>
              <a:chOff x="5534575" y="2272350"/>
              <a:chExt cx="1834400" cy="1554000"/>
            </a:xfrm>
          </p:grpSpPr>
          <p:sp>
            <p:nvSpPr>
              <p:cNvPr id="113" name="Google Shape;113;p9"/>
              <p:cNvSpPr/>
              <p:nvPr/>
            </p:nvSpPr>
            <p:spPr>
              <a:xfrm>
                <a:off x="5534575" y="2272350"/>
                <a:ext cx="1834400" cy="1554000"/>
              </a:xfrm>
              <a:custGeom>
                <a:rect b="b" l="l" r="r" t="t"/>
                <a:pathLst>
                  <a:path extrusionOk="0" h="62160" w="73376">
                    <a:moveTo>
                      <a:pt x="73375" y="1"/>
                    </a:moveTo>
                    <a:cubicBezTo>
                      <a:pt x="73375" y="1"/>
                      <a:pt x="65016" y="4499"/>
                      <a:pt x="54500" y="4621"/>
                    </a:cubicBezTo>
                    <a:cubicBezTo>
                      <a:pt x="43983" y="4773"/>
                      <a:pt x="34925" y="5806"/>
                      <a:pt x="32615" y="7083"/>
                    </a:cubicBezTo>
                    <a:cubicBezTo>
                      <a:pt x="30305" y="8360"/>
                      <a:pt x="31156" y="9879"/>
                      <a:pt x="31247" y="11004"/>
                    </a:cubicBezTo>
                    <a:cubicBezTo>
                      <a:pt x="31308" y="12159"/>
                      <a:pt x="27447" y="11399"/>
                      <a:pt x="24438" y="14196"/>
                    </a:cubicBezTo>
                    <a:cubicBezTo>
                      <a:pt x="21429" y="16962"/>
                      <a:pt x="23952" y="18238"/>
                      <a:pt x="19271" y="18877"/>
                    </a:cubicBezTo>
                    <a:cubicBezTo>
                      <a:pt x="14590" y="19484"/>
                      <a:pt x="21885" y="24834"/>
                      <a:pt x="21885" y="24834"/>
                    </a:cubicBezTo>
                    <a:cubicBezTo>
                      <a:pt x="21885" y="24834"/>
                      <a:pt x="14772" y="28178"/>
                      <a:pt x="12797" y="29393"/>
                    </a:cubicBezTo>
                    <a:cubicBezTo>
                      <a:pt x="10821" y="30579"/>
                      <a:pt x="14560" y="33193"/>
                      <a:pt x="15228" y="34196"/>
                    </a:cubicBezTo>
                    <a:cubicBezTo>
                      <a:pt x="15867" y="35199"/>
                      <a:pt x="7721" y="36840"/>
                      <a:pt x="5076" y="39576"/>
                    </a:cubicBezTo>
                    <a:cubicBezTo>
                      <a:pt x="2432" y="42281"/>
                      <a:pt x="0" y="48634"/>
                      <a:pt x="0" y="48634"/>
                    </a:cubicBezTo>
                    <a:lnTo>
                      <a:pt x="1489" y="59333"/>
                    </a:lnTo>
                    <a:lnTo>
                      <a:pt x="5866" y="62160"/>
                    </a:lnTo>
                    <a:lnTo>
                      <a:pt x="51004" y="52676"/>
                    </a:lnTo>
                    <a:lnTo>
                      <a:pt x="72828" y="4763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9"/>
              <p:cNvGrpSpPr/>
              <p:nvPr/>
            </p:nvGrpSpPr>
            <p:grpSpPr>
              <a:xfrm>
                <a:off x="5871200" y="2462325"/>
                <a:ext cx="1493200" cy="963575"/>
                <a:chOff x="5871200" y="2462325"/>
                <a:chExt cx="1493200" cy="963575"/>
              </a:xfrm>
            </p:grpSpPr>
            <p:sp>
              <p:nvSpPr>
                <p:cNvPr id="115" name="Google Shape;115;p9"/>
                <p:cNvSpPr/>
                <p:nvPr/>
              </p:nvSpPr>
              <p:spPr>
                <a:xfrm>
                  <a:off x="6340800" y="2462325"/>
                  <a:ext cx="1021325" cy="136050"/>
                </a:xfrm>
                <a:custGeom>
                  <a:rect b="b" l="l" r="r" t="t"/>
                  <a:pathLst>
                    <a:path extrusionOk="0" h="5442" w="40853">
                      <a:moveTo>
                        <a:pt x="974" y="1642"/>
                      </a:moveTo>
                      <a:cubicBezTo>
                        <a:pt x="974" y="1642"/>
                        <a:pt x="2554" y="3679"/>
                        <a:pt x="15624" y="4560"/>
                      </a:cubicBezTo>
                      <a:cubicBezTo>
                        <a:pt x="28694" y="5442"/>
                        <a:pt x="40731" y="2524"/>
                        <a:pt x="40731" y="2524"/>
                      </a:cubicBezTo>
                      <a:lnTo>
                        <a:pt x="40853" y="1"/>
                      </a:lnTo>
                      <a:cubicBezTo>
                        <a:pt x="40853" y="1"/>
                        <a:pt x="25290" y="3466"/>
                        <a:pt x="15594" y="2372"/>
                      </a:cubicBezTo>
                      <a:cubicBezTo>
                        <a:pt x="5898" y="1277"/>
                        <a:pt x="1521" y="609"/>
                        <a:pt x="974" y="609"/>
                      </a:cubicBezTo>
                      <a:cubicBezTo>
                        <a:pt x="396" y="609"/>
                        <a:pt x="1" y="1065"/>
                        <a:pt x="974" y="164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6281550" y="2570225"/>
                  <a:ext cx="1082850" cy="241675"/>
                </a:xfrm>
                <a:custGeom>
                  <a:rect b="b" l="l" r="r" t="t"/>
                  <a:pathLst>
                    <a:path extrusionOk="0" h="9667" w="43314">
                      <a:moveTo>
                        <a:pt x="2006" y="396"/>
                      </a:moveTo>
                      <a:cubicBezTo>
                        <a:pt x="2006" y="396"/>
                        <a:pt x="2189" y="1217"/>
                        <a:pt x="11885" y="3405"/>
                      </a:cubicBezTo>
                      <a:cubicBezTo>
                        <a:pt x="21581" y="5594"/>
                        <a:pt x="36961" y="1794"/>
                        <a:pt x="37235" y="3405"/>
                      </a:cubicBezTo>
                      <a:cubicBezTo>
                        <a:pt x="37539" y="5016"/>
                        <a:pt x="21763" y="6171"/>
                        <a:pt x="16900" y="5503"/>
                      </a:cubicBezTo>
                      <a:cubicBezTo>
                        <a:pt x="12067" y="4834"/>
                        <a:pt x="11034" y="7296"/>
                        <a:pt x="23374" y="7296"/>
                      </a:cubicBezTo>
                      <a:cubicBezTo>
                        <a:pt x="35715" y="7296"/>
                        <a:pt x="43314" y="5320"/>
                        <a:pt x="43314" y="5320"/>
                      </a:cubicBezTo>
                      <a:lnTo>
                        <a:pt x="43314" y="7904"/>
                      </a:lnTo>
                      <a:cubicBezTo>
                        <a:pt x="43314" y="7904"/>
                        <a:pt x="20456" y="9667"/>
                        <a:pt x="15319" y="8816"/>
                      </a:cubicBezTo>
                      <a:cubicBezTo>
                        <a:pt x="10152" y="7965"/>
                        <a:pt x="8936" y="7387"/>
                        <a:pt x="8936" y="6627"/>
                      </a:cubicBezTo>
                      <a:cubicBezTo>
                        <a:pt x="8936" y="5867"/>
                        <a:pt x="11702" y="5107"/>
                        <a:pt x="11702" y="5107"/>
                      </a:cubicBezTo>
                      <a:cubicBezTo>
                        <a:pt x="11702" y="5107"/>
                        <a:pt x="3982" y="2554"/>
                        <a:pt x="2006" y="1703"/>
                      </a:cubicBezTo>
                      <a:cubicBezTo>
                        <a:pt x="0" y="852"/>
                        <a:pt x="1307" y="1"/>
                        <a:pt x="2006" y="3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6158425" y="2623425"/>
                  <a:ext cx="1203700" cy="314625"/>
                </a:xfrm>
                <a:custGeom>
                  <a:rect b="b" l="l" r="r" t="t"/>
                  <a:pathLst>
                    <a:path extrusionOk="0" h="12585" w="48148">
                      <a:moveTo>
                        <a:pt x="1612" y="517"/>
                      </a:moveTo>
                      <a:cubicBezTo>
                        <a:pt x="1612" y="517"/>
                        <a:pt x="2737" y="3952"/>
                        <a:pt x="12828" y="6931"/>
                      </a:cubicBezTo>
                      <a:cubicBezTo>
                        <a:pt x="22889" y="9910"/>
                        <a:pt x="48148" y="7448"/>
                        <a:pt x="48148" y="7448"/>
                      </a:cubicBezTo>
                      <a:lnTo>
                        <a:pt x="48148" y="8876"/>
                      </a:lnTo>
                      <a:cubicBezTo>
                        <a:pt x="48148" y="8876"/>
                        <a:pt x="31704" y="12584"/>
                        <a:pt x="16415" y="8876"/>
                      </a:cubicBezTo>
                      <a:cubicBezTo>
                        <a:pt x="1126" y="5168"/>
                        <a:pt x="1126" y="2432"/>
                        <a:pt x="548" y="1551"/>
                      </a:cubicBezTo>
                      <a:cubicBezTo>
                        <a:pt x="1" y="700"/>
                        <a:pt x="1308" y="1"/>
                        <a:pt x="1612" y="5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6032300" y="2686500"/>
                  <a:ext cx="1329825" cy="388325"/>
                </a:xfrm>
                <a:custGeom>
                  <a:rect b="b" l="l" r="r" t="t"/>
                  <a:pathLst>
                    <a:path extrusionOk="0" h="15533" w="53193">
                      <a:moveTo>
                        <a:pt x="9605" y="5320"/>
                      </a:moveTo>
                      <a:cubicBezTo>
                        <a:pt x="9605" y="5320"/>
                        <a:pt x="22311" y="9970"/>
                        <a:pt x="36293" y="10153"/>
                      </a:cubicBezTo>
                      <a:cubicBezTo>
                        <a:pt x="50244" y="10335"/>
                        <a:pt x="53193" y="8724"/>
                        <a:pt x="53193" y="8724"/>
                      </a:cubicBezTo>
                      <a:lnTo>
                        <a:pt x="53193" y="10153"/>
                      </a:lnTo>
                      <a:cubicBezTo>
                        <a:pt x="53193" y="10153"/>
                        <a:pt x="50153" y="11460"/>
                        <a:pt x="42949" y="11551"/>
                      </a:cubicBezTo>
                      <a:cubicBezTo>
                        <a:pt x="35715" y="11642"/>
                        <a:pt x="38937" y="13071"/>
                        <a:pt x="45016" y="13071"/>
                      </a:cubicBezTo>
                      <a:lnTo>
                        <a:pt x="53193" y="13071"/>
                      </a:lnTo>
                      <a:lnTo>
                        <a:pt x="53193" y="14499"/>
                      </a:lnTo>
                      <a:cubicBezTo>
                        <a:pt x="53193" y="14499"/>
                        <a:pt x="43314" y="15533"/>
                        <a:pt x="39697" y="14499"/>
                      </a:cubicBezTo>
                      <a:cubicBezTo>
                        <a:pt x="36110" y="13466"/>
                        <a:pt x="39697" y="12523"/>
                        <a:pt x="35989" y="11551"/>
                      </a:cubicBezTo>
                      <a:cubicBezTo>
                        <a:pt x="32311" y="10609"/>
                        <a:pt x="25958" y="10669"/>
                        <a:pt x="21733" y="10122"/>
                      </a:cubicBezTo>
                      <a:cubicBezTo>
                        <a:pt x="17478" y="9575"/>
                        <a:pt x="3982" y="5806"/>
                        <a:pt x="2006" y="2918"/>
                      </a:cubicBezTo>
                      <a:cubicBezTo>
                        <a:pt x="0" y="0"/>
                        <a:pt x="6930" y="4469"/>
                        <a:pt x="9605" y="532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6099175" y="2886350"/>
                  <a:ext cx="897450" cy="244700"/>
                </a:xfrm>
                <a:custGeom>
                  <a:rect b="b" l="l" r="r" t="t"/>
                  <a:pathLst>
                    <a:path extrusionOk="0" h="9788" w="35898">
                      <a:moveTo>
                        <a:pt x="1216" y="1"/>
                      </a:moveTo>
                      <a:cubicBezTo>
                        <a:pt x="1216" y="1"/>
                        <a:pt x="4073" y="3678"/>
                        <a:pt x="15745" y="5685"/>
                      </a:cubicBezTo>
                      <a:cubicBezTo>
                        <a:pt x="27447" y="7660"/>
                        <a:pt x="33739" y="7295"/>
                        <a:pt x="34803" y="8147"/>
                      </a:cubicBezTo>
                      <a:cubicBezTo>
                        <a:pt x="35897" y="8998"/>
                        <a:pt x="19241" y="9788"/>
                        <a:pt x="12006" y="6718"/>
                      </a:cubicBezTo>
                      <a:cubicBezTo>
                        <a:pt x="4803" y="3678"/>
                        <a:pt x="0" y="4043"/>
                        <a:pt x="12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5871200" y="3019325"/>
                  <a:ext cx="1493200" cy="258400"/>
                </a:xfrm>
                <a:custGeom>
                  <a:rect b="b" l="l" r="r" t="t"/>
                  <a:pathLst>
                    <a:path extrusionOk="0" h="10336" w="59728">
                      <a:moveTo>
                        <a:pt x="2128" y="639"/>
                      </a:moveTo>
                      <a:cubicBezTo>
                        <a:pt x="2128" y="639"/>
                        <a:pt x="7903" y="5806"/>
                        <a:pt x="22584" y="7144"/>
                      </a:cubicBezTo>
                      <a:cubicBezTo>
                        <a:pt x="37235" y="8481"/>
                        <a:pt x="59637" y="8299"/>
                        <a:pt x="59637" y="8299"/>
                      </a:cubicBezTo>
                      <a:lnTo>
                        <a:pt x="59728" y="10335"/>
                      </a:lnTo>
                      <a:cubicBezTo>
                        <a:pt x="59728" y="10335"/>
                        <a:pt x="31460" y="9910"/>
                        <a:pt x="20457" y="8299"/>
                      </a:cubicBezTo>
                      <a:cubicBezTo>
                        <a:pt x="9484" y="6718"/>
                        <a:pt x="2280" y="2402"/>
                        <a:pt x="1125" y="1217"/>
                      </a:cubicBezTo>
                      <a:cubicBezTo>
                        <a:pt x="0" y="1"/>
                        <a:pt x="2128" y="639"/>
                        <a:pt x="2128" y="6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5907675" y="3182700"/>
                  <a:ext cx="905050" cy="243200"/>
                </a:xfrm>
                <a:custGeom>
                  <a:rect b="b" l="l" r="r" t="t"/>
                  <a:pathLst>
                    <a:path extrusionOk="0" h="9728" w="36202">
                      <a:moveTo>
                        <a:pt x="669" y="1"/>
                      </a:moveTo>
                      <a:cubicBezTo>
                        <a:pt x="669" y="1"/>
                        <a:pt x="6383" y="2797"/>
                        <a:pt x="16627" y="4591"/>
                      </a:cubicBezTo>
                      <a:cubicBezTo>
                        <a:pt x="23101" y="5685"/>
                        <a:pt x="29636" y="6414"/>
                        <a:pt x="36202" y="6749"/>
                      </a:cubicBezTo>
                      <a:cubicBezTo>
                        <a:pt x="36202" y="6749"/>
                        <a:pt x="23618" y="9727"/>
                        <a:pt x="16779" y="7752"/>
                      </a:cubicBezTo>
                      <a:cubicBezTo>
                        <a:pt x="9940" y="5746"/>
                        <a:pt x="0" y="2463"/>
                        <a:pt x="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2" name="Google Shape;122;p9"/>
            <p:cNvSpPr/>
            <p:nvPr/>
          </p:nvSpPr>
          <p:spPr>
            <a:xfrm>
              <a:off x="5424375" y="3333925"/>
              <a:ext cx="1937750" cy="1393675"/>
            </a:xfrm>
            <a:custGeom>
              <a:rect b="b" l="l" r="r" t="t"/>
              <a:pathLst>
                <a:path extrusionOk="0" h="55747" w="77510">
                  <a:moveTo>
                    <a:pt x="77510" y="2007"/>
                  </a:moveTo>
                  <a:cubicBezTo>
                    <a:pt x="77510" y="2007"/>
                    <a:pt x="61734" y="1"/>
                    <a:pt x="55686" y="2007"/>
                  </a:cubicBezTo>
                  <a:cubicBezTo>
                    <a:pt x="49637" y="4043"/>
                    <a:pt x="49242" y="4438"/>
                    <a:pt x="42220" y="4438"/>
                  </a:cubicBezTo>
                  <a:cubicBezTo>
                    <a:pt x="35229" y="4438"/>
                    <a:pt x="32463" y="5441"/>
                    <a:pt x="24712" y="10061"/>
                  </a:cubicBezTo>
                  <a:cubicBezTo>
                    <a:pt x="16961" y="14712"/>
                    <a:pt x="7843" y="15198"/>
                    <a:pt x="3922" y="19271"/>
                  </a:cubicBezTo>
                  <a:cubicBezTo>
                    <a:pt x="1" y="23344"/>
                    <a:pt x="8603" y="22554"/>
                    <a:pt x="7235" y="24165"/>
                  </a:cubicBezTo>
                  <a:cubicBezTo>
                    <a:pt x="5837" y="25746"/>
                    <a:pt x="1429" y="26353"/>
                    <a:pt x="1976" y="28998"/>
                  </a:cubicBezTo>
                  <a:cubicBezTo>
                    <a:pt x="2524" y="31612"/>
                    <a:pt x="6080" y="30609"/>
                    <a:pt x="6080" y="32220"/>
                  </a:cubicBezTo>
                  <a:cubicBezTo>
                    <a:pt x="6080" y="33800"/>
                    <a:pt x="305" y="34621"/>
                    <a:pt x="548" y="36840"/>
                  </a:cubicBezTo>
                  <a:cubicBezTo>
                    <a:pt x="761" y="39059"/>
                    <a:pt x="1520" y="39454"/>
                    <a:pt x="3922" y="39667"/>
                  </a:cubicBezTo>
                  <a:cubicBezTo>
                    <a:pt x="6323" y="39849"/>
                    <a:pt x="2979" y="42129"/>
                    <a:pt x="1855" y="44378"/>
                  </a:cubicBezTo>
                  <a:cubicBezTo>
                    <a:pt x="761" y="46627"/>
                    <a:pt x="2280" y="51551"/>
                    <a:pt x="7235" y="53649"/>
                  </a:cubicBezTo>
                  <a:cubicBezTo>
                    <a:pt x="12159" y="55746"/>
                    <a:pt x="21794" y="53558"/>
                    <a:pt x="21916" y="53649"/>
                  </a:cubicBezTo>
                  <a:cubicBezTo>
                    <a:pt x="22038" y="53740"/>
                    <a:pt x="77510" y="46202"/>
                    <a:pt x="77510" y="4620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5092300" y="4490475"/>
              <a:ext cx="430125" cy="683175"/>
            </a:xfrm>
            <a:custGeom>
              <a:rect b="b" l="l" r="r" t="t"/>
              <a:pathLst>
                <a:path extrusionOk="0" h="27327" w="17205">
                  <a:moveTo>
                    <a:pt x="1429" y="1"/>
                  </a:moveTo>
                  <a:cubicBezTo>
                    <a:pt x="244" y="1672"/>
                    <a:pt x="1" y="4043"/>
                    <a:pt x="943" y="6384"/>
                  </a:cubicBezTo>
                  <a:cubicBezTo>
                    <a:pt x="1885" y="8724"/>
                    <a:pt x="3314" y="8359"/>
                    <a:pt x="2949" y="11429"/>
                  </a:cubicBezTo>
                  <a:cubicBezTo>
                    <a:pt x="2615" y="14499"/>
                    <a:pt x="4955" y="16080"/>
                    <a:pt x="10031" y="18724"/>
                  </a:cubicBezTo>
                  <a:cubicBezTo>
                    <a:pt x="15351" y="21521"/>
                    <a:pt x="14621" y="27326"/>
                    <a:pt x="14621" y="27326"/>
                  </a:cubicBezTo>
                  <a:lnTo>
                    <a:pt x="17205" y="22098"/>
                  </a:lnTo>
                  <a:cubicBezTo>
                    <a:pt x="14591" y="20882"/>
                    <a:pt x="14165" y="17326"/>
                    <a:pt x="11794" y="14317"/>
                  </a:cubicBezTo>
                  <a:cubicBezTo>
                    <a:pt x="9393" y="11308"/>
                    <a:pt x="6141" y="14317"/>
                    <a:pt x="6019" y="10791"/>
                  </a:cubicBezTo>
                  <a:cubicBezTo>
                    <a:pt x="5928" y="8481"/>
                    <a:pt x="6262" y="5776"/>
                    <a:pt x="3770" y="4864"/>
                  </a:cubicBezTo>
                  <a:cubicBezTo>
                    <a:pt x="1308" y="3952"/>
                    <a:pt x="1429" y="1"/>
                    <a:pt x="1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5947950" y="3545925"/>
              <a:ext cx="434675" cy="785000"/>
            </a:xfrm>
            <a:custGeom>
              <a:rect b="b" l="l" r="r" t="t"/>
              <a:pathLst>
                <a:path extrusionOk="0" h="31400" w="17387">
                  <a:moveTo>
                    <a:pt x="17387" y="27630"/>
                  </a:moveTo>
                  <a:cubicBezTo>
                    <a:pt x="17387" y="27630"/>
                    <a:pt x="12827" y="24044"/>
                    <a:pt x="12979" y="20244"/>
                  </a:cubicBezTo>
                  <a:cubicBezTo>
                    <a:pt x="13131" y="16445"/>
                    <a:pt x="8602" y="15107"/>
                    <a:pt x="9271" y="11217"/>
                  </a:cubicBezTo>
                  <a:cubicBezTo>
                    <a:pt x="9940" y="7326"/>
                    <a:pt x="13283" y="1"/>
                    <a:pt x="11399" y="1977"/>
                  </a:cubicBezTo>
                  <a:cubicBezTo>
                    <a:pt x="11399" y="1977"/>
                    <a:pt x="6140" y="6536"/>
                    <a:pt x="6140" y="11977"/>
                  </a:cubicBezTo>
                  <a:cubicBezTo>
                    <a:pt x="6140" y="17387"/>
                    <a:pt x="9271" y="18177"/>
                    <a:pt x="7903" y="22402"/>
                  </a:cubicBezTo>
                  <a:cubicBezTo>
                    <a:pt x="7751" y="22858"/>
                    <a:pt x="7630" y="23284"/>
                    <a:pt x="7538" y="23709"/>
                  </a:cubicBezTo>
                  <a:cubicBezTo>
                    <a:pt x="7356" y="22767"/>
                    <a:pt x="7326" y="21795"/>
                    <a:pt x="7417" y="20822"/>
                  </a:cubicBezTo>
                  <a:cubicBezTo>
                    <a:pt x="7782" y="18269"/>
                    <a:pt x="4529" y="16810"/>
                    <a:pt x="3557" y="14925"/>
                  </a:cubicBezTo>
                  <a:cubicBezTo>
                    <a:pt x="2614" y="13010"/>
                    <a:pt x="2614" y="8633"/>
                    <a:pt x="2614" y="7691"/>
                  </a:cubicBezTo>
                  <a:cubicBezTo>
                    <a:pt x="2614" y="6749"/>
                    <a:pt x="1338" y="9515"/>
                    <a:pt x="1155" y="10244"/>
                  </a:cubicBezTo>
                  <a:cubicBezTo>
                    <a:pt x="1155" y="10244"/>
                    <a:pt x="1064" y="10548"/>
                    <a:pt x="973" y="10974"/>
                  </a:cubicBezTo>
                  <a:cubicBezTo>
                    <a:pt x="578" y="12615"/>
                    <a:pt x="0" y="16566"/>
                    <a:pt x="2614" y="18056"/>
                  </a:cubicBezTo>
                  <a:cubicBezTo>
                    <a:pt x="5927" y="19940"/>
                    <a:pt x="1763" y="23557"/>
                    <a:pt x="2614" y="27266"/>
                  </a:cubicBezTo>
                  <a:cubicBezTo>
                    <a:pt x="3465" y="30974"/>
                    <a:pt x="4347" y="31400"/>
                    <a:pt x="4347" y="31400"/>
                  </a:cubicBezTo>
                  <a:lnTo>
                    <a:pt x="7751" y="29637"/>
                  </a:lnTo>
                  <a:cubicBezTo>
                    <a:pt x="7964" y="30275"/>
                    <a:pt x="8329" y="30852"/>
                    <a:pt x="8754" y="3140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5822575" y="3954850"/>
              <a:ext cx="212025" cy="407225"/>
            </a:xfrm>
            <a:custGeom>
              <a:rect b="b" l="l" r="r" t="t"/>
              <a:pathLst>
                <a:path extrusionOk="0" h="16289" w="8481">
                  <a:moveTo>
                    <a:pt x="672" y="0"/>
                  </a:moveTo>
                  <a:cubicBezTo>
                    <a:pt x="446" y="0"/>
                    <a:pt x="219" y="46"/>
                    <a:pt x="0" y="149"/>
                  </a:cubicBezTo>
                  <a:cubicBezTo>
                    <a:pt x="0" y="149"/>
                    <a:pt x="2310" y="1486"/>
                    <a:pt x="2492" y="4039"/>
                  </a:cubicBezTo>
                  <a:cubicBezTo>
                    <a:pt x="2705" y="6593"/>
                    <a:pt x="1368" y="8994"/>
                    <a:pt x="2979" y="10027"/>
                  </a:cubicBezTo>
                  <a:cubicBezTo>
                    <a:pt x="4590" y="11061"/>
                    <a:pt x="3708" y="16289"/>
                    <a:pt x="3708" y="16289"/>
                  </a:cubicBezTo>
                  <a:lnTo>
                    <a:pt x="8116" y="14374"/>
                  </a:lnTo>
                  <a:cubicBezTo>
                    <a:pt x="8116" y="14374"/>
                    <a:pt x="8480" y="9936"/>
                    <a:pt x="6170" y="8720"/>
                  </a:cubicBezTo>
                  <a:cubicBezTo>
                    <a:pt x="3891" y="7474"/>
                    <a:pt x="5441" y="7079"/>
                    <a:pt x="5076" y="3948"/>
                  </a:cubicBezTo>
                  <a:cubicBezTo>
                    <a:pt x="4681" y="848"/>
                    <a:pt x="1398" y="149"/>
                    <a:pt x="1398" y="149"/>
                  </a:cubicBezTo>
                  <a:cubicBezTo>
                    <a:pt x="1162" y="54"/>
                    <a:pt x="917"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5473775" y="4173600"/>
              <a:ext cx="1342750" cy="1018275"/>
            </a:xfrm>
            <a:custGeom>
              <a:rect b="b" l="l" r="r" t="t"/>
              <a:pathLst>
                <a:path extrusionOk="0" h="40731" w="53710">
                  <a:moveTo>
                    <a:pt x="50640" y="7539"/>
                  </a:moveTo>
                  <a:cubicBezTo>
                    <a:pt x="50640" y="7539"/>
                    <a:pt x="45928" y="3496"/>
                    <a:pt x="42950" y="3922"/>
                  </a:cubicBezTo>
                  <a:cubicBezTo>
                    <a:pt x="39940" y="4347"/>
                    <a:pt x="38329" y="1"/>
                    <a:pt x="31156" y="457"/>
                  </a:cubicBezTo>
                  <a:cubicBezTo>
                    <a:pt x="23952" y="913"/>
                    <a:pt x="21581" y="3922"/>
                    <a:pt x="21581" y="3922"/>
                  </a:cubicBezTo>
                  <a:cubicBezTo>
                    <a:pt x="21581" y="3922"/>
                    <a:pt x="16323" y="3952"/>
                    <a:pt x="13618" y="9910"/>
                  </a:cubicBezTo>
                  <a:cubicBezTo>
                    <a:pt x="11399" y="11186"/>
                    <a:pt x="9879" y="13375"/>
                    <a:pt x="9423" y="15867"/>
                  </a:cubicBezTo>
                  <a:cubicBezTo>
                    <a:pt x="8663" y="20062"/>
                    <a:pt x="5076" y="21126"/>
                    <a:pt x="5259" y="24560"/>
                  </a:cubicBezTo>
                  <a:cubicBezTo>
                    <a:pt x="5411" y="27995"/>
                    <a:pt x="0" y="29180"/>
                    <a:pt x="0" y="34956"/>
                  </a:cubicBezTo>
                  <a:cubicBezTo>
                    <a:pt x="0" y="40731"/>
                    <a:pt x="3162" y="38998"/>
                    <a:pt x="3162" y="38998"/>
                  </a:cubicBezTo>
                  <a:lnTo>
                    <a:pt x="53710" y="1045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5419050" y="4330900"/>
              <a:ext cx="403550" cy="895175"/>
            </a:xfrm>
            <a:custGeom>
              <a:rect b="b" l="l" r="r" t="t"/>
              <a:pathLst>
                <a:path extrusionOk="0" h="35807" w="16142">
                  <a:moveTo>
                    <a:pt x="3740" y="1"/>
                  </a:moveTo>
                  <a:cubicBezTo>
                    <a:pt x="3740" y="1"/>
                    <a:pt x="2159" y="5046"/>
                    <a:pt x="5016" y="7143"/>
                  </a:cubicBezTo>
                  <a:cubicBezTo>
                    <a:pt x="7873" y="9210"/>
                    <a:pt x="6506" y="12584"/>
                    <a:pt x="5776" y="15593"/>
                  </a:cubicBezTo>
                  <a:cubicBezTo>
                    <a:pt x="4621" y="20214"/>
                    <a:pt x="9940" y="17508"/>
                    <a:pt x="11946" y="22250"/>
                  </a:cubicBezTo>
                  <a:cubicBezTo>
                    <a:pt x="13953" y="27022"/>
                    <a:pt x="13223" y="31764"/>
                    <a:pt x="16141" y="34287"/>
                  </a:cubicBezTo>
                  <a:lnTo>
                    <a:pt x="9454" y="33709"/>
                  </a:lnTo>
                  <a:cubicBezTo>
                    <a:pt x="9454" y="33709"/>
                    <a:pt x="13649" y="35807"/>
                    <a:pt x="8451" y="29636"/>
                  </a:cubicBezTo>
                  <a:cubicBezTo>
                    <a:pt x="3040" y="23223"/>
                    <a:pt x="1" y="19150"/>
                    <a:pt x="1551" y="15320"/>
                  </a:cubicBezTo>
                  <a:cubicBezTo>
                    <a:pt x="3132" y="11490"/>
                    <a:pt x="1186" y="11429"/>
                    <a:pt x="791" y="8055"/>
                  </a:cubicBezTo>
                  <a:cubicBezTo>
                    <a:pt x="426" y="4651"/>
                    <a:pt x="1612" y="1703"/>
                    <a:pt x="37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6549775" y="3571775"/>
              <a:ext cx="693050" cy="895175"/>
            </a:xfrm>
            <a:custGeom>
              <a:rect b="b" l="l" r="r" t="t"/>
              <a:pathLst>
                <a:path extrusionOk="0" h="35807" w="27722">
                  <a:moveTo>
                    <a:pt x="9971" y="35806"/>
                  </a:moveTo>
                  <a:cubicBezTo>
                    <a:pt x="9971" y="35806"/>
                    <a:pt x="5290" y="34104"/>
                    <a:pt x="4408" y="30730"/>
                  </a:cubicBezTo>
                  <a:cubicBezTo>
                    <a:pt x="3496" y="27326"/>
                    <a:pt x="3192" y="26718"/>
                    <a:pt x="1612" y="24438"/>
                  </a:cubicBezTo>
                  <a:cubicBezTo>
                    <a:pt x="1" y="22128"/>
                    <a:pt x="609" y="15563"/>
                    <a:pt x="2888" y="15350"/>
                  </a:cubicBezTo>
                  <a:cubicBezTo>
                    <a:pt x="5198" y="15168"/>
                    <a:pt x="3496" y="22827"/>
                    <a:pt x="4894" y="24226"/>
                  </a:cubicBezTo>
                  <a:cubicBezTo>
                    <a:pt x="6293" y="25624"/>
                    <a:pt x="6931" y="27721"/>
                    <a:pt x="7600" y="29727"/>
                  </a:cubicBezTo>
                  <a:cubicBezTo>
                    <a:pt x="8268" y="31703"/>
                    <a:pt x="10974" y="27812"/>
                    <a:pt x="8785" y="23435"/>
                  </a:cubicBezTo>
                  <a:cubicBezTo>
                    <a:pt x="6597" y="19058"/>
                    <a:pt x="6293" y="14955"/>
                    <a:pt x="8572" y="11368"/>
                  </a:cubicBezTo>
                  <a:cubicBezTo>
                    <a:pt x="10882" y="7782"/>
                    <a:pt x="7478" y="1399"/>
                    <a:pt x="10396" y="699"/>
                  </a:cubicBezTo>
                  <a:cubicBezTo>
                    <a:pt x="13284" y="0"/>
                    <a:pt x="13588" y="6566"/>
                    <a:pt x="12585" y="10578"/>
                  </a:cubicBezTo>
                  <a:cubicBezTo>
                    <a:pt x="11581" y="14560"/>
                    <a:pt x="11916" y="17660"/>
                    <a:pt x="13101" y="20061"/>
                  </a:cubicBezTo>
                  <a:cubicBezTo>
                    <a:pt x="14256" y="22432"/>
                    <a:pt x="13588" y="24925"/>
                    <a:pt x="14864" y="25229"/>
                  </a:cubicBezTo>
                  <a:cubicBezTo>
                    <a:pt x="16171" y="25533"/>
                    <a:pt x="15958" y="21338"/>
                    <a:pt x="14864" y="18754"/>
                  </a:cubicBezTo>
                  <a:cubicBezTo>
                    <a:pt x="13770" y="16140"/>
                    <a:pt x="14256" y="10456"/>
                    <a:pt x="15776" y="9575"/>
                  </a:cubicBezTo>
                  <a:cubicBezTo>
                    <a:pt x="17296" y="8693"/>
                    <a:pt x="18056" y="11581"/>
                    <a:pt x="17965" y="15259"/>
                  </a:cubicBezTo>
                  <a:cubicBezTo>
                    <a:pt x="17873" y="18967"/>
                    <a:pt x="19454" y="21460"/>
                    <a:pt x="19758" y="24043"/>
                  </a:cubicBezTo>
                  <a:cubicBezTo>
                    <a:pt x="20062" y="26657"/>
                    <a:pt x="22372" y="25259"/>
                    <a:pt x="22554" y="18663"/>
                  </a:cubicBezTo>
                  <a:cubicBezTo>
                    <a:pt x="22767" y="12067"/>
                    <a:pt x="19454" y="7386"/>
                    <a:pt x="20974" y="4985"/>
                  </a:cubicBezTo>
                  <a:cubicBezTo>
                    <a:pt x="22463" y="2584"/>
                    <a:pt x="25533" y="10274"/>
                    <a:pt x="26050" y="15046"/>
                  </a:cubicBezTo>
                  <a:cubicBezTo>
                    <a:pt x="26536" y="19849"/>
                    <a:pt x="26141" y="23952"/>
                    <a:pt x="26931" y="25928"/>
                  </a:cubicBezTo>
                  <a:cubicBezTo>
                    <a:pt x="27722" y="27934"/>
                    <a:pt x="24925" y="32311"/>
                    <a:pt x="21946" y="34013"/>
                  </a:cubicBezTo>
                  <a:cubicBezTo>
                    <a:pt x="18937" y="35715"/>
                    <a:pt x="9971" y="35806"/>
                    <a:pt x="9971" y="358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9"/>
            <p:cNvGrpSpPr/>
            <p:nvPr/>
          </p:nvGrpSpPr>
          <p:grpSpPr>
            <a:xfrm>
              <a:off x="5416775" y="4284550"/>
              <a:ext cx="1945350" cy="940775"/>
              <a:chOff x="5416775" y="4284550"/>
              <a:chExt cx="1945350" cy="940775"/>
            </a:xfrm>
          </p:grpSpPr>
          <p:sp>
            <p:nvSpPr>
              <p:cNvPr id="130" name="Google Shape;130;p9"/>
              <p:cNvSpPr/>
              <p:nvPr/>
            </p:nvSpPr>
            <p:spPr>
              <a:xfrm>
                <a:off x="5416775" y="4284550"/>
                <a:ext cx="1945350" cy="935450"/>
              </a:xfrm>
              <a:custGeom>
                <a:rect b="b" l="l" r="r" t="t"/>
                <a:pathLst>
                  <a:path extrusionOk="0" h="37418" w="77814">
                    <a:moveTo>
                      <a:pt x="77814" y="0"/>
                    </a:moveTo>
                    <a:lnTo>
                      <a:pt x="66507" y="426"/>
                    </a:lnTo>
                    <a:cubicBezTo>
                      <a:pt x="62555" y="578"/>
                      <a:pt x="58786" y="1915"/>
                      <a:pt x="55655" y="4317"/>
                    </a:cubicBezTo>
                    <a:lnTo>
                      <a:pt x="50427" y="8268"/>
                    </a:lnTo>
                    <a:lnTo>
                      <a:pt x="38421" y="9788"/>
                    </a:lnTo>
                    <a:cubicBezTo>
                      <a:pt x="34105" y="10365"/>
                      <a:pt x="30092" y="12371"/>
                      <a:pt x="27083" y="15533"/>
                    </a:cubicBezTo>
                    <a:lnTo>
                      <a:pt x="19758" y="23223"/>
                    </a:lnTo>
                    <a:lnTo>
                      <a:pt x="11916" y="26566"/>
                    </a:lnTo>
                    <a:cubicBezTo>
                      <a:pt x="9211" y="27721"/>
                      <a:pt x="6809" y="29484"/>
                      <a:pt x="4894" y="31733"/>
                    </a:cubicBezTo>
                    <a:lnTo>
                      <a:pt x="1" y="37417"/>
                    </a:lnTo>
                    <a:lnTo>
                      <a:pt x="77814" y="37417"/>
                    </a:lnTo>
                    <a:lnTo>
                      <a:pt x="778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a:off x="6193400" y="4523825"/>
                <a:ext cx="1168725" cy="696175"/>
              </a:xfrm>
              <a:custGeom>
                <a:rect b="b" l="l" r="r" t="t"/>
                <a:pathLst>
                  <a:path extrusionOk="0" h="27847" w="46749">
                    <a:moveTo>
                      <a:pt x="18486" y="1"/>
                    </a:moveTo>
                    <a:cubicBezTo>
                      <a:pt x="16318" y="1"/>
                      <a:pt x="7605" y="1796"/>
                      <a:pt x="7842" y="2983"/>
                    </a:cubicBezTo>
                    <a:cubicBezTo>
                      <a:pt x="8067" y="4134"/>
                      <a:pt x="20525" y="13552"/>
                      <a:pt x="18148" y="13552"/>
                    </a:cubicBezTo>
                    <a:cubicBezTo>
                      <a:pt x="17950" y="13552"/>
                      <a:pt x="17651" y="13487"/>
                      <a:pt x="17235" y="13348"/>
                    </a:cubicBezTo>
                    <a:cubicBezTo>
                      <a:pt x="11859" y="11546"/>
                      <a:pt x="4881" y="2979"/>
                      <a:pt x="2457" y="2979"/>
                    </a:cubicBezTo>
                    <a:cubicBezTo>
                      <a:pt x="2428" y="2979"/>
                      <a:pt x="2399" y="2980"/>
                      <a:pt x="2371" y="2983"/>
                    </a:cubicBezTo>
                    <a:cubicBezTo>
                      <a:pt x="0" y="3196"/>
                      <a:pt x="3891" y="6357"/>
                      <a:pt x="8876" y="11402"/>
                    </a:cubicBezTo>
                    <a:cubicBezTo>
                      <a:pt x="16140" y="18697"/>
                      <a:pt x="24560" y="24108"/>
                      <a:pt x="31612" y="27846"/>
                    </a:cubicBezTo>
                    <a:lnTo>
                      <a:pt x="46749" y="27846"/>
                    </a:lnTo>
                    <a:lnTo>
                      <a:pt x="46749" y="24047"/>
                    </a:lnTo>
                    <a:cubicBezTo>
                      <a:pt x="45624" y="23773"/>
                      <a:pt x="33496" y="20795"/>
                      <a:pt x="26870" y="14715"/>
                    </a:cubicBezTo>
                    <a:cubicBezTo>
                      <a:pt x="24129" y="12177"/>
                      <a:pt x="22318" y="9704"/>
                      <a:pt x="23082" y="9704"/>
                    </a:cubicBezTo>
                    <a:cubicBezTo>
                      <a:pt x="23351" y="9704"/>
                      <a:pt x="23941" y="10012"/>
                      <a:pt x="24925" y="10734"/>
                    </a:cubicBezTo>
                    <a:cubicBezTo>
                      <a:pt x="28475" y="13339"/>
                      <a:pt x="41220" y="21499"/>
                      <a:pt x="44264" y="21499"/>
                    </a:cubicBezTo>
                    <a:cubicBezTo>
                      <a:pt x="44452" y="21499"/>
                      <a:pt x="44603" y="21468"/>
                      <a:pt x="44712" y="21402"/>
                    </a:cubicBezTo>
                    <a:cubicBezTo>
                      <a:pt x="46627" y="20247"/>
                      <a:pt x="37387" y="16448"/>
                      <a:pt x="28754" y="10004"/>
                    </a:cubicBezTo>
                    <a:cubicBezTo>
                      <a:pt x="20152" y="3530"/>
                      <a:pt x="20548" y="126"/>
                      <a:pt x="18633" y="4"/>
                    </a:cubicBezTo>
                    <a:cubicBezTo>
                      <a:pt x="18588" y="2"/>
                      <a:pt x="18539" y="1"/>
                      <a:pt x="18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5639875" y="4903850"/>
                <a:ext cx="687275" cy="321475"/>
              </a:xfrm>
              <a:custGeom>
                <a:rect b="b" l="l" r="r" t="t"/>
                <a:pathLst>
                  <a:path extrusionOk="0" h="12859" w="27491">
                    <a:moveTo>
                      <a:pt x="11381" y="1"/>
                    </a:moveTo>
                    <a:cubicBezTo>
                      <a:pt x="11381" y="1"/>
                      <a:pt x="5727" y="1460"/>
                      <a:pt x="4603" y="2980"/>
                    </a:cubicBezTo>
                    <a:cubicBezTo>
                      <a:pt x="3588" y="4315"/>
                      <a:pt x="9476" y="8656"/>
                      <a:pt x="8254" y="8656"/>
                    </a:cubicBezTo>
                    <a:cubicBezTo>
                      <a:pt x="8086" y="8656"/>
                      <a:pt x="7783" y="8574"/>
                      <a:pt x="7308" y="8390"/>
                    </a:cubicBezTo>
                    <a:cubicBezTo>
                      <a:pt x="3387" y="6870"/>
                      <a:pt x="3843" y="3435"/>
                      <a:pt x="2536" y="3344"/>
                    </a:cubicBezTo>
                    <a:cubicBezTo>
                      <a:pt x="2485" y="3341"/>
                      <a:pt x="2433" y="3339"/>
                      <a:pt x="2382" y="3339"/>
                    </a:cubicBezTo>
                    <a:cubicBezTo>
                      <a:pt x="1131" y="3339"/>
                      <a:pt x="1" y="4414"/>
                      <a:pt x="1928" y="6779"/>
                    </a:cubicBezTo>
                    <a:cubicBezTo>
                      <a:pt x="3934" y="9241"/>
                      <a:pt x="10378" y="12858"/>
                      <a:pt x="10378" y="12858"/>
                    </a:cubicBezTo>
                    <a:lnTo>
                      <a:pt x="27491" y="12858"/>
                    </a:lnTo>
                    <a:cubicBezTo>
                      <a:pt x="27491" y="12858"/>
                      <a:pt x="22536" y="10366"/>
                      <a:pt x="19527" y="9484"/>
                    </a:cubicBezTo>
                    <a:cubicBezTo>
                      <a:pt x="16518" y="8633"/>
                      <a:pt x="12475" y="6961"/>
                      <a:pt x="11381" y="4682"/>
                    </a:cubicBezTo>
                    <a:cubicBezTo>
                      <a:pt x="10901" y="3681"/>
                      <a:pt x="10830" y="3138"/>
                      <a:pt x="11208" y="3138"/>
                    </a:cubicBezTo>
                    <a:cubicBezTo>
                      <a:pt x="11691" y="3138"/>
                      <a:pt x="12907" y="4027"/>
                      <a:pt x="14937" y="5989"/>
                    </a:cubicBezTo>
                    <a:cubicBezTo>
                      <a:pt x="16787" y="7791"/>
                      <a:pt x="18604" y="8402"/>
                      <a:pt x="19602" y="8402"/>
                    </a:cubicBezTo>
                    <a:cubicBezTo>
                      <a:pt x="20556" y="8402"/>
                      <a:pt x="20760" y="7844"/>
                      <a:pt x="19527" y="7235"/>
                    </a:cubicBezTo>
                    <a:cubicBezTo>
                      <a:pt x="17004" y="5989"/>
                      <a:pt x="11381" y="1"/>
                      <a:pt x="113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7003425" y="4324650"/>
                <a:ext cx="358700" cy="339100"/>
              </a:xfrm>
              <a:custGeom>
                <a:rect b="b" l="l" r="r" t="t"/>
                <a:pathLst>
                  <a:path extrusionOk="0" h="13564" w="14348">
                    <a:moveTo>
                      <a:pt x="3815" y="0"/>
                    </a:moveTo>
                    <a:cubicBezTo>
                      <a:pt x="3349" y="0"/>
                      <a:pt x="3344" y="1056"/>
                      <a:pt x="3892" y="2348"/>
                    </a:cubicBezTo>
                    <a:cubicBezTo>
                      <a:pt x="4008" y="2626"/>
                      <a:pt x="4000" y="2741"/>
                      <a:pt x="3902" y="2741"/>
                    </a:cubicBezTo>
                    <a:cubicBezTo>
                      <a:pt x="3448" y="2741"/>
                      <a:pt x="1041" y="231"/>
                      <a:pt x="251" y="231"/>
                    </a:cubicBezTo>
                    <a:cubicBezTo>
                      <a:pt x="104" y="231"/>
                      <a:pt x="13" y="318"/>
                      <a:pt x="1" y="524"/>
                    </a:cubicBezTo>
                    <a:cubicBezTo>
                      <a:pt x="1" y="524"/>
                      <a:pt x="1916" y="6603"/>
                      <a:pt x="7600" y="10524"/>
                    </a:cubicBezTo>
                    <a:cubicBezTo>
                      <a:pt x="9636" y="11922"/>
                      <a:pt x="11946" y="12956"/>
                      <a:pt x="14348" y="13564"/>
                    </a:cubicBezTo>
                    <a:lnTo>
                      <a:pt x="14348" y="12196"/>
                    </a:lnTo>
                    <a:cubicBezTo>
                      <a:pt x="12402" y="11375"/>
                      <a:pt x="10366" y="10372"/>
                      <a:pt x="9880" y="9612"/>
                    </a:cubicBezTo>
                    <a:cubicBezTo>
                      <a:pt x="9661" y="9259"/>
                      <a:pt x="9688" y="9124"/>
                      <a:pt x="9881" y="9124"/>
                    </a:cubicBezTo>
                    <a:cubicBezTo>
                      <a:pt x="10506" y="9124"/>
                      <a:pt x="12858" y="10527"/>
                      <a:pt x="14250" y="10527"/>
                    </a:cubicBezTo>
                    <a:cubicBezTo>
                      <a:pt x="14283" y="10527"/>
                      <a:pt x="14316" y="10526"/>
                      <a:pt x="14348" y="10524"/>
                    </a:cubicBezTo>
                    <a:lnTo>
                      <a:pt x="14348" y="281"/>
                    </a:lnTo>
                    <a:cubicBezTo>
                      <a:pt x="13466" y="240"/>
                      <a:pt x="10702" y="47"/>
                      <a:pt x="8764" y="47"/>
                    </a:cubicBezTo>
                    <a:cubicBezTo>
                      <a:pt x="7830" y="47"/>
                      <a:pt x="7087" y="92"/>
                      <a:pt x="6840" y="220"/>
                    </a:cubicBezTo>
                    <a:cubicBezTo>
                      <a:pt x="5989" y="646"/>
                      <a:pt x="12342" y="5083"/>
                      <a:pt x="12159" y="5661"/>
                    </a:cubicBezTo>
                    <a:cubicBezTo>
                      <a:pt x="12148" y="5696"/>
                      <a:pt x="12114" y="5713"/>
                      <a:pt x="12061" y="5713"/>
                    </a:cubicBezTo>
                    <a:cubicBezTo>
                      <a:pt x="11233" y="5713"/>
                      <a:pt x="5645" y="1751"/>
                      <a:pt x="4560" y="524"/>
                    </a:cubicBezTo>
                    <a:cubicBezTo>
                      <a:pt x="4246" y="159"/>
                      <a:pt x="3996" y="0"/>
                      <a:pt x="3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4" name="Google Shape;134;p9"/>
          <p:cNvGrpSpPr/>
          <p:nvPr/>
        </p:nvGrpSpPr>
        <p:grpSpPr>
          <a:xfrm>
            <a:off x="-6637" y="3009324"/>
            <a:ext cx="3566200" cy="2138575"/>
            <a:chOff x="237350" y="3104325"/>
            <a:chExt cx="3566200" cy="2138575"/>
          </a:xfrm>
        </p:grpSpPr>
        <p:grpSp>
          <p:nvGrpSpPr>
            <p:cNvPr id="135" name="Google Shape;135;p9"/>
            <p:cNvGrpSpPr/>
            <p:nvPr/>
          </p:nvGrpSpPr>
          <p:grpSpPr>
            <a:xfrm>
              <a:off x="237350" y="3146225"/>
              <a:ext cx="3566200" cy="1128475"/>
              <a:chOff x="237350" y="3146225"/>
              <a:chExt cx="3566200" cy="1128475"/>
            </a:xfrm>
          </p:grpSpPr>
          <p:sp>
            <p:nvSpPr>
              <p:cNvPr id="136" name="Google Shape;136;p9"/>
              <p:cNvSpPr/>
              <p:nvPr/>
            </p:nvSpPr>
            <p:spPr>
              <a:xfrm>
                <a:off x="238125" y="3146225"/>
                <a:ext cx="3565425" cy="1128475"/>
              </a:xfrm>
              <a:custGeom>
                <a:rect b="b" l="l" r="r" t="t"/>
                <a:pathLst>
                  <a:path extrusionOk="0" h="45139" w="142617">
                    <a:moveTo>
                      <a:pt x="0" y="1"/>
                    </a:moveTo>
                    <a:cubicBezTo>
                      <a:pt x="0" y="1"/>
                      <a:pt x="23131" y="4803"/>
                      <a:pt x="43223" y="4560"/>
                    </a:cubicBezTo>
                    <a:cubicBezTo>
                      <a:pt x="63314" y="4317"/>
                      <a:pt x="64287" y="2797"/>
                      <a:pt x="67600" y="4560"/>
                    </a:cubicBezTo>
                    <a:cubicBezTo>
                      <a:pt x="70913" y="6323"/>
                      <a:pt x="65442" y="7326"/>
                      <a:pt x="65442" y="7326"/>
                    </a:cubicBezTo>
                    <a:cubicBezTo>
                      <a:pt x="65442" y="7326"/>
                      <a:pt x="72433" y="7387"/>
                      <a:pt x="73193" y="8633"/>
                    </a:cubicBezTo>
                    <a:cubicBezTo>
                      <a:pt x="73953" y="9879"/>
                      <a:pt x="69454" y="11278"/>
                      <a:pt x="69454" y="11278"/>
                    </a:cubicBezTo>
                    <a:cubicBezTo>
                      <a:pt x="69454" y="11278"/>
                      <a:pt x="78269" y="11916"/>
                      <a:pt x="80792" y="12919"/>
                    </a:cubicBezTo>
                    <a:cubicBezTo>
                      <a:pt x="83345" y="13922"/>
                      <a:pt x="79606" y="18481"/>
                      <a:pt x="83619" y="17965"/>
                    </a:cubicBezTo>
                    <a:cubicBezTo>
                      <a:pt x="87631" y="17478"/>
                      <a:pt x="92464" y="16110"/>
                      <a:pt x="94743" y="18421"/>
                    </a:cubicBezTo>
                    <a:cubicBezTo>
                      <a:pt x="97023" y="20761"/>
                      <a:pt x="94987" y="23527"/>
                      <a:pt x="98786" y="23041"/>
                    </a:cubicBezTo>
                    <a:cubicBezTo>
                      <a:pt x="102586" y="22524"/>
                      <a:pt x="111795" y="22129"/>
                      <a:pt x="114166" y="23101"/>
                    </a:cubicBezTo>
                    <a:cubicBezTo>
                      <a:pt x="116507" y="24044"/>
                      <a:pt x="113741" y="24500"/>
                      <a:pt x="112981" y="25412"/>
                    </a:cubicBezTo>
                    <a:cubicBezTo>
                      <a:pt x="112221" y="26354"/>
                      <a:pt x="113224" y="28360"/>
                      <a:pt x="120063" y="28360"/>
                    </a:cubicBezTo>
                    <a:cubicBezTo>
                      <a:pt x="126902" y="28360"/>
                      <a:pt x="136781" y="30396"/>
                      <a:pt x="139060" y="33679"/>
                    </a:cubicBezTo>
                    <a:cubicBezTo>
                      <a:pt x="141340" y="36962"/>
                      <a:pt x="142617" y="42737"/>
                      <a:pt x="142617" y="42737"/>
                    </a:cubicBezTo>
                    <a:lnTo>
                      <a:pt x="0" y="4513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9"/>
              <p:cNvGrpSpPr/>
              <p:nvPr/>
            </p:nvGrpSpPr>
            <p:grpSpPr>
              <a:xfrm>
                <a:off x="237350" y="3263250"/>
                <a:ext cx="3366350" cy="971925"/>
                <a:chOff x="237350" y="3263250"/>
                <a:chExt cx="3366350" cy="971925"/>
              </a:xfrm>
            </p:grpSpPr>
            <p:sp>
              <p:nvSpPr>
                <p:cNvPr id="138" name="Google Shape;138;p9"/>
                <p:cNvSpPr/>
                <p:nvPr/>
              </p:nvSpPr>
              <p:spPr>
                <a:xfrm>
                  <a:off x="1713825" y="3605200"/>
                  <a:ext cx="785000" cy="118575"/>
                </a:xfrm>
                <a:custGeom>
                  <a:rect b="b" l="l" r="r" t="t"/>
                  <a:pathLst>
                    <a:path extrusionOk="0" h="4743" w="31400">
                      <a:moveTo>
                        <a:pt x="3587" y="4682"/>
                      </a:moveTo>
                      <a:cubicBezTo>
                        <a:pt x="3587" y="4682"/>
                        <a:pt x="8724" y="4621"/>
                        <a:pt x="13101" y="4226"/>
                      </a:cubicBezTo>
                      <a:cubicBezTo>
                        <a:pt x="16201" y="3861"/>
                        <a:pt x="19211" y="3071"/>
                        <a:pt x="22098" y="1916"/>
                      </a:cubicBezTo>
                      <a:cubicBezTo>
                        <a:pt x="23101" y="1521"/>
                        <a:pt x="31399" y="335"/>
                        <a:pt x="28816" y="153"/>
                      </a:cubicBezTo>
                      <a:cubicBezTo>
                        <a:pt x="26202" y="1"/>
                        <a:pt x="23861" y="517"/>
                        <a:pt x="21399" y="639"/>
                      </a:cubicBezTo>
                      <a:cubicBezTo>
                        <a:pt x="18937" y="761"/>
                        <a:pt x="13922" y="2280"/>
                        <a:pt x="11885" y="2919"/>
                      </a:cubicBezTo>
                      <a:cubicBezTo>
                        <a:pt x="9879" y="3557"/>
                        <a:pt x="3222" y="3405"/>
                        <a:pt x="1611" y="3527"/>
                      </a:cubicBezTo>
                      <a:cubicBezTo>
                        <a:pt x="0" y="3679"/>
                        <a:pt x="578" y="4742"/>
                        <a:pt x="3587" y="46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285975" y="3263250"/>
                  <a:ext cx="1573025" cy="121625"/>
                </a:xfrm>
                <a:custGeom>
                  <a:rect b="b" l="l" r="r" t="t"/>
                  <a:pathLst>
                    <a:path extrusionOk="0" h="4865" w="62921">
                      <a:moveTo>
                        <a:pt x="1" y="1"/>
                      </a:moveTo>
                      <a:cubicBezTo>
                        <a:pt x="11551" y="2372"/>
                        <a:pt x="23375" y="3435"/>
                        <a:pt x="35199" y="3162"/>
                      </a:cubicBezTo>
                      <a:cubicBezTo>
                        <a:pt x="54440" y="2676"/>
                        <a:pt x="61917" y="943"/>
                        <a:pt x="62434" y="1612"/>
                      </a:cubicBezTo>
                      <a:cubicBezTo>
                        <a:pt x="62920" y="2280"/>
                        <a:pt x="53801" y="4226"/>
                        <a:pt x="35564" y="4560"/>
                      </a:cubicBezTo>
                      <a:cubicBezTo>
                        <a:pt x="17357" y="4864"/>
                        <a:pt x="2645" y="367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254075" y="3390150"/>
                  <a:ext cx="1699900" cy="136050"/>
                </a:xfrm>
                <a:custGeom>
                  <a:rect b="b" l="l" r="r" t="t"/>
                  <a:pathLst>
                    <a:path extrusionOk="0" h="5442" w="67996">
                      <a:moveTo>
                        <a:pt x="1277" y="1"/>
                      </a:moveTo>
                      <a:cubicBezTo>
                        <a:pt x="1277" y="1"/>
                        <a:pt x="37448" y="3314"/>
                        <a:pt x="46658" y="2524"/>
                      </a:cubicBezTo>
                      <a:cubicBezTo>
                        <a:pt x="55868" y="1733"/>
                        <a:pt x="65929" y="1247"/>
                        <a:pt x="66962" y="1308"/>
                      </a:cubicBezTo>
                      <a:cubicBezTo>
                        <a:pt x="67996" y="1369"/>
                        <a:pt x="60670" y="3527"/>
                        <a:pt x="55472" y="3527"/>
                      </a:cubicBezTo>
                      <a:cubicBezTo>
                        <a:pt x="50275" y="3527"/>
                        <a:pt x="37113" y="3922"/>
                        <a:pt x="32858" y="4043"/>
                      </a:cubicBezTo>
                      <a:cubicBezTo>
                        <a:pt x="28603" y="4165"/>
                        <a:pt x="27873" y="5442"/>
                        <a:pt x="23800" y="5442"/>
                      </a:cubicBezTo>
                      <a:cubicBezTo>
                        <a:pt x="19758" y="5442"/>
                        <a:pt x="17843" y="5198"/>
                        <a:pt x="17083" y="4925"/>
                      </a:cubicBezTo>
                      <a:cubicBezTo>
                        <a:pt x="16323" y="4682"/>
                        <a:pt x="22037" y="4165"/>
                        <a:pt x="24074" y="4165"/>
                      </a:cubicBezTo>
                      <a:cubicBezTo>
                        <a:pt x="26080" y="4165"/>
                        <a:pt x="29758" y="2767"/>
                        <a:pt x="25958" y="2706"/>
                      </a:cubicBezTo>
                      <a:cubicBezTo>
                        <a:pt x="22159" y="2645"/>
                        <a:pt x="20396" y="2402"/>
                        <a:pt x="15198" y="2706"/>
                      </a:cubicBezTo>
                      <a:cubicBezTo>
                        <a:pt x="10000" y="3040"/>
                        <a:pt x="0" y="2280"/>
                        <a:pt x="12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239625" y="3475275"/>
                  <a:ext cx="1125425" cy="164900"/>
                </a:xfrm>
                <a:custGeom>
                  <a:rect b="b" l="l" r="r" t="t"/>
                  <a:pathLst>
                    <a:path extrusionOk="0" h="6596" w="45017">
                      <a:moveTo>
                        <a:pt x="1308" y="0"/>
                      </a:moveTo>
                      <a:cubicBezTo>
                        <a:pt x="1308" y="0"/>
                        <a:pt x="13101" y="2736"/>
                        <a:pt x="19454" y="3708"/>
                      </a:cubicBezTo>
                      <a:cubicBezTo>
                        <a:pt x="25776" y="4681"/>
                        <a:pt x="31096" y="2280"/>
                        <a:pt x="35138" y="2037"/>
                      </a:cubicBezTo>
                      <a:cubicBezTo>
                        <a:pt x="39211" y="1793"/>
                        <a:pt x="43771" y="3192"/>
                        <a:pt x="44409" y="3131"/>
                      </a:cubicBezTo>
                      <a:cubicBezTo>
                        <a:pt x="45017" y="3040"/>
                        <a:pt x="34318" y="3040"/>
                        <a:pt x="30184" y="4803"/>
                      </a:cubicBezTo>
                      <a:cubicBezTo>
                        <a:pt x="26020" y="6596"/>
                        <a:pt x="14500" y="3465"/>
                        <a:pt x="11338" y="3131"/>
                      </a:cubicBezTo>
                      <a:cubicBezTo>
                        <a:pt x="8177" y="2766"/>
                        <a:pt x="1" y="2067"/>
                        <a:pt x="13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1242700" y="3478300"/>
                  <a:ext cx="1040300" cy="193800"/>
                </a:xfrm>
                <a:custGeom>
                  <a:rect b="b" l="l" r="r" t="t"/>
                  <a:pathLst>
                    <a:path extrusionOk="0" h="7752" w="41612">
                      <a:moveTo>
                        <a:pt x="0" y="6475"/>
                      </a:moveTo>
                      <a:cubicBezTo>
                        <a:pt x="0" y="6475"/>
                        <a:pt x="8754" y="4469"/>
                        <a:pt x="18146" y="3010"/>
                      </a:cubicBezTo>
                      <a:cubicBezTo>
                        <a:pt x="27569" y="1520"/>
                        <a:pt x="38481" y="1"/>
                        <a:pt x="39241" y="913"/>
                      </a:cubicBezTo>
                      <a:cubicBezTo>
                        <a:pt x="40001" y="1794"/>
                        <a:pt x="30244" y="2037"/>
                        <a:pt x="26171" y="3557"/>
                      </a:cubicBezTo>
                      <a:cubicBezTo>
                        <a:pt x="22128" y="5077"/>
                        <a:pt x="26171" y="5077"/>
                        <a:pt x="31125" y="4712"/>
                      </a:cubicBezTo>
                      <a:cubicBezTo>
                        <a:pt x="36049" y="4317"/>
                        <a:pt x="40092" y="3314"/>
                        <a:pt x="40852" y="3557"/>
                      </a:cubicBezTo>
                      <a:cubicBezTo>
                        <a:pt x="41612" y="3831"/>
                        <a:pt x="34834" y="5198"/>
                        <a:pt x="29302" y="6475"/>
                      </a:cubicBezTo>
                      <a:cubicBezTo>
                        <a:pt x="23770" y="7752"/>
                        <a:pt x="17052" y="7478"/>
                        <a:pt x="18693" y="6475"/>
                      </a:cubicBezTo>
                      <a:cubicBezTo>
                        <a:pt x="20335" y="5472"/>
                        <a:pt x="20730" y="3831"/>
                        <a:pt x="15927" y="4712"/>
                      </a:cubicBezTo>
                      <a:cubicBezTo>
                        <a:pt x="11095" y="5593"/>
                        <a:pt x="7477" y="7296"/>
                        <a:pt x="4286" y="7326"/>
                      </a:cubicBezTo>
                      <a:cubicBezTo>
                        <a:pt x="1094" y="7356"/>
                        <a:pt x="0" y="6475"/>
                        <a:pt x="0" y="647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1343000" y="3587725"/>
                  <a:ext cx="1269050" cy="197600"/>
                </a:xfrm>
                <a:custGeom>
                  <a:rect b="b" l="l" r="r" t="t"/>
                  <a:pathLst>
                    <a:path extrusionOk="0" h="7904" w="50762">
                      <a:moveTo>
                        <a:pt x="10760" y="6141"/>
                      </a:moveTo>
                      <a:cubicBezTo>
                        <a:pt x="10760" y="6141"/>
                        <a:pt x="25198" y="7235"/>
                        <a:pt x="32919" y="4925"/>
                      </a:cubicBezTo>
                      <a:cubicBezTo>
                        <a:pt x="40639" y="2584"/>
                        <a:pt x="47722" y="1"/>
                        <a:pt x="49241" y="852"/>
                      </a:cubicBezTo>
                      <a:cubicBezTo>
                        <a:pt x="50761" y="1703"/>
                        <a:pt x="40639" y="3587"/>
                        <a:pt x="36901" y="5381"/>
                      </a:cubicBezTo>
                      <a:cubicBezTo>
                        <a:pt x="33162" y="7144"/>
                        <a:pt x="26840" y="7600"/>
                        <a:pt x="22797" y="7752"/>
                      </a:cubicBezTo>
                      <a:cubicBezTo>
                        <a:pt x="18755" y="7904"/>
                        <a:pt x="6201" y="7204"/>
                        <a:pt x="3101" y="6992"/>
                      </a:cubicBezTo>
                      <a:cubicBezTo>
                        <a:pt x="0" y="6809"/>
                        <a:pt x="10760" y="6141"/>
                        <a:pt x="10760" y="61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237350" y="3621175"/>
                  <a:ext cx="925575" cy="118550"/>
                </a:xfrm>
                <a:custGeom>
                  <a:rect b="b" l="l" r="r" t="t"/>
                  <a:pathLst>
                    <a:path extrusionOk="0" h="4742" w="37023">
                      <a:moveTo>
                        <a:pt x="2797" y="0"/>
                      </a:moveTo>
                      <a:cubicBezTo>
                        <a:pt x="2797" y="0"/>
                        <a:pt x="23071" y="3374"/>
                        <a:pt x="30062" y="3587"/>
                      </a:cubicBezTo>
                      <a:cubicBezTo>
                        <a:pt x="37023" y="3769"/>
                        <a:pt x="27144" y="4742"/>
                        <a:pt x="17904" y="3587"/>
                      </a:cubicBezTo>
                      <a:cubicBezTo>
                        <a:pt x="8633" y="2401"/>
                        <a:pt x="1" y="1885"/>
                        <a:pt x="2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1564875" y="3727550"/>
                  <a:ext cx="1493975" cy="288025"/>
                </a:xfrm>
                <a:custGeom>
                  <a:rect b="b" l="l" r="r" t="t"/>
                  <a:pathLst>
                    <a:path extrusionOk="0" h="11521" w="59759">
                      <a:moveTo>
                        <a:pt x="8724" y="4985"/>
                      </a:moveTo>
                      <a:cubicBezTo>
                        <a:pt x="8724" y="4985"/>
                        <a:pt x="19515" y="7903"/>
                        <a:pt x="30001" y="4985"/>
                      </a:cubicBezTo>
                      <a:cubicBezTo>
                        <a:pt x="40518" y="2067"/>
                        <a:pt x="45078" y="1763"/>
                        <a:pt x="50154" y="1277"/>
                      </a:cubicBezTo>
                      <a:cubicBezTo>
                        <a:pt x="55199" y="791"/>
                        <a:pt x="59759" y="0"/>
                        <a:pt x="58513" y="1277"/>
                      </a:cubicBezTo>
                      <a:cubicBezTo>
                        <a:pt x="57236" y="2584"/>
                        <a:pt x="51674" y="3769"/>
                        <a:pt x="47357" y="6292"/>
                      </a:cubicBezTo>
                      <a:cubicBezTo>
                        <a:pt x="43041" y="8785"/>
                        <a:pt x="30944" y="10426"/>
                        <a:pt x="26931" y="10973"/>
                      </a:cubicBezTo>
                      <a:cubicBezTo>
                        <a:pt x="22889" y="11520"/>
                        <a:pt x="33345" y="9241"/>
                        <a:pt x="38877" y="7569"/>
                      </a:cubicBezTo>
                      <a:cubicBezTo>
                        <a:pt x="42859" y="6323"/>
                        <a:pt x="46749" y="4833"/>
                        <a:pt x="50519" y="3101"/>
                      </a:cubicBezTo>
                      <a:cubicBezTo>
                        <a:pt x="52798" y="2067"/>
                        <a:pt x="49911" y="2280"/>
                        <a:pt x="45898" y="4438"/>
                      </a:cubicBezTo>
                      <a:cubicBezTo>
                        <a:pt x="41917" y="6566"/>
                        <a:pt x="34378" y="7842"/>
                        <a:pt x="31156" y="8663"/>
                      </a:cubicBezTo>
                      <a:cubicBezTo>
                        <a:pt x="27935" y="9453"/>
                        <a:pt x="17235" y="10426"/>
                        <a:pt x="13922" y="9940"/>
                      </a:cubicBezTo>
                      <a:cubicBezTo>
                        <a:pt x="10639" y="9423"/>
                        <a:pt x="2281" y="7842"/>
                        <a:pt x="1126" y="7569"/>
                      </a:cubicBezTo>
                      <a:cubicBezTo>
                        <a:pt x="1" y="7265"/>
                        <a:pt x="3557" y="5228"/>
                        <a:pt x="8724" y="498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1938750" y="3856725"/>
                  <a:ext cx="1433950" cy="344250"/>
                </a:xfrm>
                <a:custGeom>
                  <a:rect b="b" l="l" r="r" t="t"/>
                  <a:pathLst>
                    <a:path extrusionOk="0" h="13770" w="57358">
                      <a:moveTo>
                        <a:pt x="12280" y="8937"/>
                      </a:moveTo>
                      <a:cubicBezTo>
                        <a:pt x="16536" y="8876"/>
                        <a:pt x="20730" y="7995"/>
                        <a:pt x="24682" y="6414"/>
                      </a:cubicBezTo>
                      <a:cubicBezTo>
                        <a:pt x="31156" y="3739"/>
                        <a:pt x="33436" y="4043"/>
                        <a:pt x="36840" y="2949"/>
                      </a:cubicBezTo>
                      <a:cubicBezTo>
                        <a:pt x="40275" y="1855"/>
                        <a:pt x="42403" y="609"/>
                        <a:pt x="44318" y="669"/>
                      </a:cubicBezTo>
                      <a:cubicBezTo>
                        <a:pt x="46202" y="730"/>
                        <a:pt x="49758" y="1"/>
                        <a:pt x="53558" y="669"/>
                      </a:cubicBezTo>
                      <a:cubicBezTo>
                        <a:pt x="57357" y="1338"/>
                        <a:pt x="53679" y="2189"/>
                        <a:pt x="44439" y="5381"/>
                      </a:cubicBezTo>
                      <a:cubicBezTo>
                        <a:pt x="35199" y="8572"/>
                        <a:pt x="28816" y="10973"/>
                        <a:pt x="18907" y="11733"/>
                      </a:cubicBezTo>
                      <a:cubicBezTo>
                        <a:pt x="8967" y="12493"/>
                        <a:pt x="4317" y="13770"/>
                        <a:pt x="2159" y="11673"/>
                      </a:cubicBezTo>
                      <a:cubicBezTo>
                        <a:pt x="1" y="9575"/>
                        <a:pt x="12280" y="8937"/>
                        <a:pt x="12280" y="893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2388600" y="3900800"/>
                  <a:ext cx="1215100" cy="334375"/>
                </a:xfrm>
                <a:custGeom>
                  <a:rect b="b" l="l" r="r" t="t"/>
                  <a:pathLst>
                    <a:path extrusionOk="0" h="13375" w="48604">
                      <a:moveTo>
                        <a:pt x="3770" y="11976"/>
                      </a:moveTo>
                      <a:cubicBezTo>
                        <a:pt x="3770" y="11976"/>
                        <a:pt x="17448" y="10092"/>
                        <a:pt x="25047" y="7052"/>
                      </a:cubicBezTo>
                      <a:cubicBezTo>
                        <a:pt x="32646" y="4013"/>
                        <a:pt x="35685" y="791"/>
                        <a:pt x="38999" y="639"/>
                      </a:cubicBezTo>
                      <a:cubicBezTo>
                        <a:pt x="42281" y="457"/>
                        <a:pt x="45321" y="1"/>
                        <a:pt x="46962" y="1612"/>
                      </a:cubicBezTo>
                      <a:cubicBezTo>
                        <a:pt x="48604" y="3253"/>
                        <a:pt x="36901" y="8329"/>
                        <a:pt x="33953" y="9089"/>
                      </a:cubicBezTo>
                      <a:cubicBezTo>
                        <a:pt x="31004" y="9849"/>
                        <a:pt x="34804" y="7903"/>
                        <a:pt x="38877" y="6201"/>
                      </a:cubicBezTo>
                      <a:cubicBezTo>
                        <a:pt x="42980" y="4530"/>
                        <a:pt x="47145" y="1946"/>
                        <a:pt x="44105" y="2706"/>
                      </a:cubicBezTo>
                      <a:cubicBezTo>
                        <a:pt x="41065" y="3466"/>
                        <a:pt x="43558" y="3861"/>
                        <a:pt x="37053" y="6232"/>
                      </a:cubicBezTo>
                      <a:cubicBezTo>
                        <a:pt x="30518" y="8603"/>
                        <a:pt x="27600" y="10426"/>
                        <a:pt x="24074" y="11034"/>
                      </a:cubicBezTo>
                      <a:cubicBezTo>
                        <a:pt x="20548" y="11642"/>
                        <a:pt x="12585" y="12736"/>
                        <a:pt x="10974" y="12949"/>
                      </a:cubicBezTo>
                      <a:cubicBezTo>
                        <a:pt x="9363" y="13132"/>
                        <a:pt x="1" y="13375"/>
                        <a:pt x="3770" y="119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8" name="Google Shape;148;p9"/>
            <p:cNvSpPr/>
            <p:nvPr/>
          </p:nvSpPr>
          <p:spPr>
            <a:xfrm>
              <a:off x="428075" y="3104325"/>
              <a:ext cx="448375" cy="897575"/>
            </a:xfrm>
            <a:custGeom>
              <a:rect b="b" l="l" r="r" t="t"/>
              <a:pathLst>
                <a:path extrusionOk="0" h="35903" w="17935">
                  <a:moveTo>
                    <a:pt x="1287" y="0"/>
                  </a:moveTo>
                  <a:cubicBezTo>
                    <a:pt x="957" y="0"/>
                    <a:pt x="713" y="146"/>
                    <a:pt x="578" y="461"/>
                  </a:cubicBezTo>
                  <a:cubicBezTo>
                    <a:pt x="1" y="1829"/>
                    <a:pt x="6202" y="4838"/>
                    <a:pt x="7478" y="17118"/>
                  </a:cubicBezTo>
                  <a:cubicBezTo>
                    <a:pt x="8451" y="26571"/>
                    <a:pt x="3040" y="28030"/>
                    <a:pt x="7600" y="35902"/>
                  </a:cubicBezTo>
                  <a:lnTo>
                    <a:pt x="17934" y="35902"/>
                  </a:lnTo>
                  <a:cubicBezTo>
                    <a:pt x="17934" y="35902"/>
                    <a:pt x="11217" y="26510"/>
                    <a:pt x="13497" y="19671"/>
                  </a:cubicBezTo>
                  <a:cubicBezTo>
                    <a:pt x="15561" y="13476"/>
                    <a:pt x="4459" y="0"/>
                    <a:pt x="12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295100" y="3225800"/>
              <a:ext cx="215075" cy="762425"/>
            </a:xfrm>
            <a:custGeom>
              <a:rect b="b" l="l" r="r" t="t"/>
              <a:pathLst>
                <a:path extrusionOk="0" h="30497" w="8603">
                  <a:moveTo>
                    <a:pt x="2335" y="1"/>
                  </a:moveTo>
                  <a:cubicBezTo>
                    <a:pt x="2170" y="1"/>
                    <a:pt x="2199" y="197"/>
                    <a:pt x="2524" y="617"/>
                  </a:cubicBezTo>
                  <a:cubicBezTo>
                    <a:pt x="4317" y="2897"/>
                    <a:pt x="4317" y="8216"/>
                    <a:pt x="2280" y="12137"/>
                  </a:cubicBezTo>
                  <a:cubicBezTo>
                    <a:pt x="244" y="16058"/>
                    <a:pt x="1" y="18064"/>
                    <a:pt x="1277" y="21864"/>
                  </a:cubicBezTo>
                  <a:cubicBezTo>
                    <a:pt x="2524" y="25663"/>
                    <a:pt x="1277" y="30496"/>
                    <a:pt x="1277" y="30496"/>
                  </a:cubicBezTo>
                  <a:lnTo>
                    <a:pt x="7508" y="30496"/>
                  </a:lnTo>
                  <a:cubicBezTo>
                    <a:pt x="7508" y="30496"/>
                    <a:pt x="8603" y="23931"/>
                    <a:pt x="5897" y="19858"/>
                  </a:cubicBezTo>
                  <a:cubicBezTo>
                    <a:pt x="3162" y="15785"/>
                    <a:pt x="6445" y="13687"/>
                    <a:pt x="6961" y="9098"/>
                  </a:cubicBezTo>
                  <a:cubicBezTo>
                    <a:pt x="7581" y="3841"/>
                    <a:pt x="3064" y="1"/>
                    <a:pt x="23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238125" y="3885600"/>
              <a:ext cx="2857975" cy="1172550"/>
            </a:xfrm>
            <a:custGeom>
              <a:rect b="b" l="l" r="r" t="t"/>
              <a:pathLst>
                <a:path extrusionOk="0" h="46902" w="114319">
                  <a:moveTo>
                    <a:pt x="114105" y="23375"/>
                  </a:moveTo>
                  <a:cubicBezTo>
                    <a:pt x="113619" y="25989"/>
                    <a:pt x="109303" y="29211"/>
                    <a:pt x="104683" y="29636"/>
                  </a:cubicBezTo>
                  <a:cubicBezTo>
                    <a:pt x="98421" y="30214"/>
                    <a:pt x="101826" y="34013"/>
                    <a:pt x="97266" y="34956"/>
                  </a:cubicBezTo>
                  <a:cubicBezTo>
                    <a:pt x="92707" y="35898"/>
                    <a:pt x="81126" y="39637"/>
                    <a:pt x="79606" y="43284"/>
                  </a:cubicBezTo>
                  <a:cubicBezTo>
                    <a:pt x="78087" y="46901"/>
                    <a:pt x="34378" y="43284"/>
                    <a:pt x="34378" y="43284"/>
                  </a:cubicBezTo>
                  <a:lnTo>
                    <a:pt x="33618" y="43223"/>
                  </a:lnTo>
                  <a:lnTo>
                    <a:pt x="0" y="41217"/>
                  </a:lnTo>
                  <a:lnTo>
                    <a:pt x="0" y="578"/>
                  </a:lnTo>
                  <a:cubicBezTo>
                    <a:pt x="0" y="578"/>
                    <a:pt x="57934" y="1"/>
                    <a:pt x="63466" y="578"/>
                  </a:cubicBezTo>
                  <a:cubicBezTo>
                    <a:pt x="64287" y="609"/>
                    <a:pt x="65138" y="852"/>
                    <a:pt x="65898" y="1247"/>
                  </a:cubicBezTo>
                  <a:cubicBezTo>
                    <a:pt x="68299" y="2615"/>
                    <a:pt x="66627" y="5624"/>
                    <a:pt x="62311" y="7782"/>
                  </a:cubicBezTo>
                  <a:cubicBezTo>
                    <a:pt x="60609" y="8633"/>
                    <a:pt x="61278" y="8967"/>
                    <a:pt x="63162" y="9150"/>
                  </a:cubicBezTo>
                  <a:cubicBezTo>
                    <a:pt x="67205" y="9545"/>
                    <a:pt x="76749" y="9180"/>
                    <a:pt x="81126" y="11399"/>
                  </a:cubicBezTo>
                  <a:cubicBezTo>
                    <a:pt x="87570" y="14621"/>
                    <a:pt x="76172" y="18816"/>
                    <a:pt x="86445" y="19575"/>
                  </a:cubicBezTo>
                  <a:cubicBezTo>
                    <a:pt x="96689" y="20335"/>
                    <a:pt x="109425" y="18633"/>
                    <a:pt x="113042" y="21004"/>
                  </a:cubicBezTo>
                  <a:cubicBezTo>
                    <a:pt x="113893" y="21460"/>
                    <a:pt x="114318" y="22433"/>
                    <a:pt x="114105" y="2337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858950" y="4445650"/>
              <a:ext cx="2231825" cy="612500"/>
            </a:xfrm>
            <a:custGeom>
              <a:rect b="b" l="l" r="r" t="t"/>
              <a:pathLst>
                <a:path extrusionOk="0" h="24500" w="89273">
                  <a:moveTo>
                    <a:pt x="89272" y="973"/>
                  </a:moveTo>
                  <a:cubicBezTo>
                    <a:pt x="88786" y="3587"/>
                    <a:pt x="84470" y="6809"/>
                    <a:pt x="79850" y="7234"/>
                  </a:cubicBezTo>
                  <a:cubicBezTo>
                    <a:pt x="73588" y="7812"/>
                    <a:pt x="76993" y="11611"/>
                    <a:pt x="72433" y="12554"/>
                  </a:cubicBezTo>
                  <a:cubicBezTo>
                    <a:pt x="67874" y="13496"/>
                    <a:pt x="56293" y="17235"/>
                    <a:pt x="54773" y="20882"/>
                  </a:cubicBezTo>
                  <a:cubicBezTo>
                    <a:pt x="53254" y="24499"/>
                    <a:pt x="9545" y="20882"/>
                    <a:pt x="9545" y="20882"/>
                  </a:cubicBezTo>
                  <a:lnTo>
                    <a:pt x="8785" y="20821"/>
                  </a:lnTo>
                  <a:cubicBezTo>
                    <a:pt x="6900" y="20213"/>
                    <a:pt x="5380" y="19636"/>
                    <a:pt x="4833" y="19241"/>
                  </a:cubicBezTo>
                  <a:cubicBezTo>
                    <a:pt x="3374" y="18086"/>
                    <a:pt x="1976" y="16839"/>
                    <a:pt x="699" y="15502"/>
                  </a:cubicBezTo>
                  <a:lnTo>
                    <a:pt x="0" y="6292"/>
                  </a:lnTo>
                  <a:cubicBezTo>
                    <a:pt x="0" y="6292"/>
                    <a:pt x="6079" y="8815"/>
                    <a:pt x="17478" y="7660"/>
                  </a:cubicBezTo>
                  <a:cubicBezTo>
                    <a:pt x="28876" y="6535"/>
                    <a:pt x="30274" y="4377"/>
                    <a:pt x="32919" y="5137"/>
                  </a:cubicBezTo>
                  <a:cubicBezTo>
                    <a:pt x="35594" y="5897"/>
                    <a:pt x="28663" y="7265"/>
                    <a:pt x="32250" y="7964"/>
                  </a:cubicBezTo>
                  <a:cubicBezTo>
                    <a:pt x="35837" y="8693"/>
                    <a:pt x="40001" y="5137"/>
                    <a:pt x="47114" y="5137"/>
                  </a:cubicBezTo>
                  <a:cubicBezTo>
                    <a:pt x="54196" y="5137"/>
                    <a:pt x="53831" y="6383"/>
                    <a:pt x="56232" y="6535"/>
                  </a:cubicBezTo>
                  <a:cubicBezTo>
                    <a:pt x="58634" y="6657"/>
                    <a:pt x="60640" y="6535"/>
                    <a:pt x="61552" y="5654"/>
                  </a:cubicBezTo>
                  <a:cubicBezTo>
                    <a:pt x="62433" y="4772"/>
                    <a:pt x="56172" y="4377"/>
                    <a:pt x="58786" y="3131"/>
                  </a:cubicBezTo>
                  <a:cubicBezTo>
                    <a:pt x="61430" y="1854"/>
                    <a:pt x="65594" y="5319"/>
                    <a:pt x="72312" y="4864"/>
                  </a:cubicBezTo>
                  <a:cubicBezTo>
                    <a:pt x="79029" y="4377"/>
                    <a:pt x="87631" y="0"/>
                    <a:pt x="89272" y="97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238125" y="3916750"/>
              <a:ext cx="1707500" cy="527400"/>
            </a:xfrm>
            <a:custGeom>
              <a:rect b="b" l="l" r="r" t="t"/>
              <a:pathLst>
                <a:path extrusionOk="0" h="21096" w="68300">
                  <a:moveTo>
                    <a:pt x="63162" y="7904"/>
                  </a:moveTo>
                  <a:cubicBezTo>
                    <a:pt x="62463" y="8299"/>
                    <a:pt x="61703" y="8542"/>
                    <a:pt x="60913" y="8633"/>
                  </a:cubicBezTo>
                  <a:cubicBezTo>
                    <a:pt x="56992" y="8998"/>
                    <a:pt x="43557" y="10883"/>
                    <a:pt x="38511" y="12919"/>
                  </a:cubicBezTo>
                  <a:cubicBezTo>
                    <a:pt x="33466" y="14925"/>
                    <a:pt x="22797" y="14895"/>
                    <a:pt x="17660" y="15472"/>
                  </a:cubicBezTo>
                  <a:cubicBezTo>
                    <a:pt x="12553" y="16050"/>
                    <a:pt x="0" y="21095"/>
                    <a:pt x="0" y="21095"/>
                  </a:cubicBezTo>
                  <a:lnTo>
                    <a:pt x="0" y="14317"/>
                  </a:lnTo>
                  <a:cubicBezTo>
                    <a:pt x="0" y="14317"/>
                    <a:pt x="7599" y="14287"/>
                    <a:pt x="12918" y="12311"/>
                  </a:cubicBezTo>
                  <a:cubicBezTo>
                    <a:pt x="18237" y="10335"/>
                    <a:pt x="18237" y="9393"/>
                    <a:pt x="30031" y="8451"/>
                  </a:cubicBezTo>
                  <a:cubicBezTo>
                    <a:pt x="41794" y="7478"/>
                    <a:pt x="50335" y="7114"/>
                    <a:pt x="53375" y="5411"/>
                  </a:cubicBezTo>
                  <a:cubicBezTo>
                    <a:pt x="56414" y="3679"/>
                    <a:pt x="49971" y="2281"/>
                    <a:pt x="54348" y="1855"/>
                  </a:cubicBezTo>
                  <a:cubicBezTo>
                    <a:pt x="58694" y="1399"/>
                    <a:pt x="63436" y="3496"/>
                    <a:pt x="65442" y="548"/>
                  </a:cubicBezTo>
                  <a:cubicBezTo>
                    <a:pt x="65564" y="335"/>
                    <a:pt x="65716" y="153"/>
                    <a:pt x="65898" y="1"/>
                  </a:cubicBezTo>
                  <a:cubicBezTo>
                    <a:pt x="68299" y="1369"/>
                    <a:pt x="66627" y="4378"/>
                    <a:pt x="62311" y="6536"/>
                  </a:cubicBezTo>
                  <a:cubicBezTo>
                    <a:pt x="60609" y="7387"/>
                    <a:pt x="61278" y="7721"/>
                    <a:pt x="63162" y="790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241150" y="3707025"/>
              <a:ext cx="671775" cy="759925"/>
            </a:xfrm>
            <a:custGeom>
              <a:rect b="b" l="l" r="r" t="t"/>
              <a:pathLst>
                <a:path extrusionOk="0" h="30397" w="26871">
                  <a:moveTo>
                    <a:pt x="10396" y="30396"/>
                  </a:moveTo>
                  <a:cubicBezTo>
                    <a:pt x="10396" y="30396"/>
                    <a:pt x="10214" y="25959"/>
                    <a:pt x="16718" y="25442"/>
                  </a:cubicBezTo>
                  <a:cubicBezTo>
                    <a:pt x="23193" y="24956"/>
                    <a:pt x="24834" y="23679"/>
                    <a:pt x="25411" y="22281"/>
                  </a:cubicBezTo>
                  <a:cubicBezTo>
                    <a:pt x="25959" y="20883"/>
                    <a:pt x="22554" y="21278"/>
                    <a:pt x="18633" y="22281"/>
                  </a:cubicBezTo>
                  <a:cubicBezTo>
                    <a:pt x="14712" y="23284"/>
                    <a:pt x="22189" y="19393"/>
                    <a:pt x="20396" y="18937"/>
                  </a:cubicBezTo>
                  <a:cubicBezTo>
                    <a:pt x="18603" y="18481"/>
                    <a:pt x="16019" y="20579"/>
                    <a:pt x="14530" y="20031"/>
                  </a:cubicBezTo>
                  <a:cubicBezTo>
                    <a:pt x="13040" y="19484"/>
                    <a:pt x="13435" y="15442"/>
                    <a:pt x="17934" y="13922"/>
                  </a:cubicBezTo>
                  <a:cubicBezTo>
                    <a:pt x="22433" y="12402"/>
                    <a:pt x="26870" y="5806"/>
                    <a:pt x="23831" y="2888"/>
                  </a:cubicBezTo>
                  <a:cubicBezTo>
                    <a:pt x="20791" y="1"/>
                    <a:pt x="20518" y="7265"/>
                    <a:pt x="17934" y="8481"/>
                  </a:cubicBezTo>
                  <a:cubicBezTo>
                    <a:pt x="15320" y="9727"/>
                    <a:pt x="12280" y="10366"/>
                    <a:pt x="10396" y="12767"/>
                  </a:cubicBezTo>
                  <a:cubicBezTo>
                    <a:pt x="8511" y="15168"/>
                    <a:pt x="7721" y="17235"/>
                    <a:pt x="8055" y="18937"/>
                  </a:cubicBezTo>
                  <a:cubicBezTo>
                    <a:pt x="8359" y="20609"/>
                    <a:pt x="5593" y="22828"/>
                    <a:pt x="4955" y="18937"/>
                  </a:cubicBezTo>
                  <a:cubicBezTo>
                    <a:pt x="4317" y="15047"/>
                    <a:pt x="4043" y="12888"/>
                    <a:pt x="2675" y="14408"/>
                  </a:cubicBezTo>
                  <a:cubicBezTo>
                    <a:pt x="1308" y="15928"/>
                    <a:pt x="1" y="21065"/>
                    <a:pt x="3557" y="24560"/>
                  </a:cubicBezTo>
                  <a:cubicBezTo>
                    <a:pt x="7113" y="28025"/>
                    <a:pt x="5715" y="29758"/>
                    <a:pt x="5715" y="297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2181150" y="4011750"/>
              <a:ext cx="378450" cy="1022825"/>
            </a:xfrm>
            <a:custGeom>
              <a:rect b="b" l="l" r="r" t="t"/>
              <a:pathLst>
                <a:path extrusionOk="0" h="40913" w="15138">
                  <a:moveTo>
                    <a:pt x="2250" y="3070"/>
                  </a:moveTo>
                  <a:cubicBezTo>
                    <a:pt x="1429" y="4286"/>
                    <a:pt x="7053" y="8329"/>
                    <a:pt x="6232" y="20639"/>
                  </a:cubicBezTo>
                  <a:cubicBezTo>
                    <a:pt x="5594" y="30153"/>
                    <a:pt x="1" y="30639"/>
                    <a:pt x="3192" y="39180"/>
                  </a:cubicBezTo>
                  <a:lnTo>
                    <a:pt x="13375" y="40913"/>
                  </a:lnTo>
                  <a:cubicBezTo>
                    <a:pt x="13375" y="40913"/>
                    <a:pt x="8329" y="30518"/>
                    <a:pt x="11734" y="24165"/>
                  </a:cubicBezTo>
                  <a:cubicBezTo>
                    <a:pt x="15138" y="17812"/>
                    <a:pt x="4226" y="0"/>
                    <a:pt x="2250" y="307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1975975" y="4133325"/>
              <a:ext cx="276650" cy="821475"/>
            </a:xfrm>
            <a:custGeom>
              <a:rect b="b" l="l" r="r" t="t"/>
              <a:pathLst>
                <a:path extrusionOk="0" h="32859" w="11066">
                  <a:moveTo>
                    <a:pt x="9241" y="11673"/>
                  </a:moveTo>
                  <a:cubicBezTo>
                    <a:pt x="7934" y="16080"/>
                    <a:pt x="4348" y="17600"/>
                    <a:pt x="6354" y="22068"/>
                  </a:cubicBezTo>
                  <a:cubicBezTo>
                    <a:pt x="8360" y="26536"/>
                    <a:pt x="6141" y="32858"/>
                    <a:pt x="6141" y="32858"/>
                  </a:cubicBezTo>
                  <a:lnTo>
                    <a:pt x="1" y="31794"/>
                  </a:lnTo>
                  <a:cubicBezTo>
                    <a:pt x="1" y="31794"/>
                    <a:pt x="2037" y="27266"/>
                    <a:pt x="1460" y="23314"/>
                  </a:cubicBezTo>
                  <a:cubicBezTo>
                    <a:pt x="852" y="19363"/>
                    <a:pt x="1460" y="17387"/>
                    <a:pt x="4104" y="13861"/>
                  </a:cubicBezTo>
                  <a:cubicBezTo>
                    <a:pt x="6779" y="10335"/>
                    <a:pt x="7661" y="5107"/>
                    <a:pt x="6293" y="2554"/>
                  </a:cubicBezTo>
                  <a:cubicBezTo>
                    <a:pt x="4925" y="1"/>
                    <a:pt x="11065" y="5441"/>
                    <a:pt x="9241" y="116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a:off x="238125" y="4369650"/>
              <a:ext cx="993950" cy="850350"/>
              <a:chOff x="238125" y="4369650"/>
              <a:chExt cx="993950" cy="850350"/>
            </a:xfrm>
          </p:grpSpPr>
          <p:sp>
            <p:nvSpPr>
              <p:cNvPr id="157" name="Google Shape;157;p9"/>
              <p:cNvSpPr/>
              <p:nvPr/>
            </p:nvSpPr>
            <p:spPr>
              <a:xfrm>
                <a:off x="238125" y="4369650"/>
                <a:ext cx="993950" cy="850350"/>
              </a:xfrm>
              <a:custGeom>
                <a:rect b="b" l="l" r="r" t="t"/>
                <a:pathLst>
                  <a:path extrusionOk="0" h="34014" w="39758">
                    <a:moveTo>
                      <a:pt x="17721" y="1"/>
                    </a:moveTo>
                    <a:cubicBezTo>
                      <a:pt x="13040" y="1"/>
                      <a:pt x="2766" y="2189"/>
                      <a:pt x="456" y="2676"/>
                    </a:cubicBezTo>
                    <a:lnTo>
                      <a:pt x="0" y="2797"/>
                    </a:lnTo>
                    <a:lnTo>
                      <a:pt x="0" y="34013"/>
                    </a:lnTo>
                    <a:lnTo>
                      <a:pt x="37478" y="34013"/>
                    </a:lnTo>
                    <a:cubicBezTo>
                      <a:pt x="37478" y="34013"/>
                      <a:pt x="39758" y="14955"/>
                      <a:pt x="37478" y="12402"/>
                    </a:cubicBezTo>
                    <a:cubicBezTo>
                      <a:pt x="35897" y="10822"/>
                      <a:pt x="34226" y="9332"/>
                      <a:pt x="32432" y="7964"/>
                    </a:cubicBezTo>
                    <a:cubicBezTo>
                      <a:pt x="27751" y="4317"/>
                      <a:pt x="21247" y="1"/>
                      <a:pt x="177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238125" y="4369650"/>
                <a:ext cx="936950" cy="385300"/>
              </a:xfrm>
              <a:custGeom>
                <a:rect b="b" l="l" r="r" t="t"/>
                <a:pathLst>
                  <a:path extrusionOk="0" h="15412" w="37478">
                    <a:moveTo>
                      <a:pt x="17721" y="1"/>
                    </a:moveTo>
                    <a:cubicBezTo>
                      <a:pt x="13040" y="1"/>
                      <a:pt x="2766" y="2189"/>
                      <a:pt x="456" y="2706"/>
                    </a:cubicBezTo>
                    <a:cubicBezTo>
                      <a:pt x="274" y="2979"/>
                      <a:pt x="122" y="3283"/>
                      <a:pt x="0" y="3618"/>
                    </a:cubicBezTo>
                    <a:lnTo>
                      <a:pt x="16353" y="15411"/>
                    </a:lnTo>
                    <a:lnTo>
                      <a:pt x="37478" y="12402"/>
                    </a:lnTo>
                    <a:lnTo>
                      <a:pt x="32432" y="7995"/>
                    </a:lnTo>
                    <a:cubicBezTo>
                      <a:pt x="27751" y="4347"/>
                      <a:pt x="21247" y="1"/>
                      <a:pt x="177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238125" y="4460075"/>
                <a:ext cx="408825" cy="759925"/>
              </a:xfrm>
              <a:custGeom>
                <a:rect b="b" l="l" r="r" t="t"/>
                <a:pathLst>
                  <a:path extrusionOk="0" h="30397" w="16353">
                    <a:moveTo>
                      <a:pt x="0" y="1"/>
                    </a:moveTo>
                    <a:lnTo>
                      <a:pt x="0" y="30396"/>
                    </a:lnTo>
                    <a:lnTo>
                      <a:pt x="12918" y="30396"/>
                    </a:lnTo>
                    <a:lnTo>
                      <a:pt x="16353" y="1176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9"/>
            <p:cNvGrpSpPr/>
            <p:nvPr/>
          </p:nvGrpSpPr>
          <p:grpSpPr>
            <a:xfrm>
              <a:off x="1084800" y="4727600"/>
              <a:ext cx="1718900" cy="515300"/>
              <a:chOff x="1064875" y="4710025"/>
              <a:chExt cx="1718900" cy="515300"/>
            </a:xfrm>
          </p:grpSpPr>
          <p:sp>
            <p:nvSpPr>
              <p:cNvPr id="161" name="Google Shape;161;p9"/>
              <p:cNvSpPr/>
              <p:nvPr/>
            </p:nvSpPr>
            <p:spPr>
              <a:xfrm>
                <a:off x="1064875" y="4710025"/>
                <a:ext cx="1718900" cy="515300"/>
              </a:xfrm>
              <a:custGeom>
                <a:rect b="b" l="l" r="r" t="t"/>
                <a:pathLst>
                  <a:path extrusionOk="0" h="20612" w="68756">
                    <a:moveTo>
                      <a:pt x="31859" y="0"/>
                    </a:moveTo>
                    <a:cubicBezTo>
                      <a:pt x="31486" y="0"/>
                      <a:pt x="31118" y="26"/>
                      <a:pt x="30761" y="64"/>
                    </a:cubicBezTo>
                    <a:cubicBezTo>
                      <a:pt x="21825" y="1219"/>
                      <a:pt x="4408" y="7389"/>
                      <a:pt x="4408" y="7389"/>
                    </a:cubicBezTo>
                    <a:lnTo>
                      <a:pt x="1" y="20216"/>
                    </a:lnTo>
                    <a:lnTo>
                      <a:pt x="48239" y="20490"/>
                    </a:lnTo>
                    <a:lnTo>
                      <a:pt x="68756" y="20611"/>
                    </a:lnTo>
                    <a:lnTo>
                      <a:pt x="68756" y="20550"/>
                    </a:lnTo>
                    <a:cubicBezTo>
                      <a:pt x="68634" y="20186"/>
                      <a:pt x="67570" y="17207"/>
                      <a:pt x="64014" y="14714"/>
                    </a:cubicBezTo>
                    <a:cubicBezTo>
                      <a:pt x="60427" y="12192"/>
                      <a:pt x="42159" y="520"/>
                      <a:pt x="32554" y="33"/>
                    </a:cubicBezTo>
                    <a:cubicBezTo>
                      <a:pt x="32322" y="10"/>
                      <a:pt x="32090" y="0"/>
                      <a:pt x="31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1843000" y="4710850"/>
                <a:ext cx="940775" cy="514475"/>
              </a:xfrm>
              <a:custGeom>
                <a:rect b="b" l="l" r="r" t="t"/>
                <a:pathLst>
                  <a:path extrusionOk="0" h="20579" w="37631">
                    <a:moveTo>
                      <a:pt x="1399" y="0"/>
                    </a:moveTo>
                    <a:cubicBezTo>
                      <a:pt x="1399" y="0"/>
                      <a:pt x="1" y="8724"/>
                      <a:pt x="5077" y="11247"/>
                    </a:cubicBezTo>
                    <a:cubicBezTo>
                      <a:pt x="10153" y="13770"/>
                      <a:pt x="15077" y="16566"/>
                      <a:pt x="15989" y="17843"/>
                    </a:cubicBezTo>
                    <a:cubicBezTo>
                      <a:pt x="16506" y="18633"/>
                      <a:pt x="16901" y="19514"/>
                      <a:pt x="17114" y="20457"/>
                    </a:cubicBezTo>
                    <a:lnTo>
                      <a:pt x="37631" y="20578"/>
                    </a:lnTo>
                    <a:lnTo>
                      <a:pt x="37631" y="20517"/>
                    </a:lnTo>
                    <a:cubicBezTo>
                      <a:pt x="37509" y="20153"/>
                      <a:pt x="36445" y="17174"/>
                      <a:pt x="32889" y="14681"/>
                    </a:cubicBezTo>
                    <a:cubicBezTo>
                      <a:pt x="29302" y="12159"/>
                      <a:pt x="11034" y="487"/>
                      <a:pt x="13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3" name="Google Shape;163;p9"/>
          <p:cNvSpPr/>
          <p:nvPr/>
        </p:nvSpPr>
        <p:spPr>
          <a:xfrm flipH="1">
            <a:off x="5685892" y="4551684"/>
            <a:ext cx="164057" cy="104621"/>
          </a:xfrm>
          <a:custGeom>
            <a:rect b="b" l="l" r="r" t="t"/>
            <a:pathLst>
              <a:path extrusionOk="0" h="2702" w="4237">
                <a:moveTo>
                  <a:pt x="1618" y="1"/>
                </a:moveTo>
                <a:cubicBezTo>
                  <a:pt x="1567" y="1"/>
                  <a:pt x="1515" y="12"/>
                  <a:pt x="1468" y="35"/>
                </a:cubicBezTo>
                <a:cubicBezTo>
                  <a:pt x="1401" y="102"/>
                  <a:pt x="1334" y="169"/>
                  <a:pt x="1268" y="236"/>
                </a:cubicBezTo>
                <a:cubicBezTo>
                  <a:pt x="1234" y="269"/>
                  <a:pt x="1234" y="302"/>
                  <a:pt x="1201" y="336"/>
                </a:cubicBezTo>
                <a:cubicBezTo>
                  <a:pt x="1101" y="369"/>
                  <a:pt x="1034" y="369"/>
                  <a:pt x="968" y="402"/>
                </a:cubicBezTo>
                <a:cubicBezTo>
                  <a:pt x="767" y="502"/>
                  <a:pt x="567" y="602"/>
                  <a:pt x="434" y="736"/>
                </a:cubicBezTo>
                <a:cubicBezTo>
                  <a:pt x="267" y="836"/>
                  <a:pt x="134" y="969"/>
                  <a:pt x="34" y="1136"/>
                </a:cubicBezTo>
                <a:cubicBezTo>
                  <a:pt x="0" y="1203"/>
                  <a:pt x="0" y="1270"/>
                  <a:pt x="0" y="1336"/>
                </a:cubicBezTo>
                <a:cubicBezTo>
                  <a:pt x="34" y="1403"/>
                  <a:pt x="67" y="1503"/>
                  <a:pt x="134" y="1570"/>
                </a:cubicBezTo>
                <a:cubicBezTo>
                  <a:pt x="234" y="1703"/>
                  <a:pt x="334" y="1837"/>
                  <a:pt x="501" y="1937"/>
                </a:cubicBezTo>
                <a:cubicBezTo>
                  <a:pt x="667" y="2003"/>
                  <a:pt x="801" y="2037"/>
                  <a:pt x="968" y="2070"/>
                </a:cubicBezTo>
                <a:cubicBezTo>
                  <a:pt x="1168" y="2070"/>
                  <a:pt x="1368" y="2104"/>
                  <a:pt x="1568" y="2104"/>
                </a:cubicBezTo>
                <a:lnTo>
                  <a:pt x="1668" y="2237"/>
                </a:lnTo>
                <a:cubicBezTo>
                  <a:pt x="1701" y="2337"/>
                  <a:pt x="1735" y="2404"/>
                  <a:pt x="1801" y="2504"/>
                </a:cubicBezTo>
                <a:cubicBezTo>
                  <a:pt x="1874" y="2576"/>
                  <a:pt x="1981" y="2701"/>
                  <a:pt x="2086" y="2701"/>
                </a:cubicBezTo>
                <a:cubicBezTo>
                  <a:pt x="2126" y="2701"/>
                  <a:pt x="2165" y="2683"/>
                  <a:pt x="2202" y="2637"/>
                </a:cubicBezTo>
                <a:cubicBezTo>
                  <a:pt x="2235" y="2571"/>
                  <a:pt x="2268" y="2504"/>
                  <a:pt x="2302" y="2437"/>
                </a:cubicBezTo>
                <a:cubicBezTo>
                  <a:pt x="2302" y="2370"/>
                  <a:pt x="2335" y="2304"/>
                  <a:pt x="2402" y="2270"/>
                </a:cubicBezTo>
                <a:cubicBezTo>
                  <a:pt x="2435" y="2270"/>
                  <a:pt x="2469" y="2237"/>
                  <a:pt x="2469" y="2204"/>
                </a:cubicBezTo>
                <a:cubicBezTo>
                  <a:pt x="2502" y="2170"/>
                  <a:pt x="2435" y="2104"/>
                  <a:pt x="2402" y="2070"/>
                </a:cubicBezTo>
                <a:cubicBezTo>
                  <a:pt x="2335" y="2070"/>
                  <a:pt x="2302" y="2037"/>
                  <a:pt x="2235" y="2037"/>
                </a:cubicBezTo>
                <a:cubicBezTo>
                  <a:pt x="2302" y="2003"/>
                  <a:pt x="2369" y="2003"/>
                  <a:pt x="2435" y="1970"/>
                </a:cubicBezTo>
                <a:cubicBezTo>
                  <a:pt x="2535" y="1937"/>
                  <a:pt x="2602" y="1903"/>
                  <a:pt x="2702" y="1870"/>
                </a:cubicBezTo>
                <a:cubicBezTo>
                  <a:pt x="2869" y="1737"/>
                  <a:pt x="3069" y="1637"/>
                  <a:pt x="3269" y="1570"/>
                </a:cubicBezTo>
                <a:cubicBezTo>
                  <a:pt x="3319" y="1561"/>
                  <a:pt x="3369" y="1557"/>
                  <a:pt x="3419" y="1557"/>
                </a:cubicBezTo>
                <a:cubicBezTo>
                  <a:pt x="3567" y="1557"/>
                  <a:pt x="3711" y="1595"/>
                  <a:pt x="3836" y="1670"/>
                </a:cubicBezTo>
                <a:cubicBezTo>
                  <a:pt x="3903" y="1737"/>
                  <a:pt x="3970" y="1803"/>
                  <a:pt x="4036" y="1870"/>
                </a:cubicBezTo>
                <a:cubicBezTo>
                  <a:pt x="4063" y="1897"/>
                  <a:pt x="4090" y="1946"/>
                  <a:pt x="4135" y="1946"/>
                </a:cubicBezTo>
                <a:cubicBezTo>
                  <a:pt x="4146" y="1946"/>
                  <a:pt x="4157" y="1943"/>
                  <a:pt x="4170" y="1937"/>
                </a:cubicBezTo>
                <a:cubicBezTo>
                  <a:pt x="4203" y="1937"/>
                  <a:pt x="4203" y="1837"/>
                  <a:pt x="4203" y="1803"/>
                </a:cubicBezTo>
                <a:cubicBezTo>
                  <a:pt x="4203" y="1703"/>
                  <a:pt x="4203" y="1603"/>
                  <a:pt x="4170" y="1503"/>
                </a:cubicBezTo>
                <a:cubicBezTo>
                  <a:pt x="4136" y="1436"/>
                  <a:pt x="4103" y="1370"/>
                  <a:pt x="4036" y="1303"/>
                </a:cubicBezTo>
                <a:cubicBezTo>
                  <a:pt x="3970" y="1236"/>
                  <a:pt x="3970" y="1170"/>
                  <a:pt x="4036" y="1103"/>
                </a:cubicBezTo>
                <a:cubicBezTo>
                  <a:pt x="4070" y="1069"/>
                  <a:pt x="4103" y="1036"/>
                  <a:pt x="4103" y="1003"/>
                </a:cubicBezTo>
                <a:cubicBezTo>
                  <a:pt x="4203" y="836"/>
                  <a:pt x="4237" y="636"/>
                  <a:pt x="4203" y="436"/>
                </a:cubicBezTo>
                <a:cubicBezTo>
                  <a:pt x="4103" y="436"/>
                  <a:pt x="4036" y="502"/>
                  <a:pt x="3970" y="569"/>
                </a:cubicBezTo>
                <a:lnTo>
                  <a:pt x="3903" y="602"/>
                </a:lnTo>
                <a:cubicBezTo>
                  <a:pt x="3870" y="669"/>
                  <a:pt x="3803" y="736"/>
                  <a:pt x="3736" y="769"/>
                </a:cubicBezTo>
                <a:cubicBezTo>
                  <a:pt x="3611" y="844"/>
                  <a:pt x="3448" y="882"/>
                  <a:pt x="3305" y="882"/>
                </a:cubicBezTo>
                <a:cubicBezTo>
                  <a:pt x="3257" y="882"/>
                  <a:pt x="3211" y="878"/>
                  <a:pt x="3169" y="869"/>
                </a:cubicBezTo>
                <a:cubicBezTo>
                  <a:pt x="3069" y="869"/>
                  <a:pt x="2969" y="803"/>
                  <a:pt x="2869" y="769"/>
                </a:cubicBezTo>
                <a:cubicBezTo>
                  <a:pt x="2902" y="736"/>
                  <a:pt x="2902" y="669"/>
                  <a:pt x="2869" y="636"/>
                </a:cubicBezTo>
                <a:cubicBezTo>
                  <a:pt x="2836" y="569"/>
                  <a:pt x="2769" y="536"/>
                  <a:pt x="2702" y="502"/>
                </a:cubicBezTo>
                <a:cubicBezTo>
                  <a:pt x="2669" y="469"/>
                  <a:pt x="2535" y="402"/>
                  <a:pt x="2435" y="336"/>
                </a:cubicBezTo>
                <a:cubicBezTo>
                  <a:pt x="2268" y="236"/>
                  <a:pt x="2068" y="202"/>
                  <a:pt x="1868" y="102"/>
                </a:cubicBezTo>
                <a:cubicBezTo>
                  <a:pt x="1804" y="37"/>
                  <a:pt x="1711" y="1"/>
                  <a:pt x="16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flipH="1">
            <a:off x="4082155" y="3559411"/>
            <a:ext cx="162779" cy="104041"/>
          </a:xfrm>
          <a:custGeom>
            <a:rect b="b" l="l" r="r" t="t"/>
            <a:pathLst>
              <a:path extrusionOk="0" h="2687" w="4204">
                <a:moveTo>
                  <a:pt x="1623" y="0"/>
                </a:moveTo>
                <a:cubicBezTo>
                  <a:pt x="1570" y="0"/>
                  <a:pt x="1517" y="8"/>
                  <a:pt x="1468" y="20"/>
                </a:cubicBezTo>
                <a:cubicBezTo>
                  <a:pt x="1401" y="87"/>
                  <a:pt x="1335" y="154"/>
                  <a:pt x="1268" y="220"/>
                </a:cubicBezTo>
                <a:cubicBezTo>
                  <a:pt x="1235" y="254"/>
                  <a:pt x="1235" y="287"/>
                  <a:pt x="1201" y="320"/>
                </a:cubicBezTo>
                <a:cubicBezTo>
                  <a:pt x="1101" y="354"/>
                  <a:pt x="1034" y="387"/>
                  <a:pt x="968" y="420"/>
                </a:cubicBezTo>
                <a:cubicBezTo>
                  <a:pt x="768" y="487"/>
                  <a:pt x="601" y="587"/>
                  <a:pt x="434" y="721"/>
                </a:cubicBezTo>
                <a:cubicBezTo>
                  <a:pt x="267" y="821"/>
                  <a:pt x="134" y="954"/>
                  <a:pt x="34" y="1121"/>
                </a:cubicBezTo>
                <a:cubicBezTo>
                  <a:pt x="0" y="1188"/>
                  <a:pt x="0" y="1254"/>
                  <a:pt x="0" y="1321"/>
                </a:cubicBezTo>
                <a:cubicBezTo>
                  <a:pt x="34" y="1421"/>
                  <a:pt x="67" y="1488"/>
                  <a:pt x="134" y="1555"/>
                </a:cubicBezTo>
                <a:cubicBezTo>
                  <a:pt x="234" y="1721"/>
                  <a:pt x="334" y="1855"/>
                  <a:pt x="501" y="1921"/>
                </a:cubicBezTo>
                <a:cubicBezTo>
                  <a:pt x="668" y="1988"/>
                  <a:pt x="801" y="2022"/>
                  <a:pt x="968" y="2055"/>
                </a:cubicBezTo>
                <a:cubicBezTo>
                  <a:pt x="1168" y="2088"/>
                  <a:pt x="1368" y="2088"/>
                  <a:pt x="1568" y="2088"/>
                </a:cubicBezTo>
                <a:cubicBezTo>
                  <a:pt x="1602" y="2122"/>
                  <a:pt x="1635" y="2188"/>
                  <a:pt x="1668" y="2222"/>
                </a:cubicBezTo>
                <a:cubicBezTo>
                  <a:pt x="1702" y="2322"/>
                  <a:pt x="1735" y="2422"/>
                  <a:pt x="1802" y="2489"/>
                </a:cubicBezTo>
                <a:cubicBezTo>
                  <a:pt x="1874" y="2561"/>
                  <a:pt x="1982" y="2686"/>
                  <a:pt x="2086" y="2686"/>
                </a:cubicBezTo>
                <a:cubicBezTo>
                  <a:pt x="2126" y="2686"/>
                  <a:pt x="2165" y="2668"/>
                  <a:pt x="2202" y="2622"/>
                </a:cubicBezTo>
                <a:cubicBezTo>
                  <a:pt x="2235" y="2555"/>
                  <a:pt x="2269" y="2489"/>
                  <a:pt x="2302" y="2422"/>
                </a:cubicBezTo>
                <a:cubicBezTo>
                  <a:pt x="2302" y="2355"/>
                  <a:pt x="2335" y="2288"/>
                  <a:pt x="2402" y="2255"/>
                </a:cubicBezTo>
                <a:cubicBezTo>
                  <a:pt x="2435" y="2255"/>
                  <a:pt x="2469" y="2222"/>
                  <a:pt x="2469" y="2188"/>
                </a:cubicBezTo>
                <a:cubicBezTo>
                  <a:pt x="2502" y="2155"/>
                  <a:pt x="2435" y="2122"/>
                  <a:pt x="2402" y="2088"/>
                </a:cubicBezTo>
                <a:cubicBezTo>
                  <a:pt x="2335" y="2055"/>
                  <a:pt x="2302" y="2055"/>
                  <a:pt x="2235" y="2022"/>
                </a:cubicBezTo>
                <a:cubicBezTo>
                  <a:pt x="2302" y="2022"/>
                  <a:pt x="2369" y="1988"/>
                  <a:pt x="2435" y="1988"/>
                </a:cubicBezTo>
                <a:cubicBezTo>
                  <a:pt x="2536" y="1955"/>
                  <a:pt x="2602" y="1888"/>
                  <a:pt x="2702" y="1855"/>
                </a:cubicBezTo>
                <a:cubicBezTo>
                  <a:pt x="2869" y="1721"/>
                  <a:pt x="3069" y="1621"/>
                  <a:pt x="3269" y="1588"/>
                </a:cubicBezTo>
                <a:cubicBezTo>
                  <a:pt x="3325" y="1569"/>
                  <a:pt x="3381" y="1561"/>
                  <a:pt x="3436" y="1561"/>
                </a:cubicBezTo>
                <a:cubicBezTo>
                  <a:pt x="3579" y="1561"/>
                  <a:pt x="3716" y="1616"/>
                  <a:pt x="3836" y="1688"/>
                </a:cubicBezTo>
                <a:cubicBezTo>
                  <a:pt x="3903" y="1721"/>
                  <a:pt x="3970" y="1788"/>
                  <a:pt x="4037" y="1855"/>
                </a:cubicBezTo>
                <a:cubicBezTo>
                  <a:pt x="4070" y="1888"/>
                  <a:pt x="4103" y="1955"/>
                  <a:pt x="4170" y="1955"/>
                </a:cubicBezTo>
                <a:cubicBezTo>
                  <a:pt x="4203" y="1921"/>
                  <a:pt x="4203" y="1821"/>
                  <a:pt x="4203" y="1788"/>
                </a:cubicBezTo>
                <a:cubicBezTo>
                  <a:pt x="4203" y="1688"/>
                  <a:pt x="4170" y="1588"/>
                  <a:pt x="4137" y="1488"/>
                </a:cubicBezTo>
                <a:cubicBezTo>
                  <a:pt x="4103" y="1388"/>
                  <a:pt x="4037" y="1321"/>
                  <a:pt x="4003" y="1288"/>
                </a:cubicBezTo>
                <a:cubicBezTo>
                  <a:pt x="3937" y="1188"/>
                  <a:pt x="3937" y="1154"/>
                  <a:pt x="4003" y="1088"/>
                </a:cubicBezTo>
                <a:cubicBezTo>
                  <a:pt x="4170" y="921"/>
                  <a:pt x="4203" y="654"/>
                  <a:pt x="4170" y="420"/>
                </a:cubicBezTo>
                <a:cubicBezTo>
                  <a:pt x="4070" y="420"/>
                  <a:pt x="3970" y="454"/>
                  <a:pt x="3937" y="520"/>
                </a:cubicBezTo>
                <a:lnTo>
                  <a:pt x="3870" y="587"/>
                </a:lnTo>
                <a:cubicBezTo>
                  <a:pt x="3803" y="621"/>
                  <a:pt x="3770" y="687"/>
                  <a:pt x="3703" y="721"/>
                </a:cubicBezTo>
                <a:cubicBezTo>
                  <a:pt x="3550" y="823"/>
                  <a:pt x="3397" y="866"/>
                  <a:pt x="3244" y="866"/>
                </a:cubicBezTo>
                <a:cubicBezTo>
                  <a:pt x="3197" y="866"/>
                  <a:pt x="3150" y="862"/>
                  <a:pt x="3103" y="854"/>
                </a:cubicBezTo>
                <a:cubicBezTo>
                  <a:pt x="3003" y="821"/>
                  <a:pt x="2902" y="787"/>
                  <a:pt x="2836" y="721"/>
                </a:cubicBezTo>
                <a:cubicBezTo>
                  <a:pt x="2869" y="721"/>
                  <a:pt x="2869" y="654"/>
                  <a:pt x="2869" y="621"/>
                </a:cubicBezTo>
                <a:cubicBezTo>
                  <a:pt x="2836" y="554"/>
                  <a:pt x="2769" y="520"/>
                  <a:pt x="2702" y="487"/>
                </a:cubicBezTo>
                <a:cubicBezTo>
                  <a:pt x="2669" y="487"/>
                  <a:pt x="2536" y="387"/>
                  <a:pt x="2435" y="354"/>
                </a:cubicBezTo>
                <a:cubicBezTo>
                  <a:pt x="2269" y="220"/>
                  <a:pt x="2069" y="187"/>
                  <a:pt x="1868" y="87"/>
                </a:cubicBezTo>
                <a:cubicBezTo>
                  <a:pt x="1805" y="23"/>
                  <a:pt x="1715" y="0"/>
                  <a:pt x="16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flipH="1">
            <a:off x="3398114" y="4464944"/>
            <a:ext cx="161462" cy="104312"/>
          </a:xfrm>
          <a:custGeom>
            <a:rect b="b" l="l" r="r" t="t"/>
            <a:pathLst>
              <a:path extrusionOk="0" h="2694" w="4170">
                <a:moveTo>
                  <a:pt x="1642" y="1"/>
                </a:moveTo>
                <a:cubicBezTo>
                  <a:pt x="1578" y="1"/>
                  <a:pt x="1509" y="17"/>
                  <a:pt x="1434" y="47"/>
                </a:cubicBezTo>
                <a:cubicBezTo>
                  <a:pt x="1368" y="81"/>
                  <a:pt x="1301" y="148"/>
                  <a:pt x="1268" y="214"/>
                </a:cubicBezTo>
                <a:cubicBezTo>
                  <a:pt x="1234" y="248"/>
                  <a:pt x="1201" y="281"/>
                  <a:pt x="1168" y="348"/>
                </a:cubicBezTo>
                <a:cubicBezTo>
                  <a:pt x="1101" y="348"/>
                  <a:pt x="1034" y="381"/>
                  <a:pt x="934" y="414"/>
                </a:cubicBezTo>
                <a:cubicBezTo>
                  <a:pt x="734" y="481"/>
                  <a:pt x="567" y="581"/>
                  <a:pt x="400" y="715"/>
                </a:cubicBezTo>
                <a:cubicBezTo>
                  <a:pt x="234" y="815"/>
                  <a:pt x="133" y="948"/>
                  <a:pt x="33" y="1115"/>
                </a:cubicBezTo>
                <a:cubicBezTo>
                  <a:pt x="0" y="1182"/>
                  <a:pt x="0" y="1248"/>
                  <a:pt x="0" y="1315"/>
                </a:cubicBezTo>
                <a:cubicBezTo>
                  <a:pt x="33" y="1415"/>
                  <a:pt x="67" y="1482"/>
                  <a:pt x="100" y="1549"/>
                </a:cubicBezTo>
                <a:cubicBezTo>
                  <a:pt x="200" y="1715"/>
                  <a:pt x="334" y="1849"/>
                  <a:pt x="500" y="1915"/>
                </a:cubicBezTo>
                <a:cubicBezTo>
                  <a:pt x="634" y="1982"/>
                  <a:pt x="801" y="2049"/>
                  <a:pt x="967" y="2049"/>
                </a:cubicBezTo>
                <a:cubicBezTo>
                  <a:pt x="1168" y="2082"/>
                  <a:pt x="1368" y="2082"/>
                  <a:pt x="1568" y="2082"/>
                </a:cubicBezTo>
                <a:cubicBezTo>
                  <a:pt x="1601" y="2149"/>
                  <a:pt x="1601" y="2182"/>
                  <a:pt x="1635" y="2216"/>
                </a:cubicBezTo>
                <a:cubicBezTo>
                  <a:pt x="1668" y="2316"/>
                  <a:pt x="1735" y="2416"/>
                  <a:pt x="1801" y="2483"/>
                </a:cubicBezTo>
                <a:cubicBezTo>
                  <a:pt x="1852" y="2559"/>
                  <a:pt x="1981" y="2694"/>
                  <a:pt x="2099" y="2694"/>
                </a:cubicBezTo>
                <a:cubicBezTo>
                  <a:pt x="2135" y="2694"/>
                  <a:pt x="2170" y="2681"/>
                  <a:pt x="2202" y="2649"/>
                </a:cubicBezTo>
                <a:cubicBezTo>
                  <a:pt x="2202" y="2549"/>
                  <a:pt x="2235" y="2449"/>
                  <a:pt x="2235" y="2382"/>
                </a:cubicBezTo>
                <a:cubicBezTo>
                  <a:pt x="2235" y="2316"/>
                  <a:pt x="2268" y="2249"/>
                  <a:pt x="2335" y="2216"/>
                </a:cubicBezTo>
                <a:cubicBezTo>
                  <a:pt x="2335" y="2216"/>
                  <a:pt x="2402" y="2182"/>
                  <a:pt x="2402" y="2149"/>
                </a:cubicBezTo>
                <a:cubicBezTo>
                  <a:pt x="2402" y="2116"/>
                  <a:pt x="2368" y="2049"/>
                  <a:pt x="2335" y="2049"/>
                </a:cubicBezTo>
                <a:cubicBezTo>
                  <a:pt x="2268" y="2016"/>
                  <a:pt x="2202" y="1982"/>
                  <a:pt x="2168" y="1982"/>
                </a:cubicBezTo>
                <a:cubicBezTo>
                  <a:pt x="2235" y="1949"/>
                  <a:pt x="2302" y="1949"/>
                  <a:pt x="2368" y="1915"/>
                </a:cubicBezTo>
                <a:cubicBezTo>
                  <a:pt x="2468" y="1882"/>
                  <a:pt x="2535" y="1849"/>
                  <a:pt x="2635" y="1815"/>
                </a:cubicBezTo>
                <a:cubicBezTo>
                  <a:pt x="2802" y="1682"/>
                  <a:pt x="3002" y="1582"/>
                  <a:pt x="3202" y="1515"/>
                </a:cubicBezTo>
                <a:cubicBezTo>
                  <a:pt x="3252" y="1507"/>
                  <a:pt x="3302" y="1503"/>
                  <a:pt x="3352" y="1503"/>
                </a:cubicBezTo>
                <a:cubicBezTo>
                  <a:pt x="3500" y="1503"/>
                  <a:pt x="3644" y="1540"/>
                  <a:pt x="3769" y="1615"/>
                </a:cubicBezTo>
                <a:cubicBezTo>
                  <a:pt x="3836" y="1682"/>
                  <a:pt x="3903" y="1749"/>
                  <a:pt x="3970" y="1815"/>
                </a:cubicBezTo>
                <a:cubicBezTo>
                  <a:pt x="3997" y="1842"/>
                  <a:pt x="4024" y="1891"/>
                  <a:pt x="4068" y="1891"/>
                </a:cubicBezTo>
                <a:cubicBezTo>
                  <a:pt x="4079" y="1891"/>
                  <a:pt x="4090" y="1888"/>
                  <a:pt x="4103" y="1882"/>
                </a:cubicBezTo>
                <a:cubicBezTo>
                  <a:pt x="4136" y="1882"/>
                  <a:pt x="4136" y="1782"/>
                  <a:pt x="4136" y="1749"/>
                </a:cubicBezTo>
                <a:cubicBezTo>
                  <a:pt x="4136" y="1649"/>
                  <a:pt x="4136" y="1549"/>
                  <a:pt x="4103" y="1448"/>
                </a:cubicBezTo>
                <a:cubicBezTo>
                  <a:pt x="4070" y="1382"/>
                  <a:pt x="4036" y="1315"/>
                  <a:pt x="3970" y="1248"/>
                </a:cubicBezTo>
                <a:cubicBezTo>
                  <a:pt x="3936" y="1215"/>
                  <a:pt x="3936" y="1115"/>
                  <a:pt x="3970" y="1082"/>
                </a:cubicBezTo>
                <a:cubicBezTo>
                  <a:pt x="4003" y="1048"/>
                  <a:pt x="4036" y="1015"/>
                  <a:pt x="4070" y="981"/>
                </a:cubicBezTo>
                <a:cubicBezTo>
                  <a:pt x="4136" y="781"/>
                  <a:pt x="4170" y="615"/>
                  <a:pt x="4136" y="414"/>
                </a:cubicBezTo>
                <a:cubicBezTo>
                  <a:pt x="4070" y="414"/>
                  <a:pt x="3970" y="448"/>
                  <a:pt x="3903" y="548"/>
                </a:cubicBezTo>
                <a:lnTo>
                  <a:pt x="3869" y="581"/>
                </a:lnTo>
                <a:cubicBezTo>
                  <a:pt x="3803" y="615"/>
                  <a:pt x="3736" y="681"/>
                  <a:pt x="3669" y="748"/>
                </a:cubicBezTo>
                <a:cubicBezTo>
                  <a:pt x="3544" y="823"/>
                  <a:pt x="3400" y="861"/>
                  <a:pt x="3252" y="861"/>
                </a:cubicBezTo>
                <a:cubicBezTo>
                  <a:pt x="3202" y="861"/>
                  <a:pt x="3152" y="856"/>
                  <a:pt x="3102" y="848"/>
                </a:cubicBezTo>
                <a:cubicBezTo>
                  <a:pt x="3002" y="815"/>
                  <a:pt x="2902" y="781"/>
                  <a:pt x="2835" y="748"/>
                </a:cubicBezTo>
                <a:cubicBezTo>
                  <a:pt x="2869" y="715"/>
                  <a:pt x="2869" y="648"/>
                  <a:pt x="2869" y="615"/>
                </a:cubicBezTo>
                <a:cubicBezTo>
                  <a:pt x="2835" y="581"/>
                  <a:pt x="2769" y="548"/>
                  <a:pt x="2702" y="514"/>
                </a:cubicBezTo>
                <a:cubicBezTo>
                  <a:pt x="2635" y="481"/>
                  <a:pt x="2535" y="381"/>
                  <a:pt x="2435" y="348"/>
                </a:cubicBezTo>
                <a:cubicBezTo>
                  <a:pt x="2235" y="248"/>
                  <a:pt x="2035" y="181"/>
                  <a:pt x="1868" y="81"/>
                </a:cubicBezTo>
                <a:cubicBezTo>
                  <a:pt x="1795" y="26"/>
                  <a:pt x="1721" y="1"/>
                  <a:pt x="1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4659298" y="4197337"/>
            <a:ext cx="162779" cy="104312"/>
          </a:xfrm>
          <a:custGeom>
            <a:rect b="b" l="l" r="r" t="t"/>
            <a:pathLst>
              <a:path extrusionOk="0" h="2694" w="4204">
                <a:moveTo>
                  <a:pt x="1642" y="1"/>
                </a:moveTo>
                <a:cubicBezTo>
                  <a:pt x="1578" y="1"/>
                  <a:pt x="1509" y="17"/>
                  <a:pt x="1434" y="47"/>
                </a:cubicBezTo>
                <a:cubicBezTo>
                  <a:pt x="1368" y="81"/>
                  <a:pt x="1301" y="147"/>
                  <a:pt x="1268" y="214"/>
                </a:cubicBezTo>
                <a:cubicBezTo>
                  <a:pt x="1234" y="247"/>
                  <a:pt x="1201" y="281"/>
                  <a:pt x="1168" y="347"/>
                </a:cubicBezTo>
                <a:cubicBezTo>
                  <a:pt x="1101" y="347"/>
                  <a:pt x="1001" y="381"/>
                  <a:pt x="934" y="414"/>
                </a:cubicBezTo>
                <a:cubicBezTo>
                  <a:pt x="734" y="481"/>
                  <a:pt x="567" y="581"/>
                  <a:pt x="400" y="714"/>
                </a:cubicBezTo>
                <a:cubicBezTo>
                  <a:pt x="234" y="814"/>
                  <a:pt x="133" y="981"/>
                  <a:pt x="33" y="1148"/>
                </a:cubicBezTo>
                <a:cubicBezTo>
                  <a:pt x="0" y="1181"/>
                  <a:pt x="0" y="1248"/>
                  <a:pt x="0" y="1315"/>
                </a:cubicBezTo>
                <a:cubicBezTo>
                  <a:pt x="33" y="1415"/>
                  <a:pt x="67" y="1482"/>
                  <a:pt x="100" y="1548"/>
                </a:cubicBezTo>
                <a:cubicBezTo>
                  <a:pt x="200" y="1715"/>
                  <a:pt x="334" y="1849"/>
                  <a:pt x="500" y="1915"/>
                </a:cubicBezTo>
                <a:cubicBezTo>
                  <a:pt x="634" y="1982"/>
                  <a:pt x="801" y="2049"/>
                  <a:pt x="967" y="2049"/>
                </a:cubicBezTo>
                <a:cubicBezTo>
                  <a:pt x="1168" y="2082"/>
                  <a:pt x="1368" y="2082"/>
                  <a:pt x="1568" y="2082"/>
                </a:cubicBezTo>
                <a:cubicBezTo>
                  <a:pt x="1601" y="2149"/>
                  <a:pt x="1601" y="2182"/>
                  <a:pt x="1635" y="2215"/>
                </a:cubicBezTo>
                <a:cubicBezTo>
                  <a:pt x="1668" y="2316"/>
                  <a:pt x="1735" y="2416"/>
                  <a:pt x="1801" y="2482"/>
                </a:cubicBezTo>
                <a:cubicBezTo>
                  <a:pt x="1852" y="2559"/>
                  <a:pt x="1981" y="2694"/>
                  <a:pt x="2099" y="2694"/>
                </a:cubicBezTo>
                <a:cubicBezTo>
                  <a:pt x="2135" y="2694"/>
                  <a:pt x="2170" y="2681"/>
                  <a:pt x="2202" y="2649"/>
                </a:cubicBezTo>
                <a:cubicBezTo>
                  <a:pt x="2235" y="2582"/>
                  <a:pt x="2268" y="2482"/>
                  <a:pt x="2268" y="2416"/>
                </a:cubicBezTo>
                <a:cubicBezTo>
                  <a:pt x="2302" y="2349"/>
                  <a:pt x="2335" y="2282"/>
                  <a:pt x="2402" y="2249"/>
                </a:cubicBezTo>
                <a:cubicBezTo>
                  <a:pt x="2402" y="2249"/>
                  <a:pt x="2468" y="2215"/>
                  <a:pt x="2468" y="2182"/>
                </a:cubicBezTo>
                <a:cubicBezTo>
                  <a:pt x="2468" y="2149"/>
                  <a:pt x="2435" y="2115"/>
                  <a:pt x="2402" y="2082"/>
                </a:cubicBezTo>
                <a:cubicBezTo>
                  <a:pt x="2335" y="2082"/>
                  <a:pt x="2268" y="2049"/>
                  <a:pt x="2235" y="2015"/>
                </a:cubicBezTo>
                <a:cubicBezTo>
                  <a:pt x="2302" y="2015"/>
                  <a:pt x="2368" y="1982"/>
                  <a:pt x="2435" y="1982"/>
                </a:cubicBezTo>
                <a:cubicBezTo>
                  <a:pt x="2535" y="1949"/>
                  <a:pt x="2602" y="1915"/>
                  <a:pt x="2669" y="1849"/>
                </a:cubicBezTo>
                <a:cubicBezTo>
                  <a:pt x="2869" y="1715"/>
                  <a:pt x="3069" y="1648"/>
                  <a:pt x="3269" y="1582"/>
                </a:cubicBezTo>
                <a:cubicBezTo>
                  <a:pt x="3319" y="1573"/>
                  <a:pt x="3369" y="1569"/>
                  <a:pt x="3419" y="1569"/>
                </a:cubicBezTo>
                <a:cubicBezTo>
                  <a:pt x="3567" y="1569"/>
                  <a:pt x="3711" y="1607"/>
                  <a:pt x="3836" y="1682"/>
                </a:cubicBezTo>
                <a:cubicBezTo>
                  <a:pt x="3903" y="1715"/>
                  <a:pt x="3970" y="1782"/>
                  <a:pt x="4036" y="1882"/>
                </a:cubicBezTo>
                <a:cubicBezTo>
                  <a:pt x="4063" y="1909"/>
                  <a:pt x="4090" y="1958"/>
                  <a:pt x="4135" y="1958"/>
                </a:cubicBezTo>
                <a:cubicBezTo>
                  <a:pt x="4145" y="1958"/>
                  <a:pt x="4157" y="1955"/>
                  <a:pt x="4170" y="1949"/>
                </a:cubicBezTo>
                <a:cubicBezTo>
                  <a:pt x="4203" y="1915"/>
                  <a:pt x="4203" y="1815"/>
                  <a:pt x="4203" y="1782"/>
                </a:cubicBezTo>
                <a:cubicBezTo>
                  <a:pt x="4203" y="1682"/>
                  <a:pt x="4170" y="1548"/>
                  <a:pt x="4103" y="1482"/>
                </a:cubicBezTo>
                <a:cubicBezTo>
                  <a:pt x="4070" y="1382"/>
                  <a:pt x="4036" y="1315"/>
                  <a:pt x="3970" y="1248"/>
                </a:cubicBezTo>
                <a:cubicBezTo>
                  <a:pt x="3936" y="1215"/>
                  <a:pt x="3936" y="1115"/>
                  <a:pt x="3970" y="1081"/>
                </a:cubicBezTo>
                <a:cubicBezTo>
                  <a:pt x="4003" y="1048"/>
                  <a:pt x="4036" y="1015"/>
                  <a:pt x="4070" y="981"/>
                </a:cubicBezTo>
                <a:cubicBezTo>
                  <a:pt x="4136" y="781"/>
                  <a:pt x="4170" y="614"/>
                  <a:pt x="4136" y="414"/>
                </a:cubicBezTo>
                <a:cubicBezTo>
                  <a:pt x="4070" y="414"/>
                  <a:pt x="3970" y="448"/>
                  <a:pt x="3903" y="548"/>
                </a:cubicBezTo>
                <a:lnTo>
                  <a:pt x="3869" y="581"/>
                </a:lnTo>
                <a:cubicBezTo>
                  <a:pt x="3803" y="648"/>
                  <a:pt x="3736" y="681"/>
                  <a:pt x="3669" y="748"/>
                </a:cubicBezTo>
                <a:cubicBezTo>
                  <a:pt x="3544" y="823"/>
                  <a:pt x="3400" y="860"/>
                  <a:pt x="3252" y="860"/>
                </a:cubicBezTo>
                <a:cubicBezTo>
                  <a:pt x="3202" y="860"/>
                  <a:pt x="3152" y="856"/>
                  <a:pt x="3102" y="848"/>
                </a:cubicBezTo>
                <a:cubicBezTo>
                  <a:pt x="3002" y="814"/>
                  <a:pt x="2902" y="781"/>
                  <a:pt x="2835" y="748"/>
                </a:cubicBezTo>
                <a:cubicBezTo>
                  <a:pt x="2869" y="714"/>
                  <a:pt x="2869" y="681"/>
                  <a:pt x="2869" y="614"/>
                </a:cubicBezTo>
                <a:cubicBezTo>
                  <a:pt x="2835" y="581"/>
                  <a:pt x="2769" y="548"/>
                  <a:pt x="2702" y="514"/>
                </a:cubicBezTo>
                <a:cubicBezTo>
                  <a:pt x="2635" y="481"/>
                  <a:pt x="2535" y="381"/>
                  <a:pt x="2435" y="347"/>
                </a:cubicBezTo>
                <a:cubicBezTo>
                  <a:pt x="2235" y="247"/>
                  <a:pt x="2035" y="181"/>
                  <a:pt x="1868" y="81"/>
                </a:cubicBezTo>
                <a:cubicBezTo>
                  <a:pt x="1795" y="26"/>
                  <a:pt x="1721" y="1"/>
                  <a:pt x="1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flipH="1">
            <a:off x="5725842" y="3663454"/>
            <a:ext cx="165334" cy="100362"/>
          </a:xfrm>
          <a:custGeom>
            <a:rect b="b" l="l" r="r" t="t"/>
            <a:pathLst>
              <a:path extrusionOk="0" h="2592" w="4270">
                <a:moveTo>
                  <a:pt x="1489" y="1"/>
                </a:moveTo>
                <a:cubicBezTo>
                  <a:pt x="1418" y="1"/>
                  <a:pt x="1351" y="17"/>
                  <a:pt x="1301" y="51"/>
                </a:cubicBezTo>
                <a:cubicBezTo>
                  <a:pt x="1234" y="117"/>
                  <a:pt x="1168" y="184"/>
                  <a:pt x="1134" y="251"/>
                </a:cubicBezTo>
                <a:cubicBezTo>
                  <a:pt x="1101" y="318"/>
                  <a:pt x="1068" y="351"/>
                  <a:pt x="1068" y="384"/>
                </a:cubicBezTo>
                <a:cubicBezTo>
                  <a:pt x="967" y="418"/>
                  <a:pt x="901" y="451"/>
                  <a:pt x="834" y="484"/>
                </a:cubicBezTo>
                <a:cubicBezTo>
                  <a:pt x="667" y="618"/>
                  <a:pt x="500" y="718"/>
                  <a:pt x="367" y="885"/>
                </a:cubicBezTo>
                <a:cubicBezTo>
                  <a:pt x="200" y="1018"/>
                  <a:pt x="100" y="1152"/>
                  <a:pt x="33" y="1352"/>
                </a:cubicBezTo>
                <a:cubicBezTo>
                  <a:pt x="0" y="1418"/>
                  <a:pt x="0" y="1485"/>
                  <a:pt x="33" y="1552"/>
                </a:cubicBezTo>
                <a:cubicBezTo>
                  <a:pt x="67" y="1619"/>
                  <a:pt x="134" y="1685"/>
                  <a:pt x="200" y="1752"/>
                </a:cubicBezTo>
                <a:cubicBezTo>
                  <a:pt x="300" y="1885"/>
                  <a:pt x="434" y="1986"/>
                  <a:pt x="601" y="2052"/>
                </a:cubicBezTo>
                <a:cubicBezTo>
                  <a:pt x="767" y="2119"/>
                  <a:pt x="934" y="2119"/>
                  <a:pt x="1068" y="2119"/>
                </a:cubicBezTo>
                <a:cubicBezTo>
                  <a:pt x="1268" y="2119"/>
                  <a:pt x="1468" y="2086"/>
                  <a:pt x="1668" y="2086"/>
                </a:cubicBezTo>
                <a:lnTo>
                  <a:pt x="1768" y="2186"/>
                </a:lnTo>
                <a:cubicBezTo>
                  <a:pt x="1835" y="2286"/>
                  <a:pt x="1901" y="2352"/>
                  <a:pt x="1968" y="2453"/>
                </a:cubicBezTo>
                <a:cubicBezTo>
                  <a:pt x="2037" y="2498"/>
                  <a:pt x="2153" y="2591"/>
                  <a:pt x="2251" y="2591"/>
                </a:cubicBezTo>
                <a:cubicBezTo>
                  <a:pt x="2296" y="2591"/>
                  <a:pt x="2337" y="2572"/>
                  <a:pt x="2368" y="2519"/>
                </a:cubicBezTo>
                <a:cubicBezTo>
                  <a:pt x="2402" y="2453"/>
                  <a:pt x="2435" y="2386"/>
                  <a:pt x="2435" y="2286"/>
                </a:cubicBezTo>
                <a:cubicBezTo>
                  <a:pt x="2435" y="2219"/>
                  <a:pt x="2469" y="2152"/>
                  <a:pt x="2535" y="2119"/>
                </a:cubicBezTo>
                <a:cubicBezTo>
                  <a:pt x="2535" y="2086"/>
                  <a:pt x="2602" y="2086"/>
                  <a:pt x="2602" y="2052"/>
                </a:cubicBezTo>
                <a:cubicBezTo>
                  <a:pt x="2602" y="2019"/>
                  <a:pt x="2535" y="1952"/>
                  <a:pt x="2502" y="1952"/>
                </a:cubicBezTo>
                <a:cubicBezTo>
                  <a:pt x="2435" y="1952"/>
                  <a:pt x="2402" y="1919"/>
                  <a:pt x="2335" y="1919"/>
                </a:cubicBezTo>
                <a:cubicBezTo>
                  <a:pt x="2402" y="1885"/>
                  <a:pt x="2469" y="1852"/>
                  <a:pt x="2535" y="1819"/>
                </a:cubicBezTo>
                <a:cubicBezTo>
                  <a:pt x="2602" y="1785"/>
                  <a:pt x="2702" y="1752"/>
                  <a:pt x="2769" y="1685"/>
                </a:cubicBezTo>
                <a:cubicBezTo>
                  <a:pt x="2902" y="1519"/>
                  <a:pt x="3102" y="1385"/>
                  <a:pt x="3302" y="1318"/>
                </a:cubicBezTo>
                <a:cubicBezTo>
                  <a:pt x="3386" y="1268"/>
                  <a:pt x="3478" y="1243"/>
                  <a:pt x="3569" y="1243"/>
                </a:cubicBezTo>
                <a:cubicBezTo>
                  <a:pt x="3661" y="1243"/>
                  <a:pt x="3753" y="1268"/>
                  <a:pt x="3836" y="1318"/>
                </a:cubicBezTo>
                <a:cubicBezTo>
                  <a:pt x="3936" y="1352"/>
                  <a:pt x="4003" y="1418"/>
                  <a:pt x="4070" y="1485"/>
                </a:cubicBezTo>
                <a:cubicBezTo>
                  <a:pt x="4096" y="1485"/>
                  <a:pt x="4144" y="1528"/>
                  <a:pt x="4180" y="1528"/>
                </a:cubicBezTo>
                <a:cubicBezTo>
                  <a:pt x="4188" y="1528"/>
                  <a:pt x="4196" y="1525"/>
                  <a:pt x="4203" y="1519"/>
                </a:cubicBezTo>
                <a:cubicBezTo>
                  <a:pt x="4270" y="1485"/>
                  <a:pt x="4236" y="1385"/>
                  <a:pt x="4236" y="1352"/>
                </a:cubicBezTo>
                <a:cubicBezTo>
                  <a:pt x="4236" y="1285"/>
                  <a:pt x="4203" y="1185"/>
                  <a:pt x="4136" y="1118"/>
                </a:cubicBezTo>
                <a:cubicBezTo>
                  <a:pt x="4103" y="1018"/>
                  <a:pt x="4070" y="985"/>
                  <a:pt x="4003" y="918"/>
                </a:cubicBezTo>
                <a:cubicBezTo>
                  <a:pt x="3936" y="885"/>
                  <a:pt x="3903" y="785"/>
                  <a:pt x="3970" y="751"/>
                </a:cubicBezTo>
                <a:cubicBezTo>
                  <a:pt x="3970" y="685"/>
                  <a:pt x="4003" y="651"/>
                  <a:pt x="4036" y="618"/>
                </a:cubicBezTo>
                <a:cubicBezTo>
                  <a:pt x="4070" y="418"/>
                  <a:pt x="4070" y="251"/>
                  <a:pt x="4036" y="51"/>
                </a:cubicBezTo>
                <a:cubicBezTo>
                  <a:pt x="3936" y="84"/>
                  <a:pt x="3870" y="117"/>
                  <a:pt x="3803" y="218"/>
                </a:cubicBezTo>
                <a:lnTo>
                  <a:pt x="3769" y="251"/>
                </a:lnTo>
                <a:cubicBezTo>
                  <a:pt x="3703" y="318"/>
                  <a:pt x="3669" y="384"/>
                  <a:pt x="3603" y="451"/>
                </a:cubicBezTo>
                <a:cubicBezTo>
                  <a:pt x="3458" y="538"/>
                  <a:pt x="3314" y="624"/>
                  <a:pt x="3148" y="624"/>
                </a:cubicBezTo>
                <a:cubicBezTo>
                  <a:pt x="3122" y="624"/>
                  <a:pt x="3096" y="622"/>
                  <a:pt x="3069" y="618"/>
                </a:cubicBezTo>
                <a:cubicBezTo>
                  <a:pt x="2936" y="618"/>
                  <a:pt x="2869" y="618"/>
                  <a:pt x="2769" y="551"/>
                </a:cubicBezTo>
                <a:cubicBezTo>
                  <a:pt x="2802" y="518"/>
                  <a:pt x="2802" y="484"/>
                  <a:pt x="2769" y="451"/>
                </a:cubicBezTo>
                <a:cubicBezTo>
                  <a:pt x="2702" y="418"/>
                  <a:pt x="2669" y="351"/>
                  <a:pt x="2602" y="351"/>
                </a:cubicBezTo>
                <a:cubicBezTo>
                  <a:pt x="2502" y="318"/>
                  <a:pt x="2402" y="284"/>
                  <a:pt x="2302" y="218"/>
                </a:cubicBezTo>
                <a:cubicBezTo>
                  <a:pt x="2102" y="151"/>
                  <a:pt x="1901" y="117"/>
                  <a:pt x="1701" y="51"/>
                </a:cubicBezTo>
                <a:cubicBezTo>
                  <a:pt x="1635" y="17"/>
                  <a:pt x="1560" y="1"/>
                  <a:pt x="1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6397085" y="4466056"/>
            <a:ext cx="165373" cy="102105"/>
          </a:xfrm>
          <a:custGeom>
            <a:rect b="b" l="l" r="r" t="t"/>
            <a:pathLst>
              <a:path extrusionOk="0" h="2637" w="4271">
                <a:moveTo>
                  <a:pt x="1565" y="0"/>
                </a:moveTo>
                <a:cubicBezTo>
                  <a:pt x="1508" y="0"/>
                  <a:pt x="1452" y="11"/>
                  <a:pt x="1401" y="37"/>
                </a:cubicBezTo>
                <a:cubicBezTo>
                  <a:pt x="1335" y="103"/>
                  <a:pt x="1268" y="170"/>
                  <a:pt x="1235" y="237"/>
                </a:cubicBezTo>
                <a:cubicBezTo>
                  <a:pt x="1201" y="270"/>
                  <a:pt x="1168" y="304"/>
                  <a:pt x="1168" y="370"/>
                </a:cubicBezTo>
                <a:cubicBezTo>
                  <a:pt x="1068" y="370"/>
                  <a:pt x="1001" y="404"/>
                  <a:pt x="901" y="437"/>
                </a:cubicBezTo>
                <a:cubicBezTo>
                  <a:pt x="734" y="537"/>
                  <a:pt x="567" y="637"/>
                  <a:pt x="401" y="804"/>
                </a:cubicBezTo>
                <a:cubicBezTo>
                  <a:pt x="267" y="904"/>
                  <a:pt x="134" y="1037"/>
                  <a:pt x="67" y="1204"/>
                </a:cubicBezTo>
                <a:cubicBezTo>
                  <a:pt x="34" y="1271"/>
                  <a:pt x="0" y="1338"/>
                  <a:pt x="34" y="1404"/>
                </a:cubicBezTo>
                <a:cubicBezTo>
                  <a:pt x="67" y="1471"/>
                  <a:pt x="100" y="1571"/>
                  <a:pt x="167" y="1638"/>
                </a:cubicBezTo>
                <a:cubicBezTo>
                  <a:pt x="267" y="1771"/>
                  <a:pt x="401" y="1905"/>
                  <a:pt x="567" y="1971"/>
                </a:cubicBezTo>
                <a:cubicBezTo>
                  <a:pt x="734" y="2038"/>
                  <a:pt x="901" y="2072"/>
                  <a:pt x="1068" y="2072"/>
                </a:cubicBezTo>
                <a:lnTo>
                  <a:pt x="1668" y="2072"/>
                </a:lnTo>
                <a:lnTo>
                  <a:pt x="1735" y="2205"/>
                </a:lnTo>
                <a:cubicBezTo>
                  <a:pt x="1768" y="2305"/>
                  <a:pt x="1835" y="2372"/>
                  <a:pt x="1902" y="2472"/>
                </a:cubicBezTo>
                <a:cubicBezTo>
                  <a:pt x="1974" y="2520"/>
                  <a:pt x="2097" y="2637"/>
                  <a:pt x="2198" y="2637"/>
                </a:cubicBezTo>
                <a:cubicBezTo>
                  <a:pt x="2238" y="2637"/>
                  <a:pt x="2274" y="2619"/>
                  <a:pt x="2302" y="2572"/>
                </a:cubicBezTo>
                <a:cubicBezTo>
                  <a:pt x="2335" y="2505"/>
                  <a:pt x="2369" y="2438"/>
                  <a:pt x="2369" y="2338"/>
                </a:cubicBezTo>
                <a:cubicBezTo>
                  <a:pt x="2402" y="2272"/>
                  <a:pt x="2435" y="2238"/>
                  <a:pt x="2469" y="2205"/>
                </a:cubicBezTo>
                <a:cubicBezTo>
                  <a:pt x="2502" y="2205"/>
                  <a:pt x="2536" y="2138"/>
                  <a:pt x="2569" y="2105"/>
                </a:cubicBezTo>
                <a:cubicBezTo>
                  <a:pt x="2569" y="2072"/>
                  <a:pt x="2502" y="2038"/>
                  <a:pt x="2469" y="2005"/>
                </a:cubicBezTo>
                <a:cubicBezTo>
                  <a:pt x="2402" y="2005"/>
                  <a:pt x="2369" y="1971"/>
                  <a:pt x="2302" y="1971"/>
                </a:cubicBezTo>
                <a:cubicBezTo>
                  <a:pt x="2369" y="1938"/>
                  <a:pt x="2435" y="1938"/>
                  <a:pt x="2502" y="1905"/>
                </a:cubicBezTo>
                <a:cubicBezTo>
                  <a:pt x="2602" y="1871"/>
                  <a:pt x="2669" y="1805"/>
                  <a:pt x="2769" y="1771"/>
                </a:cubicBezTo>
                <a:cubicBezTo>
                  <a:pt x="2902" y="1638"/>
                  <a:pt x="3103" y="1538"/>
                  <a:pt x="3303" y="1471"/>
                </a:cubicBezTo>
                <a:cubicBezTo>
                  <a:pt x="3374" y="1447"/>
                  <a:pt x="3445" y="1436"/>
                  <a:pt x="3514" y="1436"/>
                </a:cubicBezTo>
                <a:cubicBezTo>
                  <a:pt x="3641" y="1436"/>
                  <a:pt x="3762" y="1473"/>
                  <a:pt x="3870" y="1538"/>
                </a:cubicBezTo>
                <a:cubicBezTo>
                  <a:pt x="3970" y="1571"/>
                  <a:pt x="4037" y="1638"/>
                  <a:pt x="4103" y="1705"/>
                </a:cubicBezTo>
                <a:cubicBezTo>
                  <a:pt x="4130" y="1732"/>
                  <a:pt x="4157" y="1780"/>
                  <a:pt x="4202" y="1780"/>
                </a:cubicBezTo>
                <a:cubicBezTo>
                  <a:pt x="4213" y="1780"/>
                  <a:pt x="4224" y="1778"/>
                  <a:pt x="4237" y="1771"/>
                </a:cubicBezTo>
                <a:cubicBezTo>
                  <a:pt x="4270" y="1771"/>
                  <a:pt x="4270" y="1638"/>
                  <a:pt x="4270" y="1605"/>
                </a:cubicBezTo>
                <a:cubicBezTo>
                  <a:pt x="4237" y="1504"/>
                  <a:pt x="4170" y="1404"/>
                  <a:pt x="4137" y="1338"/>
                </a:cubicBezTo>
                <a:cubicBezTo>
                  <a:pt x="4103" y="1238"/>
                  <a:pt x="4037" y="1171"/>
                  <a:pt x="4003" y="1138"/>
                </a:cubicBezTo>
                <a:cubicBezTo>
                  <a:pt x="3937" y="1071"/>
                  <a:pt x="3937" y="1004"/>
                  <a:pt x="4003" y="937"/>
                </a:cubicBezTo>
                <a:lnTo>
                  <a:pt x="4070" y="837"/>
                </a:lnTo>
                <a:cubicBezTo>
                  <a:pt x="4137" y="637"/>
                  <a:pt x="4137" y="470"/>
                  <a:pt x="4103" y="270"/>
                </a:cubicBezTo>
                <a:cubicBezTo>
                  <a:pt x="4037" y="270"/>
                  <a:pt x="3937" y="337"/>
                  <a:pt x="3903" y="404"/>
                </a:cubicBezTo>
                <a:lnTo>
                  <a:pt x="3836" y="437"/>
                </a:lnTo>
                <a:cubicBezTo>
                  <a:pt x="3770" y="504"/>
                  <a:pt x="3736" y="570"/>
                  <a:pt x="3670" y="604"/>
                </a:cubicBezTo>
                <a:cubicBezTo>
                  <a:pt x="3503" y="737"/>
                  <a:pt x="3303" y="771"/>
                  <a:pt x="3103" y="771"/>
                </a:cubicBezTo>
                <a:cubicBezTo>
                  <a:pt x="3003" y="737"/>
                  <a:pt x="2902" y="704"/>
                  <a:pt x="2802" y="671"/>
                </a:cubicBezTo>
                <a:cubicBezTo>
                  <a:pt x="2836" y="637"/>
                  <a:pt x="2869" y="604"/>
                  <a:pt x="2836" y="570"/>
                </a:cubicBezTo>
                <a:cubicBezTo>
                  <a:pt x="2802" y="504"/>
                  <a:pt x="2736" y="470"/>
                  <a:pt x="2669" y="437"/>
                </a:cubicBezTo>
                <a:lnTo>
                  <a:pt x="2402" y="304"/>
                </a:lnTo>
                <a:cubicBezTo>
                  <a:pt x="2202" y="204"/>
                  <a:pt x="2002" y="170"/>
                  <a:pt x="1835" y="70"/>
                </a:cubicBezTo>
                <a:cubicBezTo>
                  <a:pt x="1753" y="29"/>
                  <a:pt x="1657" y="0"/>
                  <a:pt x="15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flipH="1">
            <a:off x="210405" y="1624211"/>
            <a:ext cx="162779" cy="104041"/>
          </a:xfrm>
          <a:custGeom>
            <a:rect b="b" l="l" r="r" t="t"/>
            <a:pathLst>
              <a:path extrusionOk="0" h="2687" w="4204">
                <a:moveTo>
                  <a:pt x="1623" y="0"/>
                </a:moveTo>
                <a:cubicBezTo>
                  <a:pt x="1570" y="0"/>
                  <a:pt x="1517" y="8"/>
                  <a:pt x="1468" y="20"/>
                </a:cubicBezTo>
                <a:cubicBezTo>
                  <a:pt x="1401" y="87"/>
                  <a:pt x="1335" y="154"/>
                  <a:pt x="1268" y="220"/>
                </a:cubicBezTo>
                <a:cubicBezTo>
                  <a:pt x="1235" y="254"/>
                  <a:pt x="1235" y="287"/>
                  <a:pt x="1201" y="320"/>
                </a:cubicBezTo>
                <a:cubicBezTo>
                  <a:pt x="1101" y="354"/>
                  <a:pt x="1034" y="387"/>
                  <a:pt x="968" y="420"/>
                </a:cubicBezTo>
                <a:cubicBezTo>
                  <a:pt x="768" y="487"/>
                  <a:pt x="601" y="587"/>
                  <a:pt x="434" y="721"/>
                </a:cubicBezTo>
                <a:cubicBezTo>
                  <a:pt x="267" y="821"/>
                  <a:pt x="134" y="954"/>
                  <a:pt x="34" y="1121"/>
                </a:cubicBezTo>
                <a:cubicBezTo>
                  <a:pt x="0" y="1188"/>
                  <a:pt x="0" y="1254"/>
                  <a:pt x="0" y="1321"/>
                </a:cubicBezTo>
                <a:cubicBezTo>
                  <a:pt x="34" y="1421"/>
                  <a:pt x="67" y="1488"/>
                  <a:pt x="134" y="1555"/>
                </a:cubicBezTo>
                <a:cubicBezTo>
                  <a:pt x="234" y="1721"/>
                  <a:pt x="334" y="1855"/>
                  <a:pt x="501" y="1921"/>
                </a:cubicBezTo>
                <a:cubicBezTo>
                  <a:pt x="668" y="1988"/>
                  <a:pt x="801" y="2022"/>
                  <a:pt x="968" y="2055"/>
                </a:cubicBezTo>
                <a:cubicBezTo>
                  <a:pt x="1168" y="2088"/>
                  <a:pt x="1368" y="2088"/>
                  <a:pt x="1568" y="2088"/>
                </a:cubicBezTo>
                <a:cubicBezTo>
                  <a:pt x="1602" y="2122"/>
                  <a:pt x="1635" y="2188"/>
                  <a:pt x="1668" y="2222"/>
                </a:cubicBezTo>
                <a:cubicBezTo>
                  <a:pt x="1702" y="2322"/>
                  <a:pt x="1735" y="2422"/>
                  <a:pt x="1802" y="2489"/>
                </a:cubicBezTo>
                <a:cubicBezTo>
                  <a:pt x="1874" y="2561"/>
                  <a:pt x="1982" y="2686"/>
                  <a:pt x="2086" y="2686"/>
                </a:cubicBezTo>
                <a:cubicBezTo>
                  <a:pt x="2126" y="2686"/>
                  <a:pt x="2165" y="2668"/>
                  <a:pt x="2202" y="2622"/>
                </a:cubicBezTo>
                <a:cubicBezTo>
                  <a:pt x="2235" y="2555"/>
                  <a:pt x="2269" y="2489"/>
                  <a:pt x="2302" y="2422"/>
                </a:cubicBezTo>
                <a:cubicBezTo>
                  <a:pt x="2302" y="2355"/>
                  <a:pt x="2335" y="2288"/>
                  <a:pt x="2402" y="2255"/>
                </a:cubicBezTo>
                <a:cubicBezTo>
                  <a:pt x="2435" y="2255"/>
                  <a:pt x="2469" y="2222"/>
                  <a:pt x="2469" y="2188"/>
                </a:cubicBezTo>
                <a:cubicBezTo>
                  <a:pt x="2502" y="2155"/>
                  <a:pt x="2435" y="2122"/>
                  <a:pt x="2402" y="2088"/>
                </a:cubicBezTo>
                <a:cubicBezTo>
                  <a:pt x="2335" y="2055"/>
                  <a:pt x="2302" y="2055"/>
                  <a:pt x="2235" y="2022"/>
                </a:cubicBezTo>
                <a:cubicBezTo>
                  <a:pt x="2302" y="2022"/>
                  <a:pt x="2369" y="1988"/>
                  <a:pt x="2435" y="1988"/>
                </a:cubicBezTo>
                <a:cubicBezTo>
                  <a:pt x="2536" y="1955"/>
                  <a:pt x="2602" y="1888"/>
                  <a:pt x="2702" y="1855"/>
                </a:cubicBezTo>
                <a:cubicBezTo>
                  <a:pt x="2869" y="1721"/>
                  <a:pt x="3069" y="1621"/>
                  <a:pt x="3269" y="1588"/>
                </a:cubicBezTo>
                <a:cubicBezTo>
                  <a:pt x="3325" y="1569"/>
                  <a:pt x="3381" y="1561"/>
                  <a:pt x="3436" y="1561"/>
                </a:cubicBezTo>
                <a:cubicBezTo>
                  <a:pt x="3579" y="1561"/>
                  <a:pt x="3716" y="1616"/>
                  <a:pt x="3836" y="1688"/>
                </a:cubicBezTo>
                <a:cubicBezTo>
                  <a:pt x="3903" y="1721"/>
                  <a:pt x="3970" y="1788"/>
                  <a:pt x="4037" y="1855"/>
                </a:cubicBezTo>
                <a:cubicBezTo>
                  <a:pt x="4070" y="1888"/>
                  <a:pt x="4103" y="1955"/>
                  <a:pt x="4170" y="1955"/>
                </a:cubicBezTo>
                <a:cubicBezTo>
                  <a:pt x="4203" y="1921"/>
                  <a:pt x="4203" y="1821"/>
                  <a:pt x="4203" y="1788"/>
                </a:cubicBezTo>
                <a:cubicBezTo>
                  <a:pt x="4203" y="1688"/>
                  <a:pt x="4170" y="1588"/>
                  <a:pt x="4137" y="1488"/>
                </a:cubicBezTo>
                <a:cubicBezTo>
                  <a:pt x="4103" y="1388"/>
                  <a:pt x="4037" y="1321"/>
                  <a:pt x="4003" y="1288"/>
                </a:cubicBezTo>
                <a:cubicBezTo>
                  <a:pt x="3937" y="1188"/>
                  <a:pt x="3937" y="1154"/>
                  <a:pt x="4003" y="1088"/>
                </a:cubicBezTo>
                <a:cubicBezTo>
                  <a:pt x="4170" y="921"/>
                  <a:pt x="4203" y="654"/>
                  <a:pt x="4170" y="420"/>
                </a:cubicBezTo>
                <a:cubicBezTo>
                  <a:pt x="4070" y="420"/>
                  <a:pt x="3970" y="454"/>
                  <a:pt x="3937" y="520"/>
                </a:cubicBezTo>
                <a:lnTo>
                  <a:pt x="3870" y="587"/>
                </a:lnTo>
                <a:cubicBezTo>
                  <a:pt x="3803" y="621"/>
                  <a:pt x="3770" y="687"/>
                  <a:pt x="3703" y="721"/>
                </a:cubicBezTo>
                <a:cubicBezTo>
                  <a:pt x="3550" y="823"/>
                  <a:pt x="3397" y="866"/>
                  <a:pt x="3244" y="866"/>
                </a:cubicBezTo>
                <a:cubicBezTo>
                  <a:pt x="3197" y="866"/>
                  <a:pt x="3150" y="862"/>
                  <a:pt x="3103" y="854"/>
                </a:cubicBezTo>
                <a:cubicBezTo>
                  <a:pt x="3003" y="821"/>
                  <a:pt x="2902" y="787"/>
                  <a:pt x="2836" y="721"/>
                </a:cubicBezTo>
                <a:cubicBezTo>
                  <a:pt x="2869" y="721"/>
                  <a:pt x="2869" y="654"/>
                  <a:pt x="2869" y="621"/>
                </a:cubicBezTo>
                <a:cubicBezTo>
                  <a:pt x="2836" y="554"/>
                  <a:pt x="2769" y="520"/>
                  <a:pt x="2702" y="487"/>
                </a:cubicBezTo>
                <a:cubicBezTo>
                  <a:pt x="2669" y="487"/>
                  <a:pt x="2536" y="387"/>
                  <a:pt x="2435" y="354"/>
                </a:cubicBezTo>
                <a:cubicBezTo>
                  <a:pt x="2269" y="220"/>
                  <a:pt x="2069" y="187"/>
                  <a:pt x="1868" y="87"/>
                </a:cubicBezTo>
                <a:cubicBezTo>
                  <a:pt x="1805" y="23"/>
                  <a:pt x="1715" y="0"/>
                  <a:pt x="16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rot="839106">
            <a:off x="981940" y="2521568"/>
            <a:ext cx="165335" cy="100363"/>
          </a:xfrm>
          <a:custGeom>
            <a:rect b="b" l="l" r="r" t="t"/>
            <a:pathLst>
              <a:path extrusionOk="0" h="2592" w="4270">
                <a:moveTo>
                  <a:pt x="1489" y="1"/>
                </a:moveTo>
                <a:cubicBezTo>
                  <a:pt x="1418" y="1"/>
                  <a:pt x="1351" y="17"/>
                  <a:pt x="1301" y="51"/>
                </a:cubicBezTo>
                <a:cubicBezTo>
                  <a:pt x="1234" y="117"/>
                  <a:pt x="1168" y="184"/>
                  <a:pt x="1134" y="251"/>
                </a:cubicBezTo>
                <a:cubicBezTo>
                  <a:pt x="1101" y="318"/>
                  <a:pt x="1068" y="351"/>
                  <a:pt x="1068" y="384"/>
                </a:cubicBezTo>
                <a:cubicBezTo>
                  <a:pt x="967" y="418"/>
                  <a:pt x="901" y="451"/>
                  <a:pt x="834" y="484"/>
                </a:cubicBezTo>
                <a:cubicBezTo>
                  <a:pt x="667" y="618"/>
                  <a:pt x="500" y="718"/>
                  <a:pt x="367" y="885"/>
                </a:cubicBezTo>
                <a:cubicBezTo>
                  <a:pt x="200" y="1018"/>
                  <a:pt x="100" y="1152"/>
                  <a:pt x="33" y="1352"/>
                </a:cubicBezTo>
                <a:cubicBezTo>
                  <a:pt x="0" y="1418"/>
                  <a:pt x="0" y="1485"/>
                  <a:pt x="33" y="1552"/>
                </a:cubicBezTo>
                <a:cubicBezTo>
                  <a:pt x="67" y="1619"/>
                  <a:pt x="134" y="1685"/>
                  <a:pt x="200" y="1752"/>
                </a:cubicBezTo>
                <a:cubicBezTo>
                  <a:pt x="300" y="1885"/>
                  <a:pt x="434" y="1986"/>
                  <a:pt x="601" y="2052"/>
                </a:cubicBezTo>
                <a:cubicBezTo>
                  <a:pt x="767" y="2119"/>
                  <a:pt x="934" y="2119"/>
                  <a:pt x="1068" y="2119"/>
                </a:cubicBezTo>
                <a:cubicBezTo>
                  <a:pt x="1268" y="2119"/>
                  <a:pt x="1468" y="2086"/>
                  <a:pt x="1668" y="2086"/>
                </a:cubicBezTo>
                <a:lnTo>
                  <a:pt x="1768" y="2186"/>
                </a:lnTo>
                <a:cubicBezTo>
                  <a:pt x="1835" y="2286"/>
                  <a:pt x="1901" y="2352"/>
                  <a:pt x="1968" y="2453"/>
                </a:cubicBezTo>
                <a:cubicBezTo>
                  <a:pt x="2037" y="2498"/>
                  <a:pt x="2153" y="2591"/>
                  <a:pt x="2251" y="2591"/>
                </a:cubicBezTo>
                <a:cubicBezTo>
                  <a:pt x="2296" y="2591"/>
                  <a:pt x="2337" y="2572"/>
                  <a:pt x="2368" y="2519"/>
                </a:cubicBezTo>
                <a:cubicBezTo>
                  <a:pt x="2402" y="2453"/>
                  <a:pt x="2435" y="2386"/>
                  <a:pt x="2435" y="2286"/>
                </a:cubicBezTo>
                <a:cubicBezTo>
                  <a:pt x="2435" y="2219"/>
                  <a:pt x="2469" y="2152"/>
                  <a:pt x="2535" y="2119"/>
                </a:cubicBezTo>
                <a:cubicBezTo>
                  <a:pt x="2535" y="2086"/>
                  <a:pt x="2602" y="2086"/>
                  <a:pt x="2602" y="2052"/>
                </a:cubicBezTo>
                <a:cubicBezTo>
                  <a:pt x="2602" y="2019"/>
                  <a:pt x="2535" y="1952"/>
                  <a:pt x="2502" y="1952"/>
                </a:cubicBezTo>
                <a:cubicBezTo>
                  <a:pt x="2435" y="1952"/>
                  <a:pt x="2402" y="1919"/>
                  <a:pt x="2335" y="1919"/>
                </a:cubicBezTo>
                <a:cubicBezTo>
                  <a:pt x="2402" y="1885"/>
                  <a:pt x="2469" y="1852"/>
                  <a:pt x="2535" y="1819"/>
                </a:cubicBezTo>
                <a:cubicBezTo>
                  <a:pt x="2602" y="1785"/>
                  <a:pt x="2702" y="1752"/>
                  <a:pt x="2769" y="1685"/>
                </a:cubicBezTo>
                <a:cubicBezTo>
                  <a:pt x="2902" y="1519"/>
                  <a:pt x="3102" y="1385"/>
                  <a:pt x="3302" y="1318"/>
                </a:cubicBezTo>
                <a:cubicBezTo>
                  <a:pt x="3386" y="1268"/>
                  <a:pt x="3478" y="1243"/>
                  <a:pt x="3569" y="1243"/>
                </a:cubicBezTo>
                <a:cubicBezTo>
                  <a:pt x="3661" y="1243"/>
                  <a:pt x="3753" y="1268"/>
                  <a:pt x="3836" y="1318"/>
                </a:cubicBezTo>
                <a:cubicBezTo>
                  <a:pt x="3936" y="1352"/>
                  <a:pt x="4003" y="1418"/>
                  <a:pt x="4070" y="1485"/>
                </a:cubicBezTo>
                <a:cubicBezTo>
                  <a:pt x="4096" y="1485"/>
                  <a:pt x="4144" y="1528"/>
                  <a:pt x="4180" y="1528"/>
                </a:cubicBezTo>
                <a:cubicBezTo>
                  <a:pt x="4188" y="1528"/>
                  <a:pt x="4196" y="1525"/>
                  <a:pt x="4203" y="1519"/>
                </a:cubicBezTo>
                <a:cubicBezTo>
                  <a:pt x="4270" y="1485"/>
                  <a:pt x="4236" y="1385"/>
                  <a:pt x="4236" y="1352"/>
                </a:cubicBezTo>
                <a:cubicBezTo>
                  <a:pt x="4236" y="1285"/>
                  <a:pt x="4203" y="1185"/>
                  <a:pt x="4136" y="1118"/>
                </a:cubicBezTo>
                <a:cubicBezTo>
                  <a:pt x="4103" y="1018"/>
                  <a:pt x="4070" y="985"/>
                  <a:pt x="4003" y="918"/>
                </a:cubicBezTo>
                <a:cubicBezTo>
                  <a:pt x="3936" y="885"/>
                  <a:pt x="3903" y="785"/>
                  <a:pt x="3970" y="751"/>
                </a:cubicBezTo>
                <a:cubicBezTo>
                  <a:pt x="3970" y="685"/>
                  <a:pt x="4003" y="651"/>
                  <a:pt x="4036" y="618"/>
                </a:cubicBezTo>
                <a:cubicBezTo>
                  <a:pt x="4070" y="418"/>
                  <a:pt x="4070" y="251"/>
                  <a:pt x="4036" y="51"/>
                </a:cubicBezTo>
                <a:cubicBezTo>
                  <a:pt x="3936" y="84"/>
                  <a:pt x="3870" y="117"/>
                  <a:pt x="3803" y="218"/>
                </a:cubicBezTo>
                <a:lnTo>
                  <a:pt x="3769" y="251"/>
                </a:lnTo>
                <a:cubicBezTo>
                  <a:pt x="3703" y="318"/>
                  <a:pt x="3669" y="384"/>
                  <a:pt x="3603" y="451"/>
                </a:cubicBezTo>
                <a:cubicBezTo>
                  <a:pt x="3458" y="538"/>
                  <a:pt x="3314" y="624"/>
                  <a:pt x="3148" y="624"/>
                </a:cubicBezTo>
                <a:cubicBezTo>
                  <a:pt x="3122" y="624"/>
                  <a:pt x="3096" y="622"/>
                  <a:pt x="3069" y="618"/>
                </a:cubicBezTo>
                <a:cubicBezTo>
                  <a:pt x="2936" y="618"/>
                  <a:pt x="2869" y="618"/>
                  <a:pt x="2769" y="551"/>
                </a:cubicBezTo>
                <a:cubicBezTo>
                  <a:pt x="2802" y="518"/>
                  <a:pt x="2802" y="484"/>
                  <a:pt x="2769" y="451"/>
                </a:cubicBezTo>
                <a:cubicBezTo>
                  <a:pt x="2702" y="418"/>
                  <a:pt x="2669" y="351"/>
                  <a:pt x="2602" y="351"/>
                </a:cubicBezTo>
                <a:cubicBezTo>
                  <a:pt x="2502" y="318"/>
                  <a:pt x="2402" y="284"/>
                  <a:pt x="2302" y="218"/>
                </a:cubicBezTo>
                <a:cubicBezTo>
                  <a:pt x="2102" y="151"/>
                  <a:pt x="1901" y="117"/>
                  <a:pt x="1701" y="51"/>
                </a:cubicBezTo>
                <a:cubicBezTo>
                  <a:pt x="1635" y="17"/>
                  <a:pt x="1560" y="1"/>
                  <a:pt x="14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rot="839106">
            <a:off x="8846190" y="1151405"/>
            <a:ext cx="165335" cy="100363"/>
          </a:xfrm>
          <a:custGeom>
            <a:rect b="b" l="l" r="r" t="t"/>
            <a:pathLst>
              <a:path extrusionOk="0" h="2592" w="4270">
                <a:moveTo>
                  <a:pt x="1489" y="1"/>
                </a:moveTo>
                <a:cubicBezTo>
                  <a:pt x="1418" y="1"/>
                  <a:pt x="1351" y="17"/>
                  <a:pt x="1301" y="51"/>
                </a:cubicBezTo>
                <a:cubicBezTo>
                  <a:pt x="1234" y="117"/>
                  <a:pt x="1168" y="184"/>
                  <a:pt x="1134" y="251"/>
                </a:cubicBezTo>
                <a:cubicBezTo>
                  <a:pt x="1101" y="318"/>
                  <a:pt x="1068" y="351"/>
                  <a:pt x="1068" y="384"/>
                </a:cubicBezTo>
                <a:cubicBezTo>
                  <a:pt x="967" y="418"/>
                  <a:pt x="901" y="451"/>
                  <a:pt x="834" y="484"/>
                </a:cubicBezTo>
                <a:cubicBezTo>
                  <a:pt x="667" y="618"/>
                  <a:pt x="500" y="718"/>
                  <a:pt x="367" y="885"/>
                </a:cubicBezTo>
                <a:cubicBezTo>
                  <a:pt x="200" y="1018"/>
                  <a:pt x="100" y="1152"/>
                  <a:pt x="33" y="1352"/>
                </a:cubicBezTo>
                <a:cubicBezTo>
                  <a:pt x="0" y="1418"/>
                  <a:pt x="0" y="1485"/>
                  <a:pt x="33" y="1552"/>
                </a:cubicBezTo>
                <a:cubicBezTo>
                  <a:pt x="67" y="1619"/>
                  <a:pt x="134" y="1685"/>
                  <a:pt x="200" y="1752"/>
                </a:cubicBezTo>
                <a:cubicBezTo>
                  <a:pt x="300" y="1885"/>
                  <a:pt x="434" y="1986"/>
                  <a:pt x="601" y="2052"/>
                </a:cubicBezTo>
                <a:cubicBezTo>
                  <a:pt x="767" y="2119"/>
                  <a:pt x="934" y="2119"/>
                  <a:pt x="1068" y="2119"/>
                </a:cubicBezTo>
                <a:cubicBezTo>
                  <a:pt x="1268" y="2119"/>
                  <a:pt x="1468" y="2086"/>
                  <a:pt x="1668" y="2086"/>
                </a:cubicBezTo>
                <a:lnTo>
                  <a:pt x="1768" y="2186"/>
                </a:lnTo>
                <a:cubicBezTo>
                  <a:pt x="1835" y="2286"/>
                  <a:pt x="1901" y="2352"/>
                  <a:pt x="1968" y="2453"/>
                </a:cubicBezTo>
                <a:cubicBezTo>
                  <a:pt x="2037" y="2498"/>
                  <a:pt x="2153" y="2591"/>
                  <a:pt x="2251" y="2591"/>
                </a:cubicBezTo>
                <a:cubicBezTo>
                  <a:pt x="2296" y="2591"/>
                  <a:pt x="2337" y="2572"/>
                  <a:pt x="2368" y="2519"/>
                </a:cubicBezTo>
                <a:cubicBezTo>
                  <a:pt x="2402" y="2453"/>
                  <a:pt x="2435" y="2386"/>
                  <a:pt x="2435" y="2286"/>
                </a:cubicBezTo>
                <a:cubicBezTo>
                  <a:pt x="2435" y="2219"/>
                  <a:pt x="2469" y="2152"/>
                  <a:pt x="2535" y="2119"/>
                </a:cubicBezTo>
                <a:cubicBezTo>
                  <a:pt x="2535" y="2086"/>
                  <a:pt x="2602" y="2086"/>
                  <a:pt x="2602" y="2052"/>
                </a:cubicBezTo>
                <a:cubicBezTo>
                  <a:pt x="2602" y="2019"/>
                  <a:pt x="2535" y="1952"/>
                  <a:pt x="2502" y="1952"/>
                </a:cubicBezTo>
                <a:cubicBezTo>
                  <a:pt x="2435" y="1952"/>
                  <a:pt x="2402" y="1919"/>
                  <a:pt x="2335" y="1919"/>
                </a:cubicBezTo>
                <a:cubicBezTo>
                  <a:pt x="2402" y="1885"/>
                  <a:pt x="2469" y="1852"/>
                  <a:pt x="2535" y="1819"/>
                </a:cubicBezTo>
                <a:cubicBezTo>
                  <a:pt x="2602" y="1785"/>
                  <a:pt x="2702" y="1752"/>
                  <a:pt x="2769" y="1685"/>
                </a:cubicBezTo>
                <a:cubicBezTo>
                  <a:pt x="2902" y="1519"/>
                  <a:pt x="3102" y="1385"/>
                  <a:pt x="3302" y="1318"/>
                </a:cubicBezTo>
                <a:cubicBezTo>
                  <a:pt x="3386" y="1268"/>
                  <a:pt x="3478" y="1243"/>
                  <a:pt x="3569" y="1243"/>
                </a:cubicBezTo>
                <a:cubicBezTo>
                  <a:pt x="3661" y="1243"/>
                  <a:pt x="3753" y="1268"/>
                  <a:pt x="3836" y="1318"/>
                </a:cubicBezTo>
                <a:cubicBezTo>
                  <a:pt x="3936" y="1352"/>
                  <a:pt x="4003" y="1418"/>
                  <a:pt x="4070" y="1485"/>
                </a:cubicBezTo>
                <a:cubicBezTo>
                  <a:pt x="4096" y="1485"/>
                  <a:pt x="4144" y="1528"/>
                  <a:pt x="4180" y="1528"/>
                </a:cubicBezTo>
                <a:cubicBezTo>
                  <a:pt x="4188" y="1528"/>
                  <a:pt x="4196" y="1525"/>
                  <a:pt x="4203" y="1519"/>
                </a:cubicBezTo>
                <a:cubicBezTo>
                  <a:pt x="4270" y="1485"/>
                  <a:pt x="4236" y="1385"/>
                  <a:pt x="4236" y="1352"/>
                </a:cubicBezTo>
                <a:cubicBezTo>
                  <a:pt x="4236" y="1285"/>
                  <a:pt x="4203" y="1185"/>
                  <a:pt x="4136" y="1118"/>
                </a:cubicBezTo>
                <a:cubicBezTo>
                  <a:pt x="4103" y="1018"/>
                  <a:pt x="4070" y="985"/>
                  <a:pt x="4003" y="918"/>
                </a:cubicBezTo>
                <a:cubicBezTo>
                  <a:pt x="3936" y="885"/>
                  <a:pt x="3903" y="785"/>
                  <a:pt x="3970" y="751"/>
                </a:cubicBezTo>
                <a:cubicBezTo>
                  <a:pt x="3970" y="685"/>
                  <a:pt x="4003" y="651"/>
                  <a:pt x="4036" y="618"/>
                </a:cubicBezTo>
                <a:cubicBezTo>
                  <a:pt x="4070" y="418"/>
                  <a:pt x="4070" y="251"/>
                  <a:pt x="4036" y="51"/>
                </a:cubicBezTo>
                <a:cubicBezTo>
                  <a:pt x="3936" y="84"/>
                  <a:pt x="3870" y="117"/>
                  <a:pt x="3803" y="218"/>
                </a:cubicBezTo>
                <a:lnTo>
                  <a:pt x="3769" y="251"/>
                </a:lnTo>
                <a:cubicBezTo>
                  <a:pt x="3703" y="318"/>
                  <a:pt x="3669" y="384"/>
                  <a:pt x="3603" y="451"/>
                </a:cubicBezTo>
                <a:cubicBezTo>
                  <a:pt x="3458" y="538"/>
                  <a:pt x="3314" y="624"/>
                  <a:pt x="3148" y="624"/>
                </a:cubicBezTo>
                <a:cubicBezTo>
                  <a:pt x="3122" y="624"/>
                  <a:pt x="3096" y="622"/>
                  <a:pt x="3069" y="618"/>
                </a:cubicBezTo>
                <a:cubicBezTo>
                  <a:pt x="2936" y="618"/>
                  <a:pt x="2869" y="618"/>
                  <a:pt x="2769" y="551"/>
                </a:cubicBezTo>
                <a:cubicBezTo>
                  <a:pt x="2802" y="518"/>
                  <a:pt x="2802" y="484"/>
                  <a:pt x="2769" y="451"/>
                </a:cubicBezTo>
                <a:cubicBezTo>
                  <a:pt x="2702" y="418"/>
                  <a:pt x="2669" y="351"/>
                  <a:pt x="2602" y="351"/>
                </a:cubicBezTo>
                <a:cubicBezTo>
                  <a:pt x="2502" y="318"/>
                  <a:pt x="2402" y="284"/>
                  <a:pt x="2302" y="218"/>
                </a:cubicBezTo>
                <a:cubicBezTo>
                  <a:pt x="2102" y="151"/>
                  <a:pt x="1901" y="117"/>
                  <a:pt x="1701" y="51"/>
                </a:cubicBezTo>
                <a:cubicBezTo>
                  <a:pt x="1635" y="17"/>
                  <a:pt x="1560" y="1"/>
                  <a:pt x="14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flipH="1" rot="-839106">
            <a:off x="8427290" y="1831255"/>
            <a:ext cx="165335" cy="100363"/>
          </a:xfrm>
          <a:custGeom>
            <a:rect b="b" l="l" r="r" t="t"/>
            <a:pathLst>
              <a:path extrusionOk="0" h="2592" w="4270">
                <a:moveTo>
                  <a:pt x="1489" y="1"/>
                </a:moveTo>
                <a:cubicBezTo>
                  <a:pt x="1418" y="1"/>
                  <a:pt x="1351" y="17"/>
                  <a:pt x="1301" y="51"/>
                </a:cubicBezTo>
                <a:cubicBezTo>
                  <a:pt x="1234" y="117"/>
                  <a:pt x="1168" y="184"/>
                  <a:pt x="1134" y="251"/>
                </a:cubicBezTo>
                <a:cubicBezTo>
                  <a:pt x="1101" y="318"/>
                  <a:pt x="1068" y="351"/>
                  <a:pt x="1068" y="384"/>
                </a:cubicBezTo>
                <a:cubicBezTo>
                  <a:pt x="967" y="418"/>
                  <a:pt x="901" y="451"/>
                  <a:pt x="834" y="484"/>
                </a:cubicBezTo>
                <a:cubicBezTo>
                  <a:pt x="667" y="618"/>
                  <a:pt x="500" y="718"/>
                  <a:pt x="367" y="885"/>
                </a:cubicBezTo>
                <a:cubicBezTo>
                  <a:pt x="200" y="1018"/>
                  <a:pt x="100" y="1152"/>
                  <a:pt x="33" y="1352"/>
                </a:cubicBezTo>
                <a:cubicBezTo>
                  <a:pt x="0" y="1418"/>
                  <a:pt x="0" y="1485"/>
                  <a:pt x="33" y="1552"/>
                </a:cubicBezTo>
                <a:cubicBezTo>
                  <a:pt x="67" y="1619"/>
                  <a:pt x="134" y="1685"/>
                  <a:pt x="200" y="1752"/>
                </a:cubicBezTo>
                <a:cubicBezTo>
                  <a:pt x="300" y="1885"/>
                  <a:pt x="434" y="1986"/>
                  <a:pt x="601" y="2052"/>
                </a:cubicBezTo>
                <a:cubicBezTo>
                  <a:pt x="767" y="2119"/>
                  <a:pt x="934" y="2119"/>
                  <a:pt x="1068" y="2119"/>
                </a:cubicBezTo>
                <a:cubicBezTo>
                  <a:pt x="1268" y="2119"/>
                  <a:pt x="1468" y="2086"/>
                  <a:pt x="1668" y="2086"/>
                </a:cubicBezTo>
                <a:lnTo>
                  <a:pt x="1768" y="2186"/>
                </a:lnTo>
                <a:cubicBezTo>
                  <a:pt x="1835" y="2286"/>
                  <a:pt x="1901" y="2352"/>
                  <a:pt x="1968" y="2453"/>
                </a:cubicBezTo>
                <a:cubicBezTo>
                  <a:pt x="2037" y="2498"/>
                  <a:pt x="2153" y="2591"/>
                  <a:pt x="2251" y="2591"/>
                </a:cubicBezTo>
                <a:cubicBezTo>
                  <a:pt x="2296" y="2591"/>
                  <a:pt x="2337" y="2572"/>
                  <a:pt x="2368" y="2519"/>
                </a:cubicBezTo>
                <a:cubicBezTo>
                  <a:pt x="2402" y="2453"/>
                  <a:pt x="2435" y="2386"/>
                  <a:pt x="2435" y="2286"/>
                </a:cubicBezTo>
                <a:cubicBezTo>
                  <a:pt x="2435" y="2219"/>
                  <a:pt x="2469" y="2152"/>
                  <a:pt x="2535" y="2119"/>
                </a:cubicBezTo>
                <a:cubicBezTo>
                  <a:pt x="2535" y="2086"/>
                  <a:pt x="2602" y="2086"/>
                  <a:pt x="2602" y="2052"/>
                </a:cubicBezTo>
                <a:cubicBezTo>
                  <a:pt x="2602" y="2019"/>
                  <a:pt x="2535" y="1952"/>
                  <a:pt x="2502" y="1952"/>
                </a:cubicBezTo>
                <a:cubicBezTo>
                  <a:pt x="2435" y="1952"/>
                  <a:pt x="2402" y="1919"/>
                  <a:pt x="2335" y="1919"/>
                </a:cubicBezTo>
                <a:cubicBezTo>
                  <a:pt x="2402" y="1885"/>
                  <a:pt x="2469" y="1852"/>
                  <a:pt x="2535" y="1819"/>
                </a:cubicBezTo>
                <a:cubicBezTo>
                  <a:pt x="2602" y="1785"/>
                  <a:pt x="2702" y="1752"/>
                  <a:pt x="2769" y="1685"/>
                </a:cubicBezTo>
                <a:cubicBezTo>
                  <a:pt x="2902" y="1519"/>
                  <a:pt x="3102" y="1385"/>
                  <a:pt x="3302" y="1318"/>
                </a:cubicBezTo>
                <a:cubicBezTo>
                  <a:pt x="3386" y="1268"/>
                  <a:pt x="3478" y="1243"/>
                  <a:pt x="3569" y="1243"/>
                </a:cubicBezTo>
                <a:cubicBezTo>
                  <a:pt x="3661" y="1243"/>
                  <a:pt x="3753" y="1268"/>
                  <a:pt x="3836" y="1318"/>
                </a:cubicBezTo>
                <a:cubicBezTo>
                  <a:pt x="3936" y="1352"/>
                  <a:pt x="4003" y="1418"/>
                  <a:pt x="4070" y="1485"/>
                </a:cubicBezTo>
                <a:cubicBezTo>
                  <a:pt x="4096" y="1485"/>
                  <a:pt x="4144" y="1528"/>
                  <a:pt x="4180" y="1528"/>
                </a:cubicBezTo>
                <a:cubicBezTo>
                  <a:pt x="4188" y="1528"/>
                  <a:pt x="4196" y="1525"/>
                  <a:pt x="4203" y="1519"/>
                </a:cubicBezTo>
                <a:cubicBezTo>
                  <a:pt x="4270" y="1485"/>
                  <a:pt x="4236" y="1385"/>
                  <a:pt x="4236" y="1352"/>
                </a:cubicBezTo>
                <a:cubicBezTo>
                  <a:pt x="4236" y="1285"/>
                  <a:pt x="4203" y="1185"/>
                  <a:pt x="4136" y="1118"/>
                </a:cubicBezTo>
                <a:cubicBezTo>
                  <a:pt x="4103" y="1018"/>
                  <a:pt x="4070" y="985"/>
                  <a:pt x="4003" y="918"/>
                </a:cubicBezTo>
                <a:cubicBezTo>
                  <a:pt x="3936" y="885"/>
                  <a:pt x="3903" y="785"/>
                  <a:pt x="3970" y="751"/>
                </a:cubicBezTo>
                <a:cubicBezTo>
                  <a:pt x="3970" y="685"/>
                  <a:pt x="4003" y="651"/>
                  <a:pt x="4036" y="618"/>
                </a:cubicBezTo>
                <a:cubicBezTo>
                  <a:pt x="4070" y="418"/>
                  <a:pt x="4070" y="251"/>
                  <a:pt x="4036" y="51"/>
                </a:cubicBezTo>
                <a:cubicBezTo>
                  <a:pt x="3936" y="84"/>
                  <a:pt x="3870" y="117"/>
                  <a:pt x="3803" y="218"/>
                </a:cubicBezTo>
                <a:lnTo>
                  <a:pt x="3769" y="251"/>
                </a:lnTo>
                <a:cubicBezTo>
                  <a:pt x="3703" y="318"/>
                  <a:pt x="3669" y="384"/>
                  <a:pt x="3603" y="451"/>
                </a:cubicBezTo>
                <a:cubicBezTo>
                  <a:pt x="3458" y="538"/>
                  <a:pt x="3314" y="624"/>
                  <a:pt x="3148" y="624"/>
                </a:cubicBezTo>
                <a:cubicBezTo>
                  <a:pt x="3122" y="624"/>
                  <a:pt x="3096" y="622"/>
                  <a:pt x="3069" y="618"/>
                </a:cubicBezTo>
                <a:cubicBezTo>
                  <a:pt x="2936" y="618"/>
                  <a:pt x="2869" y="618"/>
                  <a:pt x="2769" y="551"/>
                </a:cubicBezTo>
                <a:cubicBezTo>
                  <a:pt x="2802" y="518"/>
                  <a:pt x="2802" y="484"/>
                  <a:pt x="2769" y="451"/>
                </a:cubicBezTo>
                <a:cubicBezTo>
                  <a:pt x="2702" y="418"/>
                  <a:pt x="2669" y="351"/>
                  <a:pt x="2602" y="351"/>
                </a:cubicBezTo>
                <a:cubicBezTo>
                  <a:pt x="2502" y="318"/>
                  <a:pt x="2402" y="284"/>
                  <a:pt x="2302" y="218"/>
                </a:cubicBezTo>
                <a:cubicBezTo>
                  <a:pt x="2102" y="151"/>
                  <a:pt x="1901" y="117"/>
                  <a:pt x="1701" y="51"/>
                </a:cubicBezTo>
                <a:cubicBezTo>
                  <a:pt x="1635" y="17"/>
                  <a:pt x="1560" y="1"/>
                  <a:pt x="14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713225" y="537600"/>
            <a:ext cx="66426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a:solidFill>
                  <a:srgbClr val="FFFFFF"/>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p:txBody>
      </p:sp>
      <p:sp>
        <p:nvSpPr>
          <p:cNvPr id="175" name="Google Shape;175;p10"/>
          <p:cNvSpPr/>
          <p:nvPr/>
        </p:nvSpPr>
        <p:spPr>
          <a:xfrm>
            <a:off x="7546301" y="1414675"/>
            <a:ext cx="276146" cy="124940"/>
          </a:xfrm>
          <a:custGeom>
            <a:rect b="b" l="l" r="r" t="t"/>
            <a:pathLst>
              <a:path extrusionOk="0" h="3834" w="8474">
                <a:moveTo>
                  <a:pt x="0" y="1"/>
                </a:moveTo>
                <a:lnTo>
                  <a:pt x="0" y="1"/>
                </a:lnTo>
                <a:cubicBezTo>
                  <a:pt x="367" y="868"/>
                  <a:pt x="1535" y="1302"/>
                  <a:pt x="2035" y="1569"/>
                </a:cubicBezTo>
                <a:cubicBezTo>
                  <a:pt x="2335" y="1736"/>
                  <a:pt x="2903" y="2169"/>
                  <a:pt x="2869" y="2603"/>
                </a:cubicBezTo>
                <a:lnTo>
                  <a:pt x="1502" y="3036"/>
                </a:lnTo>
                <a:cubicBezTo>
                  <a:pt x="1702" y="3437"/>
                  <a:pt x="2335" y="3403"/>
                  <a:pt x="2736" y="3437"/>
                </a:cubicBezTo>
                <a:lnTo>
                  <a:pt x="2736" y="3470"/>
                </a:lnTo>
                <a:cubicBezTo>
                  <a:pt x="3036" y="3470"/>
                  <a:pt x="3069" y="3604"/>
                  <a:pt x="3370" y="3704"/>
                </a:cubicBezTo>
                <a:cubicBezTo>
                  <a:pt x="3623" y="3791"/>
                  <a:pt x="3884" y="3833"/>
                  <a:pt x="4145" y="3833"/>
                </a:cubicBezTo>
                <a:cubicBezTo>
                  <a:pt x="4776" y="3833"/>
                  <a:pt x="5399" y="3585"/>
                  <a:pt x="5871" y="3137"/>
                </a:cubicBezTo>
                <a:cubicBezTo>
                  <a:pt x="6018" y="3088"/>
                  <a:pt x="6164" y="3057"/>
                  <a:pt x="6311" y="3057"/>
                </a:cubicBezTo>
                <a:cubicBezTo>
                  <a:pt x="6365" y="3057"/>
                  <a:pt x="6418" y="3061"/>
                  <a:pt x="6472" y="3070"/>
                </a:cubicBezTo>
                <a:lnTo>
                  <a:pt x="5705" y="2703"/>
                </a:lnTo>
                <a:cubicBezTo>
                  <a:pt x="5921" y="2544"/>
                  <a:pt x="6236" y="2504"/>
                  <a:pt x="6576" y="2504"/>
                </a:cubicBezTo>
                <a:cubicBezTo>
                  <a:pt x="6928" y="2504"/>
                  <a:pt x="7305" y="2547"/>
                  <a:pt x="7626" y="2547"/>
                </a:cubicBezTo>
                <a:cubicBezTo>
                  <a:pt x="7713" y="2547"/>
                  <a:pt x="7796" y="2544"/>
                  <a:pt x="7873" y="2536"/>
                </a:cubicBezTo>
                <a:lnTo>
                  <a:pt x="8240" y="2403"/>
                </a:lnTo>
                <a:lnTo>
                  <a:pt x="8340" y="2269"/>
                </a:lnTo>
                <a:lnTo>
                  <a:pt x="8373" y="2236"/>
                </a:lnTo>
                <a:cubicBezTo>
                  <a:pt x="8473" y="2102"/>
                  <a:pt x="8406" y="2236"/>
                  <a:pt x="8473" y="2036"/>
                </a:cubicBezTo>
                <a:lnTo>
                  <a:pt x="8473" y="2036"/>
                </a:lnTo>
                <a:cubicBezTo>
                  <a:pt x="8106" y="2136"/>
                  <a:pt x="7723" y="2186"/>
                  <a:pt x="7339" y="2186"/>
                </a:cubicBezTo>
                <a:cubicBezTo>
                  <a:pt x="6955" y="2186"/>
                  <a:pt x="6572" y="2136"/>
                  <a:pt x="6205" y="2036"/>
                </a:cubicBezTo>
                <a:cubicBezTo>
                  <a:pt x="6114" y="2028"/>
                  <a:pt x="6033" y="2025"/>
                  <a:pt x="5960" y="2025"/>
                </a:cubicBezTo>
                <a:cubicBezTo>
                  <a:pt x="5118" y="2025"/>
                  <a:pt x="5402" y="2480"/>
                  <a:pt x="4681" y="2480"/>
                </a:cubicBezTo>
                <a:cubicBezTo>
                  <a:pt x="4619" y="2480"/>
                  <a:pt x="4549" y="2477"/>
                  <a:pt x="4470" y="2469"/>
                </a:cubicBezTo>
                <a:lnTo>
                  <a:pt x="4170" y="2036"/>
                </a:lnTo>
                <a:cubicBezTo>
                  <a:pt x="4157" y="2036"/>
                  <a:pt x="4154" y="2041"/>
                  <a:pt x="4149" y="2041"/>
                </a:cubicBezTo>
                <a:cubicBezTo>
                  <a:pt x="4142" y="2041"/>
                  <a:pt x="4130" y="2029"/>
                  <a:pt x="4070" y="1969"/>
                </a:cubicBezTo>
                <a:cubicBezTo>
                  <a:pt x="3970" y="1869"/>
                  <a:pt x="4037" y="1969"/>
                  <a:pt x="4003" y="1836"/>
                </a:cubicBezTo>
                <a:cubicBezTo>
                  <a:pt x="3803" y="1769"/>
                  <a:pt x="3670" y="1602"/>
                  <a:pt x="3436" y="1502"/>
                </a:cubicBezTo>
                <a:cubicBezTo>
                  <a:pt x="2569" y="1002"/>
                  <a:pt x="1201" y="668"/>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7007137" y="2673589"/>
            <a:ext cx="276146" cy="125983"/>
          </a:xfrm>
          <a:custGeom>
            <a:rect b="b" l="l" r="r" t="t"/>
            <a:pathLst>
              <a:path extrusionOk="0" h="3866" w="8474">
                <a:moveTo>
                  <a:pt x="1" y="1"/>
                </a:moveTo>
                <a:lnTo>
                  <a:pt x="1" y="1"/>
                </a:lnTo>
                <a:cubicBezTo>
                  <a:pt x="401" y="868"/>
                  <a:pt x="1568" y="1301"/>
                  <a:pt x="2069" y="1602"/>
                </a:cubicBezTo>
                <a:cubicBezTo>
                  <a:pt x="2336" y="1768"/>
                  <a:pt x="2936" y="2169"/>
                  <a:pt x="2903" y="2636"/>
                </a:cubicBezTo>
                <a:lnTo>
                  <a:pt x="1468" y="3103"/>
                </a:lnTo>
                <a:cubicBezTo>
                  <a:pt x="1702" y="3470"/>
                  <a:pt x="2302" y="3436"/>
                  <a:pt x="2703" y="3470"/>
                </a:cubicBezTo>
                <a:lnTo>
                  <a:pt x="2736" y="3470"/>
                </a:lnTo>
                <a:cubicBezTo>
                  <a:pt x="3036" y="3470"/>
                  <a:pt x="3103" y="3603"/>
                  <a:pt x="3370" y="3737"/>
                </a:cubicBezTo>
                <a:cubicBezTo>
                  <a:pt x="3620" y="3823"/>
                  <a:pt x="3882" y="3866"/>
                  <a:pt x="4143" y="3866"/>
                </a:cubicBezTo>
                <a:cubicBezTo>
                  <a:pt x="4785" y="3866"/>
                  <a:pt x="5421" y="3610"/>
                  <a:pt x="5872" y="3136"/>
                </a:cubicBezTo>
                <a:cubicBezTo>
                  <a:pt x="6072" y="3069"/>
                  <a:pt x="6272" y="3069"/>
                  <a:pt x="6472" y="3069"/>
                </a:cubicBezTo>
                <a:lnTo>
                  <a:pt x="5738" y="2736"/>
                </a:lnTo>
                <a:cubicBezTo>
                  <a:pt x="5962" y="2572"/>
                  <a:pt x="6287" y="2534"/>
                  <a:pt x="6636" y="2534"/>
                </a:cubicBezTo>
                <a:cubicBezTo>
                  <a:pt x="6926" y="2534"/>
                  <a:pt x="7234" y="2560"/>
                  <a:pt x="7516" y="2560"/>
                </a:cubicBezTo>
                <a:cubicBezTo>
                  <a:pt x="7654" y="2560"/>
                  <a:pt x="7786" y="2554"/>
                  <a:pt x="7906" y="2536"/>
                </a:cubicBezTo>
                <a:lnTo>
                  <a:pt x="8240" y="2436"/>
                </a:lnTo>
                <a:lnTo>
                  <a:pt x="8373" y="2302"/>
                </a:lnTo>
                <a:lnTo>
                  <a:pt x="8407" y="2269"/>
                </a:lnTo>
                <a:cubicBezTo>
                  <a:pt x="8473" y="2135"/>
                  <a:pt x="8440" y="2269"/>
                  <a:pt x="8473" y="2069"/>
                </a:cubicBezTo>
                <a:lnTo>
                  <a:pt x="8473" y="2069"/>
                </a:lnTo>
                <a:cubicBezTo>
                  <a:pt x="8106" y="2169"/>
                  <a:pt x="7731" y="2219"/>
                  <a:pt x="7356" y="2219"/>
                </a:cubicBezTo>
                <a:cubicBezTo>
                  <a:pt x="6981" y="2219"/>
                  <a:pt x="6605" y="2169"/>
                  <a:pt x="6238" y="2069"/>
                </a:cubicBezTo>
                <a:cubicBezTo>
                  <a:pt x="6122" y="2056"/>
                  <a:pt x="6021" y="2051"/>
                  <a:pt x="5933" y="2051"/>
                </a:cubicBezTo>
                <a:cubicBezTo>
                  <a:pt x="5149" y="2051"/>
                  <a:pt x="5376" y="2487"/>
                  <a:pt x="4726" y="2487"/>
                </a:cubicBezTo>
                <a:cubicBezTo>
                  <a:pt x="4653" y="2487"/>
                  <a:pt x="4568" y="2481"/>
                  <a:pt x="4471" y="2469"/>
                </a:cubicBezTo>
                <a:lnTo>
                  <a:pt x="4204" y="2069"/>
                </a:lnTo>
                <a:cubicBezTo>
                  <a:pt x="4181" y="2069"/>
                  <a:pt x="4174" y="2072"/>
                  <a:pt x="4169" y="2072"/>
                </a:cubicBezTo>
                <a:cubicBezTo>
                  <a:pt x="4159" y="2072"/>
                  <a:pt x="4159" y="2058"/>
                  <a:pt x="4070" y="1969"/>
                </a:cubicBezTo>
                <a:cubicBezTo>
                  <a:pt x="4020" y="1919"/>
                  <a:pt x="4012" y="1919"/>
                  <a:pt x="4012" y="1919"/>
                </a:cubicBezTo>
                <a:cubicBezTo>
                  <a:pt x="4012" y="1919"/>
                  <a:pt x="4020" y="1919"/>
                  <a:pt x="4004" y="1869"/>
                </a:cubicBezTo>
                <a:cubicBezTo>
                  <a:pt x="3803" y="1768"/>
                  <a:pt x="3703" y="1635"/>
                  <a:pt x="3470" y="1502"/>
                </a:cubicBezTo>
                <a:cubicBezTo>
                  <a:pt x="2603"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1671785" y="1858824"/>
            <a:ext cx="276114" cy="126016"/>
          </a:xfrm>
          <a:custGeom>
            <a:rect b="b" l="l" r="r" t="t"/>
            <a:pathLst>
              <a:path extrusionOk="0" h="3867" w="8473">
                <a:moveTo>
                  <a:pt x="0" y="1"/>
                </a:moveTo>
                <a:lnTo>
                  <a:pt x="0" y="1"/>
                </a:lnTo>
                <a:cubicBezTo>
                  <a:pt x="367" y="868"/>
                  <a:pt x="1568" y="1302"/>
                  <a:pt x="2035" y="1602"/>
                </a:cubicBezTo>
                <a:cubicBezTo>
                  <a:pt x="2335" y="1769"/>
                  <a:pt x="2902" y="2169"/>
                  <a:pt x="2869" y="2636"/>
                </a:cubicBezTo>
                <a:lnTo>
                  <a:pt x="1468" y="3103"/>
                </a:lnTo>
                <a:cubicBezTo>
                  <a:pt x="1668" y="3470"/>
                  <a:pt x="2302" y="3437"/>
                  <a:pt x="2702" y="3470"/>
                </a:cubicBezTo>
                <a:cubicBezTo>
                  <a:pt x="3002" y="3470"/>
                  <a:pt x="3036" y="3637"/>
                  <a:pt x="3336" y="3737"/>
                </a:cubicBezTo>
                <a:cubicBezTo>
                  <a:pt x="3589" y="3825"/>
                  <a:pt x="3854" y="3867"/>
                  <a:pt x="4117" y="3867"/>
                </a:cubicBezTo>
                <a:cubicBezTo>
                  <a:pt x="4756" y="3867"/>
                  <a:pt x="5389" y="3619"/>
                  <a:pt x="5838" y="3170"/>
                </a:cubicBezTo>
                <a:cubicBezTo>
                  <a:pt x="5984" y="3121"/>
                  <a:pt x="6131" y="3090"/>
                  <a:pt x="6277" y="3090"/>
                </a:cubicBezTo>
                <a:cubicBezTo>
                  <a:pt x="6331" y="3090"/>
                  <a:pt x="6384" y="3094"/>
                  <a:pt x="6438" y="3103"/>
                </a:cubicBezTo>
                <a:lnTo>
                  <a:pt x="5704" y="2736"/>
                </a:lnTo>
                <a:cubicBezTo>
                  <a:pt x="5920" y="2578"/>
                  <a:pt x="6229" y="2538"/>
                  <a:pt x="6562" y="2538"/>
                </a:cubicBezTo>
                <a:cubicBezTo>
                  <a:pt x="6907" y="2538"/>
                  <a:pt x="7276" y="2581"/>
                  <a:pt x="7594" y="2581"/>
                </a:cubicBezTo>
                <a:cubicBezTo>
                  <a:pt x="7680" y="2581"/>
                  <a:pt x="7762" y="2578"/>
                  <a:pt x="7839" y="2569"/>
                </a:cubicBezTo>
                <a:lnTo>
                  <a:pt x="8239" y="2436"/>
                </a:lnTo>
                <a:lnTo>
                  <a:pt x="8373" y="2303"/>
                </a:lnTo>
                <a:lnTo>
                  <a:pt x="8373" y="2269"/>
                </a:lnTo>
                <a:cubicBezTo>
                  <a:pt x="8473" y="2136"/>
                  <a:pt x="8406" y="2269"/>
                  <a:pt x="8473" y="2069"/>
                </a:cubicBezTo>
                <a:lnTo>
                  <a:pt x="8473" y="2069"/>
                </a:lnTo>
                <a:cubicBezTo>
                  <a:pt x="8106" y="2169"/>
                  <a:pt x="7731" y="2219"/>
                  <a:pt x="7355" y="2219"/>
                </a:cubicBezTo>
                <a:cubicBezTo>
                  <a:pt x="6980" y="2219"/>
                  <a:pt x="6605" y="2169"/>
                  <a:pt x="6238" y="2069"/>
                </a:cubicBezTo>
                <a:cubicBezTo>
                  <a:pt x="6122" y="2057"/>
                  <a:pt x="6021" y="2051"/>
                  <a:pt x="5933" y="2051"/>
                </a:cubicBezTo>
                <a:cubicBezTo>
                  <a:pt x="5149" y="2051"/>
                  <a:pt x="5376" y="2487"/>
                  <a:pt x="4725" y="2487"/>
                </a:cubicBezTo>
                <a:cubicBezTo>
                  <a:pt x="4652" y="2487"/>
                  <a:pt x="4568" y="2482"/>
                  <a:pt x="4470" y="2469"/>
                </a:cubicBezTo>
                <a:lnTo>
                  <a:pt x="4170" y="2069"/>
                </a:lnTo>
                <a:cubicBezTo>
                  <a:pt x="4159" y="2058"/>
                  <a:pt x="4155" y="2058"/>
                  <a:pt x="4151" y="2058"/>
                </a:cubicBezTo>
                <a:cubicBezTo>
                  <a:pt x="4144" y="2058"/>
                  <a:pt x="4136" y="2058"/>
                  <a:pt x="4070" y="1969"/>
                </a:cubicBezTo>
                <a:cubicBezTo>
                  <a:pt x="4020" y="1919"/>
                  <a:pt x="4011" y="1919"/>
                  <a:pt x="4011" y="1919"/>
                </a:cubicBezTo>
                <a:cubicBezTo>
                  <a:pt x="4011" y="1919"/>
                  <a:pt x="4020" y="1919"/>
                  <a:pt x="4003" y="1869"/>
                </a:cubicBezTo>
                <a:cubicBezTo>
                  <a:pt x="3803" y="1769"/>
                  <a:pt x="3669" y="1635"/>
                  <a:pt x="3436" y="1502"/>
                </a:cubicBezTo>
                <a:cubicBezTo>
                  <a:pt x="2602" y="1002"/>
                  <a:pt x="1201" y="668"/>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3537374" y="2508750"/>
            <a:ext cx="277222" cy="126016"/>
          </a:xfrm>
          <a:custGeom>
            <a:rect b="b" l="l" r="r" t="t"/>
            <a:pathLst>
              <a:path extrusionOk="0" h="3867" w="8507">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flipH="1">
            <a:off x="272951" y="2547625"/>
            <a:ext cx="276146" cy="125983"/>
          </a:xfrm>
          <a:custGeom>
            <a:rect b="b" l="l" r="r" t="t"/>
            <a:pathLst>
              <a:path extrusionOk="0" h="3866" w="8474">
                <a:moveTo>
                  <a:pt x="1" y="0"/>
                </a:moveTo>
                <a:cubicBezTo>
                  <a:pt x="368" y="901"/>
                  <a:pt x="1569" y="1301"/>
                  <a:pt x="2036" y="1601"/>
                </a:cubicBezTo>
                <a:cubicBezTo>
                  <a:pt x="2336" y="1768"/>
                  <a:pt x="2903" y="2168"/>
                  <a:pt x="2870" y="2635"/>
                </a:cubicBezTo>
                <a:lnTo>
                  <a:pt x="1502" y="3102"/>
                </a:lnTo>
                <a:cubicBezTo>
                  <a:pt x="1702" y="3469"/>
                  <a:pt x="2336" y="3469"/>
                  <a:pt x="2736" y="3469"/>
                </a:cubicBezTo>
                <a:cubicBezTo>
                  <a:pt x="3036" y="3469"/>
                  <a:pt x="3070" y="3636"/>
                  <a:pt x="3370" y="3736"/>
                </a:cubicBezTo>
                <a:cubicBezTo>
                  <a:pt x="3623" y="3824"/>
                  <a:pt x="3885" y="3866"/>
                  <a:pt x="4145" y="3866"/>
                </a:cubicBezTo>
                <a:cubicBezTo>
                  <a:pt x="4776" y="3866"/>
                  <a:pt x="5399" y="3618"/>
                  <a:pt x="5872" y="3169"/>
                </a:cubicBezTo>
                <a:cubicBezTo>
                  <a:pt x="6072" y="3102"/>
                  <a:pt x="6272" y="3069"/>
                  <a:pt x="6472" y="3069"/>
                </a:cubicBezTo>
                <a:lnTo>
                  <a:pt x="5738" y="2735"/>
                </a:lnTo>
                <a:cubicBezTo>
                  <a:pt x="5940" y="2577"/>
                  <a:pt x="6247" y="2537"/>
                  <a:pt x="6582" y="2537"/>
                </a:cubicBezTo>
                <a:cubicBezTo>
                  <a:pt x="6929" y="2537"/>
                  <a:pt x="7306" y="2580"/>
                  <a:pt x="7626" y="2580"/>
                </a:cubicBezTo>
                <a:cubicBezTo>
                  <a:pt x="7713" y="2580"/>
                  <a:pt x="7796" y="2577"/>
                  <a:pt x="7873" y="2569"/>
                </a:cubicBezTo>
                <a:lnTo>
                  <a:pt x="8240" y="2435"/>
                </a:lnTo>
                <a:lnTo>
                  <a:pt x="8373" y="2302"/>
                </a:lnTo>
                <a:cubicBezTo>
                  <a:pt x="8373" y="2302"/>
                  <a:pt x="8373" y="2268"/>
                  <a:pt x="8373" y="2268"/>
                </a:cubicBezTo>
                <a:cubicBezTo>
                  <a:pt x="8474" y="2135"/>
                  <a:pt x="8440" y="2268"/>
                  <a:pt x="8474" y="2068"/>
                </a:cubicBezTo>
                <a:lnTo>
                  <a:pt x="8474" y="2068"/>
                </a:lnTo>
                <a:cubicBezTo>
                  <a:pt x="8107" y="2168"/>
                  <a:pt x="7731" y="2218"/>
                  <a:pt x="7352" y="2218"/>
                </a:cubicBezTo>
                <a:cubicBezTo>
                  <a:pt x="6972" y="2218"/>
                  <a:pt x="6589" y="2168"/>
                  <a:pt x="6205" y="2068"/>
                </a:cubicBezTo>
                <a:cubicBezTo>
                  <a:pt x="6092" y="2056"/>
                  <a:pt x="5994" y="2050"/>
                  <a:pt x="5908" y="2050"/>
                </a:cubicBezTo>
                <a:cubicBezTo>
                  <a:pt x="5147" y="2050"/>
                  <a:pt x="5376" y="2486"/>
                  <a:pt x="4726" y="2486"/>
                </a:cubicBezTo>
                <a:cubicBezTo>
                  <a:pt x="4653" y="2486"/>
                  <a:pt x="4569" y="2481"/>
                  <a:pt x="4471" y="2468"/>
                </a:cubicBezTo>
                <a:lnTo>
                  <a:pt x="4170" y="2068"/>
                </a:lnTo>
                <a:cubicBezTo>
                  <a:pt x="4162" y="2060"/>
                  <a:pt x="4158" y="2058"/>
                  <a:pt x="4155" y="2058"/>
                </a:cubicBezTo>
                <a:cubicBezTo>
                  <a:pt x="4152" y="2058"/>
                  <a:pt x="4150" y="2060"/>
                  <a:pt x="4145" y="2060"/>
                </a:cubicBezTo>
                <a:cubicBezTo>
                  <a:pt x="4137" y="2060"/>
                  <a:pt x="4120" y="2052"/>
                  <a:pt x="4070" y="2001"/>
                </a:cubicBezTo>
                <a:cubicBezTo>
                  <a:pt x="4020" y="1935"/>
                  <a:pt x="4012" y="1935"/>
                  <a:pt x="4012" y="1935"/>
                </a:cubicBezTo>
                <a:cubicBezTo>
                  <a:pt x="4012" y="1935"/>
                  <a:pt x="4020" y="1935"/>
                  <a:pt x="4004" y="1868"/>
                </a:cubicBezTo>
                <a:cubicBezTo>
                  <a:pt x="3804" y="1768"/>
                  <a:pt x="3670" y="1635"/>
                  <a:pt x="3470" y="1501"/>
                </a:cubicBezTo>
                <a:cubicBezTo>
                  <a:pt x="2603" y="1034"/>
                  <a:pt x="1202" y="66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flipH="1">
            <a:off x="5329911" y="1770993"/>
            <a:ext cx="276146" cy="125983"/>
          </a:xfrm>
          <a:custGeom>
            <a:rect b="b" l="l" r="r" t="t"/>
            <a:pathLst>
              <a:path extrusionOk="0" h="3866" w="8474">
                <a:moveTo>
                  <a:pt x="1" y="1"/>
                </a:moveTo>
                <a:lnTo>
                  <a:pt x="1" y="1"/>
                </a:lnTo>
                <a:cubicBezTo>
                  <a:pt x="368" y="868"/>
                  <a:pt x="1568" y="1302"/>
                  <a:pt x="2035" y="1602"/>
                </a:cubicBezTo>
                <a:cubicBezTo>
                  <a:pt x="2336" y="1769"/>
                  <a:pt x="2903" y="2169"/>
                  <a:pt x="2869" y="2636"/>
                </a:cubicBezTo>
                <a:lnTo>
                  <a:pt x="1468" y="3103"/>
                </a:lnTo>
                <a:cubicBezTo>
                  <a:pt x="1669" y="3470"/>
                  <a:pt x="2302" y="3470"/>
                  <a:pt x="2703" y="3470"/>
                </a:cubicBezTo>
                <a:lnTo>
                  <a:pt x="2736" y="3470"/>
                </a:lnTo>
                <a:cubicBezTo>
                  <a:pt x="3036" y="3470"/>
                  <a:pt x="3070" y="3603"/>
                  <a:pt x="3370" y="3737"/>
                </a:cubicBezTo>
                <a:cubicBezTo>
                  <a:pt x="3620" y="3824"/>
                  <a:pt x="3880" y="3866"/>
                  <a:pt x="4137" y="3866"/>
                </a:cubicBezTo>
                <a:cubicBezTo>
                  <a:pt x="4771" y="3866"/>
                  <a:pt x="5397" y="3611"/>
                  <a:pt x="5872" y="3136"/>
                </a:cubicBezTo>
                <a:cubicBezTo>
                  <a:pt x="6072" y="3103"/>
                  <a:pt x="6272" y="3070"/>
                  <a:pt x="6472" y="3070"/>
                </a:cubicBezTo>
                <a:lnTo>
                  <a:pt x="5738" y="2736"/>
                </a:lnTo>
                <a:cubicBezTo>
                  <a:pt x="5947" y="2572"/>
                  <a:pt x="6270" y="2535"/>
                  <a:pt x="6620" y="2535"/>
                </a:cubicBezTo>
                <a:cubicBezTo>
                  <a:pt x="6909" y="2535"/>
                  <a:pt x="7218" y="2560"/>
                  <a:pt x="7495" y="2560"/>
                </a:cubicBezTo>
                <a:cubicBezTo>
                  <a:pt x="7630" y="2560"/>
                  <a:pt x="7758" y="2554"/>
                  <a:pt x="7873" y="2536"/>
                </a:cubicBezTo>
                <a:lnTo>
                  <a:pt x="8240" y="2436"/>
                </a:lnTo>
                <a:lnTo>
                  <a:pt x="8340" y="2303"/>
                </a:lnTo>
                <a:lnTo>
                  <a:pt x="8373" y="2269"/>
                </a:lnTo>
                <a:cubicBezTo>
                  <a:pt x="8473" y="2136"/>
                  <a:pt x="8407" y="2269"/>
                  <a:pt x="8473" y="2069"/>
                </a:cubicBezTo>
                <a:lnTo>
                  <a:pt x="8473" y="2069"/>
                </a:lnTo>
                <a:cubicBezTo>
                  <a:pt x="8106" y="2169"/>
                  <a:pt x="7731" y="2219"/>
                  <a:pt x="7356" y="2219"/>
                </a:cubicBezTo>
                <a:cubicBezTo>
                  <a:pt x="6981" y="2219"/>
                  <a:pt x="6605" y="2169"/>
                  <a:pt x="6238" y="2069"/>
                </a:cubicBezTo>
                <a:cubicBezTo>
                  <a:pt x="6122" y="2057"/>
                  <a:pt x="6021" y="2051"/>
                  <a:pt x="5933" y="2051"/>
                </a:cubicBezTo>
                <a:cubicBezTo>
                  <a:pt x="5149" y="2051"/>
                  <a:pt x="5376" y="2487"/>
                  <a:pt x="4726" y="2487"/>
                </a:cubicBezTo>
                <a:cubicBezTo>
                  <a:pt x="4653" y="2487"/>
                  <a:pt x="4568" y="2482"/>
                  <a:pt x="4471" y="2469"/>
                </a:cubicBezTo>
                <a:lnTo>
                  <a:pt x="4170" y="2069"/>
                </a:lnTo>
                <a:cubicBezTo>
                  <a:pt x="4159" y="2069"/>
                  <a:pt x="4156" y="2073"/>
                  <a:pt x="4152" y="2073"/>
                </a:cubicBezTo>
                <a:cubicBezTo>
                  <a:pt x="4144" y="2073"/>
                  <a:pt x="4137" y="2058"/>
                  <a:pt x="4070" y="1969"/>
                </a:cubicBezTo>
                <a:cubicBezTo>
                  <a:pt x="4020" y="1919"/>
                  <a:pt x="4012" y="1919"/>
                  <a:pt x="4012" y="1919"/>
                </a:cubicBezTo>
                <a:cubicBezTo>
                  <a:pt x="4012" y="1919"/>
                  <a:pt x="4020" y="1919"/>
                  <a:pt x="4004" y="1869"/>
                </a:cubicBezTo>
                <a:cubicBezTo>
                  <a:pt x="3803" y="1769"/>
                  <a:pt x="3670" y="1635"/>
                  <a:pt x="3436" y="1502"/>
                </a:cubicBezTo>
                <a:cubicBezTo>
                  <a:pt x="2603" y="1035"/>
                  <a:pt x="1202" y="66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38" Type="http://schemas.openxmlformats.org/officeDocument/2006/relationships/theme" Target="../theme/theme1.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7600"/>
            <a:ext cx="4677600" cy="428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1pPr>
            <a:lvl2pPr lvl="1">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2pPr>
            <a:lvl3pPr lvl="2">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3pPr>
            <a:lvl4pPr lvl="3">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4pPr>
            <a:lvl5pPr lvl="4">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5pPr>
            <a:lvl6pPr lvl="5">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6pPr>
            <a:lvl7pPr lvl="6">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7pPr>
            <a:lvl8pPr lvl="7">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8pPr>
            <a:lvl9pPr lvl="8">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9pPr>
          </a:lstStyle>
          <a:p/>
        </p:txBody>
      </p:sp>
      <p:sp>
        <p:nvSpPr>
          <p:cNvPr id="7" name="Google Shape;7;p1"/>
          <p:cNvSpPr txBox="1"/>
          <p:nvPr>
            <p:ph idx="1" type="body"/>
          </p:nvPr>
        </p:nvSpPr>
        <p:spPr>
          <a:xfrm>
            <a:off x="713225" y="1145000"/>
            <a:ext cx="7717500" cy="34590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6"/>
              </a:buClr>
              <a:buSzPts val="1800"/>
              <a:buFont typeface="Poppins"/>
              <a:buChar char="●"/>
              <a:defRPr sz="1800">
                <a:solidFill>
                  <a:schemeClr val="accent6"/>
                </a:solidFill>
                <a:latin typeface="Poppins"/>
                <a:ea typeface="Poppins"/>
                <a:cs typeface="Poppins"/>
                <a:sym typeface="Poppins"/>
              </a:defRPr>
            </a:lvl1pPr>
            <a:lvl2pPr indent="-317500" lvl="1" marL="9144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2pPr>
            <a:lvl3pPr indent="-317500" lvl="2" marL="13716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3pPr>
            <a:lvl4pPr indent="-317500" lvl="3" marL="18288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4pPr>
            <a:lvl5pPr indent="-317500" lvl="4" marL="22860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5pPr>
            <a:lvl6pPr indent="-317500" lvl="5" marL="27432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6pPr>
            <a:lvl7pPr indent="-317500" lvl="6" marL="32004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7pPr>
            <a:lvl8pPr indent="-317500" lvl="7" marL="36576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8pPr>
            <a:lvl9pPr indent="-317500" lvl="8" marL="41148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7" name="Shape 567"/>
        <p:cNvGrpSpPr/>
        <p:nvPr/>
      </p:nvGrpSpPr>
      <p:grpSpPr>
        <a:xfrm>
          <a:off x="0" y="0"/>
          <a:ext cx="0" cy="0"/>
          <a:chOff x="0" y="0"/>
          <a:chExt cx="0" cy="0"/>
        </a:xfrm>
      </p:grpSpPr>
      <p:sp>
        <p:nvSpPr>
          <p:cNvPr id="568" name="Google Shape;568;p38"/>
          <p:cNvSpPr txBox="1"/>
          <p:nvPr>
            <p:ph type="ctrTitle"/>
          </p:nvPr>
        </p:nvSpPr>
        <p:spPr>
          <a:xfrm>
            <a:off x="713225" y="892763"/>
            <a:ext cx="4176900" cy="3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Machine Learning —</a:t>
            </a:r>
            <a:endParaRPr/>
          </a:p>
        </p:txBody>
      </p:sp>
      <p:sp>
        <p:nvSpPr>
          <p:cNvPr id="569" name="Google Shape;569;p38"/>
          <p:cNvSpPr txBox="1"/>
          <p:nvPr>
            <p:ph idx="2" type="ctrTitle"/>
          </p:nvPr>
        </p:nvSpPr>
        <p:spPr>
          <a:xfrm>
            <a:off x="713225" y="1631250"/>
            <a:ext cx="4176900" cy="13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TITANIC</a:t>
            </a:r>
            <a:endParaRPr/>
          </a:p>
        </p:txBody>
      </p:sp>
      <p:grpSp>
        <p:nvGrpSpPr>
          <p:cNvPr id="570" name="Google Shape;570;p38"/>
          <p:cNvGrpSpPr/>
          <p:nvPr/>
        </p:nvGrpSpPr>
        <p:grpSpPr>
          <a:xfrm>
            <a:off x="5069451" y="962594"/>
            <a:ext cx="8149760" cy="6883683"/>
            <a:chOff x="2701133" y="829600"/>
            <a:chExt cx="3921548" cy="3484351"/>
          </a:xfrm>
        </p:grpSpPr>
        <p:sp>
          <p:nvSpPr>
            <p:cNvPr id="571" name="Google Shape;571;p38"/>
            <p:cNvSpPr/>
            <p:nvPr/>
          </p:nvSpPr>
          <p:spPr>
            <a:xfrm>
              <a:off x="3772318" y="1182419"/>
              <a:ext cx="67899" cy="1399447"/>
            </a:xfrm>
            <a:custGeom>
              <a:rect b="b" l="l" r="r" t="t"/>
              <a:pathLst>
                <a:path extrusionOk="0" h="45756" w="2220">
                  <a:moveTo>
                    <a:pt x="2220" y="1"/>
                  </a:moveTo>
                  <a:lnTo>
                    <a:pt x="0" y="45756"/>
                  </a:lnTo>
                  <a:lnTo>
                    <a:pt x="2098" y="44878"/>
                  </a:lnTo>
                  <a:lnTo>
                    <a:pt x="22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3123349" y="1997731"/>
              <a:ext cx="560990" cy="490859"/>
            </a:xfrm>
            <a:custGeom>
              <a:rect b="b" l="l" r="r" t="t"/>
              <a:pathLst>
                <a:path extrusionOk="0" h="16049" w="18342">
                  <a:moveTo>
                    <a:pt x="1293" y="1"/>
                  </a:moveTo>
                  <a:lnTo>
                    <a:pt x="2220" y="12732"/>
                  </a:lnTo>
                  <a:lnTo>
                    <a:pt x="18341" y="16049"/>
                  </a:lnTo>
                  <a:lnTo>
                    <a:pt x="0" y="1404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3162864" y="1997731"/>
              <a:ext cx="521474" cy="490859"/>
            </a:xfrm>
            <a:custGeom>
              <a:rect b="b" l="l" r="r" t="t"/>
              <a:pathLst>
                <a:path extrusionOk="0" h="16049" w="17050">
                  <a:moveTo>
                    <a:pt x="1" y="1"/>
                  </a:moveTo>
                  <a:lnTo>
                    <a:pt x="928" y="12732"/>
                  </a:lnTo>
                  <a:lnTo>
                    <a:pt x="17049" y="16049"/>
                  </a:lnTo>
                  <a:lnTo>
                    <a:pt x="1391" y="12244"/>
                  </a:lnTo>
                  <a:lnTo>
                    <a:pt x="1" y="1"/>
                  </a:lnTo>
                  <a:close/>
                </a:path>
              </a:pathLst>
            </a:custGeom>
            <a:solidFill>
              <a:srgbClr val="FD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38"/>
            <p:cNvGrpSpPr/>
            <p:nvPr/>
          </p:nvGrpSpPr>
          <p:grpSpPr>
            <a:xfrm>
              <a:off x="2983120" y="829600"/>
              <a:ext cx="3307549" cy="1747018"/>
              <a:chOff x="2983120" y="829600"/>
              <a:chExt cx="3307549" cy="1747018"/>
            </a:xfrm>
          </p:grpSpPr>
          <p:sp>
            <p:nvSpPr>
              <p:cNvPr id="575" name="Google Shape;575;p38"/>
              <p:cNvSpPr/>
              <p:nvPr/>
            </p:nvSpPr>
            <p:spPr>
              <a:xfrm>
                <a:off x="2983854" y="829600"/>
                <a:ext cx="3306116" cy="1647859"/>
              </a:xfrm>
              <a:custGeom>
                <a:rect b="b" l="l" r="r" t="t"/>
                <a:pathLst>
                  <a:path extrusionOk="0" h="53878" w="108096">
                    <a:moveTo>
                      <a:pt x="101267" y="53877"/>
                    </a:moveTo>
                    <a:lnTo>
                      <a:pt x="108096" y="38780"/>
                    </a:lnTo>
                    <a:lnTo>
                      <a:pt x="106949" y="28073"/>
                    </a:lnTo>
                    <a:lnTo>
                      <a:pt x="101779" y="24366"/>
                    </a:lnTo>
                    <a:lnTo>
                      <a:pt x="95486" y="27707"/>
                    </a:lnTo>
                    <a:lnTo>
                      <a:pt x="89169" y="24170"/>
                    </a:lnTo>
                    <a:lnTo>
                      <a:pt x="83364" y="30390"/>
                    </a:lnTo>
                    <a:cubicBezTo>
                      <a:pt x="83364" y="30390"/>
                      <a:pt x="73999" y="26292"/>
                      <a:pt x="73706" y="26000"/>
                    </a:cubicBezTo>
                    <a:cubicBezTo>
                      <a:pt x="73413" y="25707"/>
                      <a:pt x="71023" y="23122"/>
                      <a:pt x="71023" y="23122"/>
                    </a:cubicBezTo>
                    <a:lnTo>
                      <a:pt x="64828" y="19122"/>
                    </a:lnTo>
                    <a:lnTo>
                      <a:pt x="59584" y="19878"/>
                    </a:lnTo>
                    <a:lnTo>
                      <a:pt x="56146" y="24439"/>
                    </a:lnTo>
                    <a:lnTo>
                      <a:pt x="45438" y="5366"/>
                    </a:lnTo>
                    <a:lnTo>
                      <a:pt x="35122" y="0"/>
                    </a:lnTo>
                    <a:lnTo>
                      <a:pt x="25561" y="8781"/>
                    </a:lnTo>
                    <a:lnTo>
                      <a:pt x="13732" y="12220"/>
                    </a:lnTo>
                    <a:lnTo>
                      <a:pt x="4561" y="16805"/>
                    </a:lnTo>
                    <a:lnTo>
                      <a:pt x="0" y="26731"/>
                    </a:lnTo>
                    <a:lnTo>
                      <a:pt x="1049" y="5387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4701010" y="1414400"/>
                <a:ext cx="1203275" cy="657241"/>
              </a:xfrm>
              <a:custGeom>
                <a:rect b="b" l="l" r="r" t="t"/>
                <a:pathLst>
                  <a:path extrusionOk="0" h="21489" w="39342">
                    <a:moveTo>
                      <a:pt x="8683" y="1"/>
                    </a:moveTo>
                    <a:lnTo>
                      <a:pt x="3439" y="757"/>
                    </a:lnTo>
                    <a:lnTo>
                      <a:pt x="1" y="5318"/>
                    </a:lnTo>
                    <a:lnTo>
                      <a:pt x="4708" y="2147"/>
                    </a:lnTo>
                    <a:lnTo>
                      <a:pt x="8391" y="1757"/>
                    </a:lnTo>
                    <a:lnTo>
                      <a:pt x="14390" y="4952"/>
                    </a:lnTo>
                    <a:lnTo>
                      <a:pt x="20244" y="16659"/>
                    </a:lnTo>
                    <a:lnTo>
                      <a:pt x="21390" y="11488"/>
                    </a:lnTo>
                    <a:lnTo>
                      <a:pt x="24000" y="14537"/>
                    </a:lnTo>
                    <a:lnTo>
                      <a:pt x="25195" y="13537"/>
                    </a:lnTo>
                    <a:lnTo>
                      <a:pt x="26268" y="17196"/>
                    </a:lnTo>
                    <a:lnTo>
                      <a:pt x="29927" y="21488"/>
                    </a:lnTo>
                    <a:lnTo>
                      <a:pt x="34122" y="7488"/>
                    </a:lnTo>
                    <a:lnTo>
                      <a:pt x="39341" y="8586"/>
                    </a:lnTo>
                    <a:lnTo>
                      <a:pt x="33024" y="5049"/>
                    </a:lnTo>
                    <a:lnTo>
                      <a:pt x="27219" y="11244"/>
                    </a:lnTo>
                    <a:cubicBezTo>
                      <a:pt x="27219" y="11244"/>
                      <a:pt x="17854" y="7147"/>
                      <a:pt x="17561" y="6854"/>
                    </a:cubicBezTo>
                    <a:cubicBezTo>
                      <a:pt x="17268" y="6586"/>
                      <a:pt x="14878" y="4001"/>
                      <a:pt x="14878" y="4001"/>
                    </a:cubicBezTo>
                    <a:lnTo>
                      <a:pt x="8683" y="1"/>
                    </a:lnTo>
                    <a:close/>
                  </a:path>
                </a:pathLst>
              </a:custGeom>
              <a:solidFill>
                <a:srgbClr val="FD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4058006" y="829600"/>
                <a:ext cx="643050" cy="748231"/>
              </a:xfrm>
              <a:custGeom>
                <a:rect b="b" l="l" r="r" t="t"/>
                <a:pathLst>
                  <a:path extrusionOk="0" h="24464" w="21025">
                    <a:moveTo>
                      <a:pt x="1" y="0"/>
                    </a:moveTo>
                    <a:lnTo>
                      <a:pt x="6439" y="4976"/>
                    </a:lnTo>
                    <a:cubicBezTo>
                      <a:pt x="6439" y="4976"/>
                      <a:pt x="9561" y="5610"/>
                      <a:pt x="9561" y="6000"/>
                    </a:cubicBezTo>
                    <a:cubicBezTo>
                      <a:pt x="9561" y="6366"/>
                      <a:pt x="21025" y="24463"/>
                      <a:pt x="21025" y="24463"/>
                    </a:cubicBezTo>
                    <a:lnTo>
                      <a:pt x="10317" y="53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5533485" y="1568819"/>
                <a:ext cx="211128" cy="503551"/>
              </a:xfrm>
              <a:custGeom>
                <a:rect b="b" l="l" r="r" t="t"/>
                <a:pathLst>
                  <a:path extrusionOk="0" h="16464" w="6903">
                    <a:moveTo>
                      <a:pt x="0" y="6195"/>
                    </a:moveTo>
                    <a:lnTo>
                      <a:pt x="2708" y="16464"/>
                    </a:lnTo>
                    <a:lnTo>
                      <a:pt x="6903" y="2439"/>
                    </a:lnTo>
                    <a:lnTo>
                      <a:pt x="58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5141118" y="1536736"/>
                <a:ext cx="179045" cy="387176"/>
              </a:xfrm>
              <a:custGeom>
                <a:rect b="b" l="l" r="r" t="t"/>
                <a:pathLst>
                  <a:path extrusionOk="0" h="12659" w="5854">
                    <a:moveTo>
                      <a:pt x="513" y="1"/>
                    </a:moveTo>
                    <a:lnTo>
                      <a:pt x="0" y="952"/>
                    </a:lnTo>
                    <a:lnTo>
                      <a:pt x="5854" y="12659"/>
                    </a:lnTo>
                    <a:lnTo>
                      <a:pt x="3196" y="2854"/>
                    </a:lnTo>
                    <a:cubicBezTo>
                      <a:pt x="2878" y="2586"/>
                      <a:pt x="513" y="1"/>
                      <a:pt x="5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4701010" y="1436787"/>
                <a:ext cx="149224" cy="140263"/>
              </a:xfrm>
              <a:custGeom>
                <a:rect b="b" l="l" r="r" t="t"/>
                <a:pathLst>
                  <a:path extrusionOk="0" h="4586" w="4879">
                    <a:moveTo>
                      <a:pt x="4781" y="1391"/>
                    </a:moveTo>
                    <a:cubicBezTo>
                      <a:pt x="4878" y="1366"/>
                      <a:pt x="3439" y="1"/>
                      <a:pt x="3439" y="1"/>
                    </a:cubicBezTo>
                    <a:lnTo>
                      <a:pt x="1" y="4586"/>
                    </a:lnTo>
                    <a:cubicBezTo>
                      <a:pt x="1" y="4586"/>
                      <a:pt x="4708" y="1415"/>
                      <a:pt x="4781" y="139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6096664" y="1574783"/>
                <a:ext cx="193236" cy="440883"/>
              </a:xfrm>
              <a:custGeom>
                <a:rect b="b" l="l" r="r" t="t"/>
                <a:pathLst>
                  <a:path extrusionOk="0" h="14415" w="6318">
                    <a:moveTo>
                      <a:pt x="1" y="1"/>
                    </a:moveTo>
                    <a:lnTo>
                      <a:pt x="6318" y="14415"/>
                    </a:lnTo>
                    <a:lnTo>
                      <a:pt x="5171" y="370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6081005" y="1574783"/>
                <a:ext cx="208896" cy="902655"/>
              </a:xfrm>
              <a:custGeom>
                <a:rect b="b" l="l" r="r" t="t"/>
                <a:pathLst>
                  <a:path extrusionOk="0" h="29513" w="6830">
                    <a:moveTo>
                      <a:pt x="513" y="1"/>
                    </a:moveTo>
                    <a:lnTo>
                      <a:pt x="1" y="29512"/>
                    </a:lnTo>
                    <a:lnTo>
                      <a:pt x="6830" y="1441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5904228" y="1574783"/>
                <a:ext cx="192471" cy="902655"/>
              </a:xfrm>
              <a:custGeom>
                <a:rect b="b" l="l" r="r" t="t"/>
                <a:pathLst>
                  <a:path extrusionOk="0" h="29513" w="6293">
                    <a:moveTo>
                      <a:pt x="0" y="3342"/>
                    </a:moveTo>
                    <a:lnTo>
                      <a:pt x="5781" y="29512"/>
                    </a:lnTo>
                    <a:lnTo>
                      <a:pt x="62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5620000" y="1659075"/>
                <a:ext cx="461038" cy="902681"/>
              </a:xfrm>
              <a:custGeom>
                <a:rect b="b" l="l" r="r" t="t"/>
                <a:pathLst>
                  <a:path extrusionOk="0" h="36927" w="15074">
                    <a:moveTo>
                      <a:pt x="4318" y="1"/>
                    </a:moveTo>
                    <a:lnTo>
                      <a:pt x="1" y="36927"/>
                    </a:lnTo>
                    <a:lnTo>
                      <a:pt x="15074" y="26756"/>
                    </a:lnTo>
                    <a:lnTo>
                      <a:pt x="9293" y="58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5616275" y="1659075"/>
                <a:ext cx="135797" cy="902681"/>
              </a:xfrm>
              <a:custGeom>
                <a:rect b="b" l="l" r="r" t="t"/>
                <a:pathLst>
                  <a:path extrusionOk="0" h="36927" w="4440">
                    <a:moveTo>
                      <a:pt x="1" y="13513"/>
                    </a:moveTo>
                    <a:lnTo>
                      <a:pt x="123" y="36927"/>
                    </a:lnTo>
                    <a:lnTo>
                      <a:pt x="4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5141118" y="1565822"/>
                <a:ext cx="447611" cy="981717"/>
              </a:xfrm>
              <a:custGeom>
                <a:rect b="b" l="l" r="r" t="t"/>
                <a:pathLst>
                  <a:path extrusionOk="0" h="32098" w="14635">
                    <a:moveTo>
                      <a:pt x="7244" y="7001"/>
                    </a:moveTo>
                    <a:lnTo>
                      <a:pt x="14634" y="31586"/>
                    </a:lnTo>
                    <a:lnTo>
                      <a:pt x="2781" y="32098"/>
                    </a:lnTo>
                    <a:lnTo>
                      <a:pt x="0" y="1"/>
                    </a:lnTo>
                    <a:lnTo>
                      <a:pt x="5854" y="1170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4762913" y="1468105"/>
                <a:ext cx="226054" cy="1071240"/>
              </a:xfrm>
              <a:custGeom>
                <a:rect b="b" l="l" r="r" t="t"/>
                <a:pathLst>
                  <a:path extrusionOk="0" h="35025" w="7391">
                    <a:moveTo>
                      <a:pt x="6367" y="1"/>
                    </a:moveTo>
                    <a:lnTo>
                      <a:pt x="7391" y="35024"/>
                    </a:lnTo>
                    <a:lnTo>
                      <a:pt x="1" y="34903"/>
                    </a:lnTo>
                    <a:lnTo>
                      <a:pt x="2757" y="36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4254938" y="981756"/>
                <a:ext cx="457307" cy="1576993"/>
              </a:xfrm>
              <a:custGeom>
                <a:rect b="b" l="l" r="r" t="t"/>
                <a:pathLst>
                  <a:path extrusionOk="0" h="51561" w="14952">
                    <a:moveTo>
                      <a:pt x="14586" y="19488"/>
                    </a:moveTo>
                    <a:lnTo>
                      <a:pt x="14951" y="51561"/>
                    </a:lnTo>
                    <a:lnTo>
                      <a:pt x="4391" y="51561"/>
                    </a:lnTo>
                    <a:lnTo>
                      <a:pt x="5025" y="11830"/>
                    </a:lnTo>
                    <a:lnTo>
                      <a:pt x="0" y="1"/>
                    </a:lnTo>
                    <a:lnTo>
                      <a:pt x="3122" y="102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3836453" y="1178688"/>
                <a:ext cx="338698" cy="1388253"/>
              </a:xfrm>
              <a:custGeom>
                <a:rect b="b" l="l" r="r" t="t"/>
                <a:pathLst>
                  <a:path extrusionOk="0" h="45390" w="11074">
                    <a:moveTo>
                      <a:pt x="7513" y="1"/>
                    </a:moveTo>
                    <a:lnTo>
                      <a:pt x="11074" y="45390"/>
                    </a:lnTo>
                    <a:lnTo>
                      <a:pt x="1" y="45000"/>
                    </a:lnTo>
                    <a:lnTo>
                      <a:pt x="123" y="123"/>
                    </a:lnTo>
                    <a:lnTo>
                      <a:pt x="4318" y="31122"/>
                    </a:lnTo>
                    <a:lnTo>
                      <a:pt x="6489" y="1941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3015939" y="1306992"/>
                <a:ext cx="656476" cy="1243482"/>
              </a:xfrm>
              <a:custGeom>
                <a:rect b="b" l="l" r="r" t="t"/>
                <a:pathLst>
                  <a:path extrusionOk="0" h="43342" w="21464">
                    <a:moveTo>
                      <a:pt x="12317" y="1"/>
                    </a:moveTo>
                    <a:lnTo>
                      <a:pt x="21463" y="43341"/>
                    </a:lnTo>
                    <a:lnTo>
                      <a:pt x="3390" y="41195"/>
                    </a:lnTo>
                    <a:lnTo>
                      <a:pt x="0" y="38268"/>
                    </a:lnTo>
                    <a:lnTo>
                      <a:pt x="4805" y="22586"/>
                    </a:lnTo>
                    <a:lnTo>
                      <a:pt x="4537" y="297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3118119" y="1398007"/>
                <a:ext cx="44776" cy="599772"/>
              </a:xfrm>
              <a:custGeom>
                <a:rect b="b" l="l" r="r" t="t"/>
                <a:pathLst>
                  <a:path extrusionOk="0" h="19610" w="1464">
                    <a:moveTo>
                      <a:pt x="1196" y="0"/>
                    </a:moveTo>
                    <a:lnTo>
                      <a:pt x="1" y="366"/>
                    </a:lnTo>
                    <a:lnTo>
                      <a:pt x="1464" y="19610"/>
                    </a:lnTo>
                    <a:lnTo>
                      <a:pt x="1196" y="0"/>
                    </a:lnTo>
                    <a:close/>
                  </a:path>
                </a:pathLst>
              </a:custGeom>
              <a:solidFill>
                <a:srgbClr val="FD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4198235" y="981756"/>
                <a:ext cx="210394" cy="1576993"/>
              </a:xfrm>
              <a:custGeom>
                <a:rect b="b" l="l" r="r" t="t"/>
                <a:pathLst>
                  <a:path extrusionOk="0" h="51561" w="6879">
                    <a:moveTo>
                      <a:pt x="1854" y="1"/>
                    </a:moveTo>
                    <a:lnTo>
                      <a:pt x="1" y="391"/>
                    </a:lnTo>
                    <a:lnTo>
                      <a:pt x="6001" y="12805"/>
                    </a:lnTo>
                    <a:lnTo>
                      <a:pt x="6245" y="51561"/>
                    </a:lnTo>
                    <a:lnTo>
                      <a:pt x="6879" y="11830"/>
                    </a:lnTo>
                    <a:lnTo>
                      <a:pt x="18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3392625" y="1151100"/>
                <a:ext cx="379712" cy="1399403"/>
              </a:xfrm>
              <a:custGeom>
                <a:rect b="b" l="l" r="r" t="t"/>
                <a:pathLst>
                  <a:path extrusionOk="0" h="48439" w="12416">
                    <a:moveTo>
                      <a:pt x="1" y="5098"/>
                    </a:moveTo>
                    <a:lnTo>
                      <a:pt x="9147" y="48438"/>
                    </a:lnTo>
                    <a:lnTo>
                      <a:pt x="12415" y="46780"/>
                    </a:lnTo>
                    <a:lnTo>
                      <a:pt x="108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4701010" y="1479299"/>
                <a:ext cx="146227" cy="1079436"/>
              </a:xfrm>
              <a:custGeom>
                <a:rect b="b" l="l" r="r" t="t"/>
                <a:pathLst>
                  <a:path extrusionOk="0" h="35293" w="4781">
                    <a:moveTo>
                      <a:pt x="1" y="3220"/>
                    </a:moveTo>
                    <a:lnTo>
                      <a:pt x="4781" y="1"/>
                    </a:lnTo>
                    <a:lnTo>
                      <a:pt x="2025" y="34537"/>
                    </a:lnTo>
                    <a:lnTo>
                      <a:pt x="366" y="3529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4066202" y="1178688"/>
                <a:ext cx="255171" cy="1388253"/>
              </a:xfrm>
              <a:custGeom>
                <a:rect b="b" l="l" r="r" t="t"/>
                <a:pathLst>
                  <a:path extrusionOk="0" h="45390" w="8343">
                    <a:moveTo>
                      <a:pt x="1" y="1"/>
                    </a:moveTo>
                    <a:lnTo>
                      <a:pt x="3562" y="45390"/>
                    </a:lnTo>
                    <a:lnTo>
                      <a:pt x="8342" y="44683"/>
                    </a:lnTo>
                    <a:lnTo>
                      <a:pt x="1"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3837950" y="1188375"/>
                <a:ext cx="210394" cy="1388243"/>
              </a:xfrm>
              <a:custGeom>
                <a:rect b="b" l="l" r="r" t="t"/>
                <a:pathLst>
                  <a:path extrusionOk="0" h="47171" w="6879">
                    <a:moveTo>
                      <a:pt x="1" y="1"/>
                    </a:moveTo>
                    <a:lnTo>
                      <a:pt x="3757" y="46902"/>
                    </a:lnTo>
                    <a:lnTo>
                      <a:pt x="6879" y="47170"/>
                    </a:lnTo>
                    <a:lnTo>
                      <a:pt x="6440" y="19342"/>
                    </a:lnTo>
                    <a:lnTo>
                      <a:pt x="6440" y="19098"/>
                    </a:lnTo>
                    <a:lnTo>
                      <a:pt x="4269" y="3080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4276561" y="1373386"/>
                <a:ext cx="112675" cy="1185352"/>
              </a:xfrm>
              <a:custGeom>
                <a:rect b="b" l="l" r="r" t="t"/>
                <a:pathLst>
                  <a:path extrusionOk="0" h="38756" w="3684">
                    <a:moveTo>
                      <a:pt x="3440" y="0"/>
                    </a:moveTo>
                    <a:lnTo>
                      <a:pt x="1903" y="27366"/>
                    </a:lnTo>
                    <a:lnTo>
                      <a:pt x="1" y="23219"/>
                    </a:lnTo>
                    <a:lnTo>
                      <a:pt x="1464" y="38317"/>
                    </a:lnTo>
                    <a:lnTo>
                      <a:pt x="3684" y="3875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3015937" y="1986537"/>
                <a:ext cx="668405" cy="502053"/>
              </a:xfrm>
              <a:custGeom>
                <a:rect b="b" l="l" r="r" t="t"/>
                <a:pathLst>
                  <a:path extrusionOk="0" h="16415" w="21854">
                    <a:moveTo>
                      <a:pt x="0" y="16049"/>
                    </a:moveTo>
                    <a:cubicBezTo>
                      <a:pt x="0" y="16049"/>
                      <a:pt x="4537" y="1"/>
                      <a:pt x="4805" y="367"/>
                    </a:cubicBezTo>
                    <a:cubicBezTo>
                      <a:pt x="5049" y="757"/>
                      <a:pt x="3512" y="14415"/>
                      <a:pt x="3512" y="14415"/>
                    </a:cubicBezTo>
                    <a:lnTo>
                      <a:pt x="21853" y="164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5904228" y="1574783"/>
                <a:ext cx="386441" cy="902655"/>
              </a:xfrm>
              <a:custGeom>
                <a:rect b="b" l="l" r="r" t="t"/>
                <a:pathLst>
                  <a:path extrusionOk="0" h="29513" w="12635">
                    <a:moveTo>
                      <a:pt x="7268" y="22634"/>
                    </a:moveTo>
                    <a:cubicBezTo>
                      <a:pt x="7268" y="22781"/>
                      <a:pt x="6317" y="1"/>
                      <a:pt x="6317" y="1"/>
                    </a:cubicBezTo>
                    <a:lnTo>
                      <a:pt x="5220" y="23195"/>
                    </a:lnTo>
                    <a:lnTo>
                      <a:pt x="0" y="3342"/>
                    </a:lnTo>
                    <a:lnTo>
                      <a:pt x="5805" y="29512"/>
                    </a:lnTo>
                    <a:lnTo>
                      <a:pt x="12634" y="14415"/>
                    </a:lnTo>
                    <a:cubicBezTo>
                      <a:pt x="12634" y="14415"/>
                      <a:pt x="7268" y="22488"/>
                      <a:pt x="7268" y="22634"/>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2983120" y="829600"/>
                <a:ext cx="1271877" cy="818332"/>
              </a:xfrm>
              <a:custGeom>
                <a:rect b="b" l="l" r="r" t="t"/>
                <a:pathLst>
                  <a:path extrusionOk="0" h="26756" w="41585">
                    <a:moveTo>
                      <a:pt x="35146" y="0"/>
                    </a:moveTo>
                    <a:lnTo>
                      <a:pt x="25609" y="8781"/>
                    </a:lnTo>
                    <a:lnTo>
                      <a:pt x="13756" y="12220"/>
                    </a:lnTo>
                    <a:lnTo>
                      <a:pt x="4585" y="16805"/>
                    </a:lnTo>
                    <a:lnTo>
                      <a:pt x="0" y="26756"/>
                    </a:lnTo>
                    <a:lnTo>
                      <a:pt x="5171" y="18732"/>
                    </a:lnTo>
                    <a:lnTo>
                      <a:pt x="13390" y="15610"/>
                    </a:lnTo>
                    <a:lnTo>
                      <a:pt x="28024" y="11537"/>
                    </a:lnTo>
                    <a:lnTo>
                      <a:pt x="35414" y="11415"/>
                    </a:lnTo>
                    <a:lnTo>
                      <a:pt x="41584" y="4976"/>
                    </a:lnTo>
                    <a:lnTo>
                      <a:pt x="351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38"/>
            <p:cNvSpPr/>
            <p:nvPr/>
          </p:nvSpPr>
          <p:spPr>
            <a:xfrm>
              <a:off x="2701133" y="2477383"/>
              <a:ext cx="3921548" cy="1836568"/>
            </a:xfrm>
            <a:custGeom>
              <a:rect b="b" l="l" r="r" t="t"/>
              <a:pathLst>
                <a:path extrusionOk="0" h="60048" w="128218">
                  <a:moveTo>
                    <a:pt x="5927" y="16927"/>
                  </a:moveTo>
                  <a:lnTo>
                    <a:pt x="952" y="21683"/>
                  </a:lnTo>
                  <a:lnTo>
                    <a:pt x="1" y="29707"/>
                  </a:lnTo>
                  <a:lnTo>
                    <a:pt x="4781" y="36975"/>
                  </a:lnTo>
                  <a:lnTo>
                    <a:pt x="9220" y="43828"/>
                  </a:lnTo>
                  <a:lnTo>
                    <a:pt x="19342" y="51853"/>
                  </a:lnTo>
                  <a:lnTo>
                    <a:pt x="26610" y="49316"/>
                  </a:lnTo>
                  <a:lnTo>
                    <a:pt x="34439" y="45463"/>
                  </a:lnTo>
                  <a:lnTo>
                    <a:pt x="42073" y="44999"/>
                  </a:lnTo>
                  <a:lnTo>
                    <a:pt x="46097" y="48731"/>
                  </a:lnTo>
                  <a:lnTo>
                    <a:pt x="51244" y="56438"/>
                  </a:lnTo>
                  <a:lnTo>
                    <a:pt x="59658" y="55560"/>
                  </a:lnTo>
                  <a:lnTo>
                    <a:pt x="60804" y="50218"/>
                  </a:lnTo>
                  <a:lnTo>
                    <a:pt x="62902" y="44999"/>
                  </a:lnTo>
                  <a:lnTo>
                    <a:pt x="70146" y="47975"/>
                  </a:lnTo>
                  <a:lnTo>
                    <a:pt x="73194" y="59706"/>
                  </a:lnTo>
                  <a:cubicBezTo>
                    <a:pt x="73194" y="59706"/>
                    <a:pt x="73316" y="59828"/>
                    <a:pt x="73511" y="60048"/>
                  </a:cubicBezTo>
                  <a:lnTo>
                    <a:pt x="102925" y="60048"/>
                  </a:lnTo>
                  <a:lnTo>
                    <a:pt x="104535" y="51828"/>
                  </a:lnTo>
                  <a:lnTo>
                    <a:pt x="115047" y="40243"/>
                  </a:lnTo>
                  <a:lnTo>
                    <a:pt x="123242" y="28048"/>
                  </a:lnTo>
                  <a:lnTo>
                    <a:pt x="128217" y="15292"/>
                  </a:lnTo>
                  <a:lnTo>
                    <a:pt x="124779" y="9195"/>
                  </a:lnTo>
                  <a:lnTo>
                    <a:pt x="114852" y="5927"/>
                  </a:lnTo>
                  <a:lnTo>
                    <a:pt x="110072" y="732"/>
                  </a:lnTo>
                  <a:lnTo>
                    <a:pt x="110511" y="0"/>
                  </a:lnTo>
                  <a:lnTo>
                    <a:pt x="10293" y="0"/>
                  </a:lnTo>
                  <a:lnTo>
                    <a:pt x="10561" y="534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3015939" y="2477378"/>
              <a:ext cx="3313005" cy="210528"/>
            </a:xfrm>
            <a:custGeom>
              <a:rect b="b" l="l" r="r" t="t"/>
              <a:pathLst>
                <a:path extrusionOk="0" h="4709" w="110877">
                  <a:moveTo>
                    <a:pt x="1" y="0"/>
                  </a:moveTo>
                  <a:lnTo>
                    <a:pt x="416" y="1683"/>
                  </a:lnTo>
                  <a:cubicBezTo>
                    <a:pt x="1080" y="1671"/>
                    <a:pt x="1749" y="1661"/>
                    <a:pt x="2420" y="1661"/>
                  </a:cubicBezTo>
                  <a:cubicBezTo>
                    <a:pt x="5863" y="1661"/>
                    <a:pt x="9342" y="1924"/>
                    <a:pt x="12342" y="3537"/>
                  </a:cubicBezTo>
                  <a:cubicBezTo>
                    <a:pt x="13267" y="4040"/>
                    <a:pt x="14276" y="4708"/>
                    <a:pt x="15299" y="4708"/>
                  </a:cubicBezTo>
                  <a:cubicBezTo>
                    <a:pt x="15516" y="4708"/>
                    <a:pt x="15734" y="4678"/>
                    <a:pt x="15952" y="4610"/>
                  </a:cubicBezTo>
                  <a:cubicBezTo>
                    <a:pt x="16464" y="4439"/>
                    <a:pt x="16903" y="4073"/>
                    <a:pt x="17391" y="3805"/>
                  </a:cubicBezTo>
                  <a:cubicBezTo>
                    <a:pt x="18269" y="3317"/>
                    <a:pt x="19318" y="3195"/>
                    <a:pt x="20318" y="3073"/>
                  </a:cubicBezTo>
                  <a:cubicBezTo>
                    <a:pt x="25975" y="2467"/>
                    <a:pt x="31652" y="2272"/>
                    <a:pt x="37337" y="2272"/>
                  </a:cubicBezTo>
                  <a:cubicBezTo>
                    <a:pt x="47436" y="2272"/>
                    <a:pt x="57562" y="2887"/>
                    <a:pt x="67658" y="2903"/>
                  </a:cubicBezTo>
                  <a:cubicBezTo>
                    <a:pt x="74292" y="2903"/>
                    <a:pt x="80902" y="2659"/>
                    <a:pt x="87511" y="2415"/>
                  </a:cubicBezTo>
                  <a:lnTo>
                    <a:pt x="110877" y="1512"/>
                  </a:lnTo>
                  <a:lnTo>
                    <a:pt x="110877" y="1512"/>
                  </a:lnTo>
                  <a:cubicBezTo>
                    <a:pt x="110842" y="1514"/>
                    <a:pt x="110808" y="1514"/>
                    <a:pt x="110773" y="1514"/>
                  </a:cubicBezTo>
                  <a:cubicBezTo>
                    <a:pt x="109515" y="1514"/>
                    <a:pt x="107841" y="678"/>
                    <a:pt x="106560" y="488"/>
                  </a:cubicBezTo>
                  <a:cubicBezTo>
                    <a:pt x="106246" y="447"/>
                    <a:pt x="105877" y="440"/>
                    <a:pt x="105487" y="440"/>
                  </a:cubicBezTo>
                  <a:cubicBezTo>
                    <a:pt x="105300" y="440"/>
                    <a:pt x="105109" y="442"/>
                    <a:pt x="104917" y="442"/>
                  </a:cubicBezTo>
                  <a:cubicBezTo>
                    <a:pt x="104069" y="442"/>
                    <a:pt x="103196" y="413"/>
                    <a:pt x="102609" y="98"/>
                  </a:cubicBezTo>
                  <a:cubicBezTo>
                    <a:pt x="102535" y="73"/>
                    <a:pt x="102462" y="25"/>
                    <a:pt x="102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38"/>
          <p:cNvGrpSpPr/>
          <p:nvPr/>
        </p:nvGrpSpPr>
        <p:grpSpPr>
          <a:xfrm>
            <a:off x="1710889" y="3681290"/>
            <a:ext cx="2181562" cy="673098"/>
            <a:chOff x="799450" y="3532500"/>
            <a:chExt cx="1937100" cy="597672"/>
          </a:xfrm>
        </p:grpSpPr>
        <p:grpSp>
          <p:nvGrpSpPr>
            <p:cNvPr id="604" name="Google Shape;604;p38"/>
            <p:cNvGrpSpPr/>
            <p:nvPr/>
          </p:nvGrpSpPr>
          <p:grpSpPr>
            <a:xfrm>
              <a:off x="883550" y="3532500"/>
              <a:ext cx="1754875" cy="355800"/>
              <a:chOff x="883550" y="3532500"/>
              <a:chExt cx="1754875" cy="355800"/>
            </a:xfrm>
          </p:grpSpPr>
          <p:sp>
            <p:nvSpPr>
              <p:cNvPr id="605" name="Google Shape;605;p38"/>
              <p:cNvSpPr/>
              <p:nvPr/>
            </p:nvSpPr>
            <p:spPr>
              <a:xfrm>
                <a:off x="1031075" y="3557600"/>
                <a:ext cx="1369225" cy="36100"/>
              </a:xfrm>
              <a:custGeom>
                <a:rect b="b" l="l" r="r" t="t"/>
                <a:pathLst>
                  <a:path extrusionOk="0" h="1444" w="54769">
                    <a:moveTo>
                      <a:pt x="0" y="381"/>
                    </a:moveTo>
                    <a:cubicBezTo>
                      <a:pt x="5112" y="556"/>
                      <a:pt x="21543" y="1492"/>
                      <a:pt x="30671" y="1428"/>
                    </a:cubicBezTo>
                    <a:cubicBezTo>
                      <a:pt x="39799" y="1365"/>
                      <a:pt x="50753" y="238"/>
                      <a:pt x="54769" y="0"/>
                    </a:cubicBezTo>
                  </a:path>
                </a:pathLst>
              </a:custGeom>
              <a:noFill/>
              <a:ln cap="flat" cmpd="sng" w="9525">
                <a:solidFill>
                  <a:srgbClr val="FFFFFF"/>
                </a:solidFill>
                <a:prstDash val="solid"/>
                <a:round/>
                <a:headEnd len="med" w="med" type="none"/>
                <a:tailEnd len="med" w="med" type="none"/>
              </a:ln>
            </p:spPr>
          </p:sp>
          <p:cxnSp>
            <p:nvCxnSpPr>
              <p:cNvPr id="606" name="Google Shape;606;p38"/>
              <p:cNvCxnSpPr/>
              <p:nvPr/>
            </p:nvCxnSpPr>
            <p:spPr>
              <a:xfrm flipH="1" rot="10800000">
                <a:off x="883550" y="3581550"/>
                <a:ext cx="143700" cy="301500"/>
              </a:xfrm>
              <a:prstGeom prst="straightConnector1">
                <a:avLst/>
              </a:prstGeom>
              <a:noFill/>
              <a:ln cap="flat" cmpd="sng" w="9525">
                <a:solidFill>
                  <a:srgbClr val="FFFFFF"/>
                </a:solidFill>
                <a:prstDash val="solid"/>
                <a:round/>
                <a:headEnd len="med" w="med" type="none"/>
                <a:tailEnd len="med" w="med" type="none"/>
              </a:ln>
            </p:spPr>
          </p:cxnSp>
          <p:cxnSp>
            <p:nvCxnSpPr>
              <p:cNvPr id="607" name="Google Shape;607;p38"/>
              <p:cNvCxnSpPr/>
              <p:nvPr/>
            </p:nvCxnSpPr>
            <p:spPr>
              <a:xfrm flipH="1" rot="10800000">
                <a:off x="966900" y="3584925"/>
                <a:ext cx="62400" cy="297900"/>
              </a:xfrm>
              <a:prstGeom prst="straightConnector1">
                <a:avLst/>
              </a:prstGeom>
              <a:noFill/>
              <a:ln cap="flat" cmpd="sng" w="9525">
                <a:solidFill>
                  <a:srgbClr val="FFFFFF"/>
                </a:solidFill>
                <a:prstDash val="solid"/>
                <a:round/>
                <a:headEnd len="med" w="med" type="none"/>
                <a:tailEnd len="med" w="med" type="none"/>
              </a:ln>
            </p:spPr>
          </p:cxnSp>
          <p:cxnSp>
            <p:nvCxnSpPr>
              <p:cNvPr id="608" name="Google Shape;608;p38"/>
              <p:cNvCxnSpPr/>
              <p:nvPr/>
            </p:nvCxnSpPr>
            <p:spPr>
              <a:xfrm rot="10800000">
                <a:off x="1015125" y="3532500"/>
                <a:ext cx="108600" cy="355800"/>
              </a:xfrm>
              <a:prstGeom prst="straightConnector1">
                <a:avLst/>
              </a:prstGeom>
              <a:noFill/>
              <a:ln cap="flat" cmpd="sng" w="9525">
                <a:solidFill>
                  <a:schemeClr val="accent6"/>
                </a:solidFill>
                <a:prstDash val="solid"/>
                <a:round/>
                <a:headEnd len="med" w="med" type="none"/>
                <a:tailEnd len="med" w="med" type="oval"/>
              </a:ln>
            </p:spPr>
          </p:cxnSp>
          <p:cxnSp>
            <p:nvCxnSpPr>
              <p:cNvPr id="609" name="Google Shape;609;p38"/>
              <p:cNvCxnSpPr/>
              <p:nvPr/>
            </p:nvCxnSpPr>
            <p:spPr>
              <a:xfrm rot="10800000">
                <a:off x="2404725" y="3586050"/>
                <a:ext cx="233700" cy="297000"/>
              </a:xfrm>
              <a:prstGeom prst="straightConnector1">
                <a:avLst/>
              </a:prstGeom>
              <a:noFill/>
              <a:ln cap="flat" cmpd="sng" w="9525">
                <a:solidFill>
                  <a:srgbClr val="FFFFFF"/>
                </a:solidFill>
                <a:prstDash val="solid"/>
                <a:round/>
                <a:headEnd len="med" w="med" type="none"/>
                <a:tailEnd len="med" w="med" type="none"/>
              </a:ln>
            </p:spPr>
          </p:cxnSp>
          <p:cxnSp>
            <p:nvCxnSpPr>
              <p:cNvPr id="610" name="Google Shape;610;p38"/>
              <p:cNvCxnSpPr/>
              <p:nvPr/>
            </p:nvCxnSpPr>
            <p:spPr>
              <a:xfrm rot="10800000">
                <a:off x="2404775" y="3593325"/>
                <a:ext cx="150300" cy="289500"/>
              </a:xfrm>
              <a:prstGeom prst="straightConnector1">
                <a:avLst/>
              </a:prstGeom>
              <a:noFill/>
              <a:ln cap="flat" cmpd="sng" w="9525">
                <a:solidFill>
                  <a:srgbClr val="FFFFFF"/>
                </a:solidFill>
                <a:prstDash val="solid"/>
                <a:round/>
                <a:headEnd len="med" w="med" type="none"/>
                <a:tailEnd len="med" w="med" type="none"/>
              </a:ln>
            </p:spPr>
          </p:cxnSp>
          <p:cxnSp>
            <p:nvCxnSpPr>
              <p:cNvPr id="611" name="Google Shape;611;p38"/>
              <p:cNvCxnSpPr/>
              <p:nvPr/>
            </p:nvCxnSpPr>
            <p:spPr>
              <a:xfrm rot="10800000">
                <a:off x="2384075" y="3532500"/>
                <a:ext cx="108600" cy="355800"/>
              </a:xfrm>
              <a:prstGeom prst="straightConnector1">
                <a:avLst/>
              </a:prstGeom>
              <a:noFill/>
              <a:ln cap="flat" cmpd="sng" w="9525">
                <a:solidFill>
                  <a:schemeClr val="accent6"/>
                </a:solidFill>
                <a:prstDash val="solid"/>
                <a:round/>
                <a:headEnd len="med" w="med" type="none"/>
                <a:tailEnd len="med" w="med" type="oval"/>
              </a:ln>
            </p:spPr>
          </p:cxnSp>
        </p:grpSp>
        <p:grpSp>
          <p:nvGrpSpPr>
            <p:cNvPr id="612" name="Google Shape;612;p38"/>
            <p:cNvGrpSpPr/>
            <p:nvPr/>
          </p:nvGrpSpPr>
          <p:grpSpPr>
            <a:xfrm>
              <a:off x="799450" y="3882200"/>
              <a:ext cx="1937100" cy="247972"/>
              <a:chOff x="799450" y="3882200"/>
              <a:chExt cx="1937100" cy="247972"/>
            </a:xfrm>
          </p:grpSpPr>
          <p:grpSp>
            <p:nvGrpSpPr>
              <p:cNvPr id="613" name="Google Shape;613;p38"/>
              <p:cNvGrpSpPr/>
              <p:nvPr/>
            </p:nvGrpSpPr>
            <p:grpSpPr>
              <a:xfrm>
                <a:off x="799450" y="3932909"/>
                <a:ext cx="1937100" cy="197263"/>
                <a:chOff x="799450" y="3983858"/>
                <a:chExt cx="1937100" cy="146392"/>
              </a:xfrm>
            </p:grpSpPr>
            <p:sp>
              <p:nvSpPr>
                <p:cNvPr id="614" name="Google Shape;614;p38"/>
                <p:cNvSpPr/>
                <p:nvPr/>
              </p:nvSpPr>
              <p:spPr>
                <a:xfrm rot="10800000">
                  <a:off x="814925" y="4056750"/>
                  <a:ext cx="1907400" cy="73500"/>
                </a:xfrm>
                <a:prstGeom prst="trapezoid">
                  <a:avLst>
                    <a:gd fmla="val 15343"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rot="10800000">
                  <a:off x="799450" y="3983858"/>
                  <a:ext cx="1937100" cy="73500"/>
                </a:xfrm>
                <a:prstGeom prst="trapezoid">
                  <a:avLst>
                    <a:gd fmla="val 1534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38"/>
              <p:cNvGrpSpPr/>
              <p:nvPr/>
            </p:nvGrpSpPr>
            <p:grpSpPr>
              <a:xfrm>
                <a:off x="839650" y="3882200"/>
                <a:ext cx="1842600" cy="50700"/>
                <a:chOff x="839650" y="3882200"/>
                <a:chExt cx="1842600" cy="50700"/>
              </a:xfrm>
            </p:grpSpPr>
            <p:sp>
              <p:nvSpPr>
                <p:cNvPr id="617" name="Google Shape;617;p38"/>
                <p:cNvSpPr/>
                <p:nvPr/>
              </p:nvSpPr>
              <p:spPr>
                <a:xfrm>
                  <a:off x="839650" y="3882200"/>
                  <a:ext cx="1842600" cy="50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38"/>
                <p:cNvGrpSpPr/>
                <p:nvPr/>
              </p:nvGrpSpPr>
              <p:grpSpPr>
                <a:xfrm>
                  <a:off x="869023" y="3894092"/>
                  <a:ext cx="1783854" cy="26904"/>
                  <a:chOff x="869023" y="3894092"/>
                  <a:chExt cx="1783854" cy="26904"/>
                </a:xfrm>
              </p:grpSpPr>
              <p:sp>
                <p:nvSpPr>
                  <p:cNvPr id="619" name="Google Shape;619;p38"/>
                  <p:cNvSpPr/>
                  <p:nvPr/>
                </p:nvSpPr>
                <p:spPr>
                  <a:xfrm>
                    <a:off x="8690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9365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10041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10717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11393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12068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12744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13420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14096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14771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15447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16123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16799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17474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18150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18826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19502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20177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20853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21529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22205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22880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23556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24232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24908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25583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26259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46" name="Google Shape;646;p38"/>
            <p:cNvGrpSpPr/>
            <p:nvPr/>
          </p:nvGrpSpPr>
          <p:grpSpPr>
            <a:xfrm>
              <a:off x="1359775" y="3698075"/>
              <a:ext cx="66749" cy="184126"/>
              <a:chOff x="1274300" y="3698075"/>
              <a:chExt cx="66749" cy="184126"/>
            </a:xfrm>
          </p:grpSpPr>
          <p:sp>
            <p:nvSpPr>
              <p:cNvPr id="647" name="Google Shape;647;p38"/>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38"/>
            <p:cNvGrpSpPr/>
            <p:nvPr/>
          </p:nvGrpSpPr>
          <p:grpSpPr>
            <a:xfrm>
              <a:off x="1600275" y="3698075"/>
              <a:ext cx="66749" cy="184126"/>
              <a:chOff x="1274300" y="3698075"/>
              <a:chExt cx="66749" cy="184126"/>
            </a:xfrm>
          </p:grpSpPr>
          <p:sp>
            <p:nvSpPr>
              <p:cNvPr id="650" name="Google Shape;650;p38"/>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38"/>
            <p:cNvGrpSpPr/>
            <p:nvPr/>
          </p:nvGrpSpPr>
          <p:grpSpPr>
            <a:xfrm>
              <a:off x="1840775" y="3698075"/>
              <a:ext cx="66749" cy="184126"/>
              <a:chOff x="1274300" y="3698075"/>
              <a:chExt cx="66749" cy="184126"/>
            </a:xfrm>
          </p:grpSpPr>
          <p:sp>
            <p:nvSpPr>
              <p:cNvPr id="653" name="Google Shape;653;p38"/>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38"/>
            <p:cNvGrpSpPr/>
            <p:nvPr/>
          </p:nvGrpSpPr>
          <p:grpSpPr>
            <a:xfrm>
              <a:off x="2081275" y="3698075"/>
              <a:ext cx="66749" cy="184126"/>
              <a:chOff x="1274300" y="3698075"/>
              <a:chExt cx="66749" cy="184126"/>
            </a:xfrm>
          </p:grpSpPr>
          <p:sp>
            <p:nvSpPr>
              <p:cNvPr id="656" name="Google Shape;656;p38"/>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47"/>
          <p:cNvSpPr txBox="1"/>
          <p:nvPr>
            <p:ph type="title"/>
          </p:nvPr>
        </p:nvSpPr>
        <p:spPr>
          <a:xfrm>
            <a:off x="713225" y="537600"/>
            <a:ext cx="5521500" cy="81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Methodology: Data Overview</a:t>
            </a:r>
            <a:endParaRPr/>
          </a:p>
          <a:p>
            <a:pPr indent="0" lvl="0" marL="0" rtl="0" algn="l">
              <a:spcBef>
                <a:spcPts val="0"/>
              </a:spcBef>
              <a:spcAft>
                <a:spcPts val="0"/>
              </a:spcAft>
              <a:buClr>
                <a:schemeClr val="dk1"/>
              </a:buClr>
              <a:buSzPts val="1100"/>
              <a:buFont typeface="Arial"/>
              <a:buNone/>
            </a:pPr>
            <a:r>
              <a:rPr lang="en"/>
              <a:t>Preprocessing </a:t>
            </a:r>
            <a:endParaRPr/>
          </a:p>
        </p:txBody>
      </p:sp>
      <p:sp>
        <p:nvSpPr>
          <p:cNvPr id="908" name="Google Shape;908;p47"/>
          <p:cNvSpPr txBox="1"/>
          <p:nvPr/>
        </p:nvSpPr>
        <p:spPr>
          <a:xfrm>
            <a:off x="713225" y="1629825"/>
            <a:ext cx="7689900" cy="2889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accent6"/>
              </a:buClr>
              <a:buSzPts val="2200"/>
              <a:buFont typeface="Abel"/>
              <a:buChar char="❖"/>
            </a:pPr>
            <a:r>
              <a:rPr b="1" lang="en" sz="2200">
                <a:solidFill>
                  <a:schemeClr val="accent6"/>
                </a:solidFill>
                <a:latin typeface="Abel"/>
                <a:ea typeface="Abel"/>
                <a:cs typeface="Abel"/>
                <a:sym typeface="Abel"/>
              </a:rPr>
              <a:t>Simple Dataset</a:t>
            </a:r>
            <a:endParaRPr b="1" sz="2200">
              <a:solidFill>
                <a:schemeClr val="accent6"/>
              </a:solidFill>
              <a:latin typeface="Abel"/>
              <a:ea typeface="Abel"/>
              <a:cs typeface="Abel"/>
              <a:sym typeface="Abel"/>
            </a:endParaRPr>
          </a:p>
          <a:p>
            <a:pPr indent="-368300" lvl="0" marL="457200" rtl="0" algn="l">
              <a:lnSpc>
                <a:spcPct val="115000"/>
              </a:lnSpc>
              <a:spcBef>
                <a:spcPts val="0"/>
              </a:spcBef>
              <a:spcAft>
                <a:spcPts val="0"/>
              </a:spcAft>
              <a:buClr>
                <a:schemeClr val="accent6"/>
              </a:buClr>
              <a:buSzPts val="2200"/>
              <a:buFont typeface="Abel"/>
              <a:buChar char="❖"/>
            </a:pPr>
            <a:r>
              <a:rPr b="1" lang="en" sz="2200">
                <a:solidFill>
                  <a:schemeClr val="accent6"/>
                </a:solidFill>
                <a:latin typeface="Abel"/>
                <a:ea typeface="Abel"/>
                <a:cs typeface="Abel"/>
                <a:sym typeface="Abel"/>
              </a:rPr>
              <a:t>Initial cleaning completed for the preliminary analysis</a:t>
            </a:r>
            <a:endParaRPr b="1" sz="2200">
              <a:solidFill>
                <a:schemeClr val="accent6"/>
              </a:solidFill>
              <a:latin typeface="Abel"/>
              <a:ea typeface="Abel"/>
              <a:cs typeface="Abel"/>
              <a:sym typeface="Abel"/>
            </a:endParaRPr>
          </a:p>
          <a:p>
            <a:pPr indent="-368300" lvl="0" marL="457200" rtl="0" algn="l">
              <a:lnSpc>
                <a:spcPct val="115000"/>
              </a:lnSpc>
              <a:spcBef>
                <a:spcPts val="0"/>
              </a:spcBef>
              <a:spcAft>
                <a:spcPts val="0"/>
              </a:spcAft>
              <a:buClr>
                <a:schemeClr val="accent6"/>
              </a:buClr>
              <a:buSzPts val="2200"/>
              <a:buFont typeface="Abel"/>
              <a:buChar char="❖"/>
            </a:pPr>
            <a:r>
              <a:rPr b="1" lang="en" sz="2200">
                <a:solidFill>
                  <a:schemeClr val="accent6"/>
                </a:solidFill>
                <a:latin typeface="Abel"/>
                <a:ea typeface="Abel"/>
                <a:cs typeface="Abel"/>
                <a:sym typeface="Abel"/>
              </a:rPr>
              <a:t>Preprocessing performed: </a:t>
            </a:r>
            <a:endParaRPr b="1" sz="2200">
              <a:solidFill>
                <a:schemeClr val="accent6"/>
              </a:solidFill>
              <a:latin typeface="Abel"/>
              <a:ea typeface="Abel"/>
              <a:cs typeface="Abel"/>
              <a:sym typeface="Abel"/>
            </a:endParaRPr>
          </a:p>
          <a:p>
            <a:pPr indent="-368300" lvl="1" marL="914400" rtl="0" algn="l">
              <a:lnSpc>
                <a:spcPct val="115000"/>
              </a:lnSpc>
              <a:spcBef>
                <a:spcPts val="0"/>
              </a:spcBef>
              <a:spcAft>
                <a:spcPts val="0"/>
              </a:spcAft>
              <a:buClr>
                <a:schemeClr val="accent6"/>
              </a:buClr>
              <a:buSzPts val="2200"/>
              <a:buFont typeface="Abel"/>
              <a:buChar char="➢"/>
            </a:pPr>
            <a:r>
              <a:rPr b="1" lang="en" sz="2200">
                <a:solidFill>
                  <a:schemeClr val="accent6"/>
                </a:solidFill>
                <a:latin typeface="Abel"/>
                <a:ea typeface="Abel"/>
                <a:cs typeface="Abel"/>
                <a:sym typeface="Abel"/>
              </a:rPr>
              <a:t>Dropping columns (non-beneficial)</a:t>
            </a:r>
            <a:endParaRPr b="1" sz="2200">
              <a:solidFill>
                <a:schemeClr val="accent6"/>
              </a:solidFill>
              <a:latin typeface="Abel"/>
              <a:ea typeface="Abel"/>
              <a:cs typeface="Abel"/>
              <a:sym typeface="Abel"/>
            </a:endParaRPr>
          </a:p>
          <a:p>
            <a:pPr indent="-368300" lvl="1" marL="914400" rtl="0" algn="l">
              <a:lnSpc>
                <a:spcPct val="115000"/>
              </a:lnSpc>
              <a:spcBef>
                <a:spcPts val="0"/>
              </a:spcBef>
              <a:spcAft>
                <a:spcPts val="0"/>
              </a:spcAft>
              <a:buClr>
                <a:schemeClr val="accent6"/>
              </a:buClr>
              <a:buSzPts val="2200"/>
              <a:buFont typeface="Abel"/>
              <a:buChar char="➢"/>
            </a:pPr>
            <a:r>
              <a:rPr b="1" lang="en" sz="2200">
                <a:solidFill>
                  <a:schemeClr val="accent6"/>
                </a:solidFill>
                <a:latin typeface="Abel"/>
                <a:ea typeface="Abel"/>
                <a:cs typeface="Abel"/>
                <a:sym typeface="Abel"/>
              </a:rPr>
              <a:t>Creating bins for few </a:t>
            </a:r>
            <a:r>
              <a:rPr b="1" lang="en" sz="2200">
                <a:solidFill>
                  <a:schemeClr val="accent6"/>
                </a:solidFill>
                <a:latin typeface="Abel"/>
                <a:ea typeface="Abel"/>
                <a:cs typeface="Abel"/>
                <a:sym typeface="Abel"/>
              </a:rPr>
              <a:t>occurrences</a:t>
            </a:r>
            <a:endParaRPr b="1" sz="2200">
              <a:solidFill>
                <a:schemeClr val="accent6"/>
              </a:solidFill>
              <a:latin typeface="Abel"/>
              <a:ea typeface="Abel"/>
              <a:cs typeface="Abel"/>
              <a:sym typeface="Abel"/>
            </a:endParaRPr>
          </a:p>
          <a:p>
            <a:pPr indent="-374650" lvl="1" marL="914400" rtl="0" algn="l">
              <a:lnSpc>
                <a:spcPct val="115000"/>
              </a:lnSpc>
              <a:spcBef>
                <a:spcPts val="0"/>
              </a:spcBef>
              <a:spcAft>
                <a:spcPts val="0"/>
              </a:spcAft>
              <a:buClr>
                <a:schemeClr val="accent6"/>
              </a:buClr>
              <a:buSzPts val="2300"/>
              <a:buFont typeface="Abel"/>
              <a:buChar char="➢"/>
            </a:pPr>
            <a:r>
              <a:rPr b="1" lang="en" sz="2300">
                <a:solidFill>
                  <a:schemeClr val="accent6"/>
                </a:solidFill>
                <a:latin typeface="Abel"/>
                <a:ea typeface="Abel"/>
                <a:cs typeface="Abel"/>
                <a:sym typeface="Abel"/>
              </a:rPr>
              <a:t>Converting data types</a:t>
            </a:r>
            <a:endParaRPr b="1" sz="2300">
              <a:solidFill>
                <a:schemeClr val="accent6"/>
              </a:solidFill>
              <a:latin typeface="Abel"/>
              <a:ea typeface="Abel"/>
              <a:cs typeface="Abel"/>
              <a:sym typeface="Abel"/>
            </a:endParaRPr>
          </a:p>
          <a:p>
            <a:pPr indent="-374650" lvl="1" marL="914400" rtl="0" algn="l">
              <a:lnSpc>
                <a:spcPct val="115000"/>
              </a:lnSpc>
              <a:spcBef>
                <a:spcPts val="0"/>
              </a:spcBef>
              <a:spcAft>
                <a:spcPts val="0"/>
              </a:spcAft>
              <a:buClr>
                <a:schemeClr val="accent6"/>
              </a:buClr>
              <a:buSzPts val="2300"/>
              <a:buFont typeface="Abel"/>
              <a:buChar char="➢"/>
            </a:pPr>
            <a:r>
              <a:rPr b="1" lang="en" sz="2300">
                <a:solidFill>
                  <a:schemeClr val="accent6"/>
                </a:solidFill>
                <a:latin typeface="Abel"/>
                <a:ea typeface="Abel"/>
                <a:cs typeface="Abel"/>
                <a:sym typeface="Abel"/>
              </a:rPr>
              <a:t>Converting categorical data to numeric</a:t>
            </a:r>
            <a:endParaRPr b="1" sz="2300">
              <a:solidFill>
                <a:schemeClr val="accent6"/>
              </a:solidFill>
              <a:latin typeface="Abel"/>
              <a:ea typeface="Abel"/>
              <a:cs typeface="Abel"/>
              <a:sym typeface="Abel"/>
            </a:endParaRPr>
          </a:p>
          <a:p>
            <a:pPr indent="0" lvl="0" marL="0" rtl="0" algn="l">
              <a:spcBef>
                <a:spcPts val="0"/>
              </a:spcBef>
              <a:spcAft>
                <a:spcPts val="0"/>
              </a:spcAft>
              <a:buNone/>
            </a:pPr>
            <a:r>
              <a:t/>
            </a:r>
            <a:endParaRPr b="1" sz="2400">
              <a:solidFill>
                <a:schemeClr val="accent6"/>
              </a:solidFill>
              <a:latin typeface="Abel"/>
              <a:ea typeface="Abel"/>
              <a:cs typeface="Abel"/>
              <a:sym typeface="A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48"/>
          <p:cNvSpPr txBox="1"/>
          <p:nvPr>
            <p:ph type="title"/>
          </p:nvPr>
        </p:nvSpPr>
        <p:spPr>
          <a:xfrm>
            <a:off x="713225" y="537600"/>
            <a:ext cx="7330200" cy="8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 Machine learning algorithms</a:t>
            </a:r>
            <a:endParaRPr/>
          </a:p>
          <a:p>
            <a:pPr indent="0" lvl="0" marL="0" rtl="0" algn="l">
              <a:spcBef>
                <a:spcPts val="0"/>
              </a:spcBef>
              <a:spcAft>
                <a:spcPts val="0"/>
              </a:spcAft>
              <a:buNone/>
            </a:pPr>
            <a:r>
              <a:rPr lang="en"/>
              <a:t>Random Forest &amp; Logistic Regression</a:t>
            </a:r>
            <a:endParaRPr/>
          </a:p>
        </p:txBody>
      </p:sp>
      <p:sp>
        <p:nvSpPr>
          <p:cNvPr id="914" name="Google Shape;914;p48"/>
          <p:cNvSpPr txBox="1"/>
          <p:nvPr/>
        </p:nvSpPr>
        <p:spPr>
          <a:xfrm>
            <a:off x="713225" y="1629825"/>
            <a:ext cx="7689900" cy="2741100"/>
          </a:xfrm>
          <a:prstGeom prst="rect">
            <a:avLst/>
          </a:prstGeom>
          <a:noFill/>
          <a:ln>
            <a:noFill/>
          </a:ln>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Clr>
                <a:schemeClr val="accent6"/>
              </a:buClr>
              <a:buSzPts val="2400"/>
              <a:buFont typeface="Abel"/>
              <a:buChar char="❖"/>
            </a:pPr>
            <a:r>
              <a:rPr b="1" lang="en" sz="2400">
                <a:solidFill>
                  <a:schemeClr val="accent6"/>
                </a:solidFill>
                <a:latin typeface="Abel"/>
                <a:ea typeface="Abel"/>
                <a:cs typeface="Abel"/>
                <a:sym typeface="Abel"/>
              </a:rPr>
              <a:t>Two different models to compare their </a:t>
            </a:r>
            <a:r>
              <a:rPr b="1" lang="en" sz="2400">
                <a:solidFill>
                  <a:schemeClr val="accent6"/>
                </a:solidFill>
                <a:latin typeface="Abel"/>
                <a:ea typeface="Abel"/>
                <a:cs typeface="Abel"/>
                <a:sym typeface="Abel"/>
              </a:rPr>
              <a:t>performance</a:t>
            </a:r>
            <a:endParaRPr b="1" sz="2400">
              <a:solidFill>
                <a:schemeClr val="accent6"/>
              </a:solidFill>
              <a:latin typeface="Abel"/>
              <a:ea typeface="Abel"/>
              <a:cs typeface="Abel"/>
              <a:sym typeface="Abel"/>
            </a:endParaRPr>
          </a:p>
          <a:p>
            <a:pPr indent="-381000" lvl="0" marL="457200" rtl="0" algn="l">
              <a:lnSpc>
                <a:spcPct val="200000"/>
              </a:lnSpc>
              <a:spcBef>
                <a:spcPts val="0"/>
              </a:spcBef>
              <a:spcAft>
                <a:spcPts val="0"/>
              </a:spcAft>
              <a:buClr>
                <a:schemeClr val="accent6"/>
              </a:buClr>
              <a:buSzPts val="2400"/>
              <a:buFont typeface="Abel"/>
              <a:buChar char="❖"/>
            </a:pPr>
            <a:r>
              <a:rPr b="1" lang="en" sz="2400">
                <a:solidFill>
                  <a:schemeClr val="accent6"/>
                </a:solidFill>
                <a:latin typeface="Abel"/>
                <a:ea typeface="Abel"/>
                <a:cs typeface="Abel"/>
                <a:sym typeface="Abel"/>
              </a:rPr>
              <a:t>Assess which one suits better our dataset</a:t>
            </a:r>
            <a:endParaRPr b="1" sz="2400">
              <a:solidFill>
                <a:schemeClr val="accent6"/>
              </a:solidFill>
              <a:latin typeface="Abel"/>
              <a:ea typeface="Abel"/>
              <a:cs typeface="Abel"/>
              <a:sym typeface="Abel"/>
            </a:endParaRPr>
          </a:p>
          <a:p>
            <a:pPr indent="-381000" lvl="0" marL="457200" rtl="0" algn="l">
              <a:lnSpc>
                <a:spcPct val="200000"/>
              </a:lnSpc>
              <a:spcBef>
                <a:spcPts val="0"/>
              </a:spcBef>
              <a:spcAft>
                <a:spcPts val="0"/>
              </a:spcAft>
              <a:buClr>
                <a:schemeClr val="accent6"/>
              </a:buClr>
              <a:buSzPts val="2400"/>
              <a:buFont typeface="Abel"/>
              <a:buChar char="❖"/>
            </a:pPr>
            <a:r>
              <a:rPr b="1" lang="en" sz="2400">
                <a:solidFill>
                  <a:schemeClr val="accent6"/>
                </a:solidFill>
                <a:latin typeface="Abel"/>
                <a:ea typeface="Abel"/>
                <a:cs typeface="Abel"/>
                <a:sym typeface="Abel"/>
              </a:rPr>
              <a:t>Both algorithms can handle simple classification problems</a:t>
            </a:r>
            <a:endParaRPr b="1" sz="2400">
              <a:solidFill>
                <a:schemeClr val="accent6"/>
              </a:solidFill>
              <a:latin typeface="Abel"/>
              <a:ea typeface="Abel"/>
              <a:cs typeface="Abel"/>
              <a:sym typeface="Abel"/>
            </a:endParaRPr>
          </a:p>
          <a:p>
            <a:pPr indent="-381000" lvl="0" marL="457200" rtl="0" algn="l">
              <a:lnSpc>
                <a:spcPct val="200000"/>
              </a:lnSpc>
              <a:spcBef>
                <a:spcPts val="0"/>
              </a:spcBef>
              <a:spcAft>
                <a:spcPts val="0"/>
              </a:spcAft>
              <a:buClr>
                <a:schemeClr val="accent6"/>
              </a:buClr>
              <a:buSzPts val="2400"/>
              <a:buFont typeface="Abel"/>
              <a:buChar char="❖"/>
            </a:pPr>
            <a:r>
              <a:rPr b="1" lang="en" sz="2400">
                <a:solidFill>
                  <a:schemeClr val="accent6"/>
                </a:solidFill>
                <a:latin typeface="Abel"/>
                <a:ea typeface="Abel"/>
                <a:cs typeface="Abel"/>
                <a:sym typeface="Abel"/>
              </a:rPr>
              <a:t>Random forest can provide feature importance scores</a:t>
            </a:r>
            <a:endParaRPr b="1" sz="2400">
              <a:solidFill>
                <a:schemeClr val="accent6"/>
              </a:solidFill>
              <a:latin typeface="Abel"/>
              <a:ea typeface="Abel"/>
              <a:cs typeface="Abel"/>
              <a:sym typeface="Abel"/>
            </a:endParaRPr>
          </a:p>
          <a:p>
            <a:pPr indent="0" lvl="0" marL="0" rtl="0" algn="l">
              <a:spcBef>
                <a:spcPts val="0"/>
              </a:spcBef>
              <a:spcAft>
                <a:spcPts val="0"/>
              </a:spcAft>
              <a:buNone/>
            </a:pPr>
            <a:r>
              <a:t/>
            </a:r>
            <a:endParaRPr b="1" sz="2400">
              <a:solidFill>
                <a:schemeClr val="accent6"/>
              </a:solidFill>
              <a:latin typeface="Abel"/>
              <a:ea typeface="Abel"/>
              <a:cs typeface="Abel"/>
              <a:sym typeface="A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49"/>
          <p:cNvSpPr txBox="1"/>
          <p:nvPr>
            <p:ph type="title"/>
          </p:nvPr>
        </p:nvSpPr>
        <p:spPr>
          <a:xfrm>
            <a:off x="713225" y="537600"/>
            <a:ext cx="55215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 : Results </a:t>
            </a:r>
            <a:endParaRPr/>
          </a:p>
        </p:txBody>
      </p:sp>
      <p:pic>
        <p:nvPicPr>
          <p:cNvPr id="920" name="Google Shape;920;p49"/>
          <p:cNvPicPr preferRelativeResize="0"/>
          <p:nvPr/>
        </p:nvPicPr>
        <p:blipFill>
          <a:blip r:embed="rId3">
            <a:alphaModFix/>
          </a:blip>
          <a:stretch>
            <a:fillRect/>
          </a:stretch>
        </p:blipFill>
        <p:spPr>
          <a:xfrm>
            <a:off x="152400" y="1118700"/>
            <a:ext cx="3806325" cy="2733625"/>
          </a:xfrm>
          <a:prstGeom prst="rect">
            <a:avLst/>
          </a:prstGeom>
          <a:noFill/>
          <a:ln>
            <a:noFill/>
          </a:ln>
        </p:spPr>
      </p:pic>
      <p:pic>
        <p:nvPicPr>
          <p:cNvPr id="921" name="Google Shape;921;p49"/>
          <p:cNvPicPr preferRelativeResize="0"/>
          <p:nvPr/>
        </p:nvPicPr>
        <p:blipFill>
          <a:blip r:embed="rId4">
            <a:alphaModFix/>
          </a:blip>
          <a:stretch>
            <a:fillRect/>
          </a:stretch>
        </p:blipFill>
        <p:spPr>
          <a:xfrm>
            <a:off x="4061800" y="1118700"/>
            <a:ext cx="5029275" cy="2063750"/>
          </a:xfrm>
          <a:prstGeom prst="rect">
            <a:avLst/>
          </a:prstGeom>
          <a:noFill/>
          <a:ln>
            <a:noFill/>
          </a:ln>
        </p:spPr>
      </p:pic>
      <p:sp>
        <p:nvSpPr>
          <p:cNvPr id="922" name="Google Shape;922;p49"/>
          <p:cNvSpPr txBox="1"/>
          <p:nvPr/>
        </p:nvSpPr>
        <p:spPr>
          <a:xfrm>
            <a:off x="4061816" y="3279025"/>
            <a:ext cx="5029200" cy="13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chemeClr val="accent6"/>
              </a:solidFill>
              <a:latin typeface="Abel"/>
              <a:ea typeface="Abel"/>
              <a:cs typeface="Abel"/>
              <a:sym typeface="A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50"/>
          <p:cNvSpPr txBox="1"/>
          <p:nvPr>
            <p:ph type="title"/>
          </p:nvPr>
        </p:nvSpPr>
        <p:spPr>
          <a:xfrm>
            <a:off x="713225" y="537600"/>
            <a:ext cx="7213800" cy="90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 : Optimization attempt</a:t>
            </a:r>
            <a:endParaRPr/>
          </a:p>
          <a:p>
            <a:pPr indent="0" lvl="0" marL="0" rtl="0" algn="l">
              <a:spcBef>
                <a:spcPts val="0"/>
              </a:spcBef>
              <a:spcAft>
                <a:spcPts val="0"/>
              </a:spcAft>
              <a:buClr>
                <a:schemeClr val="dk1"/>
              </a:buClr>
              <a:buSzPts val="1100"/>
              <a:buFont typeface="Arial"/>
              <a:buNone/>
            </a:pPr>
            <a:r>
              <a:rPr lang="en"/>
              <a:t>Resampling</a:t>
            </a:r>
            <a:endParaRPr/>
          </a:p>
        </p:txBody>
      </p:sp>
      <p:pic>
        <p:nvPicPr>
          <p:cNvPr id="928" name="Google Shape;928;p50"/>
          <p:cNvPicPr preferRelativeResize="0"/>
          <p:nvPr/>
        </p:nvPicPr>
        <p:blipFill>
          <a:blip r:embed="rId3">
            <a:alphaModFix/>
          </a:blip>
          <a:stretch>
            <a:fillRect/>
          </a:stretch>
        </p:blipFill>
        <p:spPr>
          <a:xfrm>
            <a:off x="152400" y="1591800"/>
            <a:ext cx="3550550" cy="2546275"/>
          </a:xfrm>
          <a:prstGeom prst="rect">
            <a:avLst/>
          </a:prstGeom>
          <a:noFill/>
          <a:ln>
            <a:noFill/>
          </a:ln>
        </p:spPr>
      </p:pic>
      <p:pic>
        <p:nvPicPr>
          <p:cNvPr id="929" name="Google Shape;929;p50"/>
          <p:cNvPicPr preferRelativeResize="0"/>
          <p:nvPr/>
        </p:nvPicPr>
        <p:blipFill>
          <a:blip r:embed="rId4">
            <a:alphaModFix/>
          </a:blip>
          <a:stretch>
            <a:fillRect/>
          </a:stretch>
        </p:blipFill>
        <p:spPr>
          <a:xfrm>
            <a:off x="3855375" y="2734800"/>
            <a:ext cx="5136251" cy="1969456"/>
          </a:xfrm>
          <a:prstGeom prst="rect">
            <a:avLst/>
          </a:prstGeom>
          <a:noFill/>
          <a:ln>
            <a:noFill/>
          </a:ln>
        </p:spPr>
      </p:pic>
      <p:sp>
        <p:nvSpPr>
          <p:cNvPr id="930" name="Google Shape;930;p50"/>
          <p:cNvSpPr txBox="1"/>
          <p:nvPr/>
        </p:nvSpPr>
        <p:spPr>
          <a:xfrm>
            <a:off x="3855350" y="3561250"/>
            <a:ext cx="5136300" cy="13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chemeClr val="accent6"/>
              </a:solidFill>
              <a:latin typeface="Abel"/>
              <a:ea typeface="Abel"/>
              <a:cs typeface="Abel"/>
              <a:sym typeface="Abel"/>
            </a:endParaRPr>
          </a:p>
        </p:txBody>
      </p:sp>
      <p:pic>
        <p:nvPicPr>
          <p:cNvPr id="931" name="Google Shape;931;p50"/>
          <p:cNvPicPr preferRelativeResize="0"/>
          <p:nvPr/>
        </p:nvPicPr>
        <p:blipFill>
          <a:blip r:embed="rId5">
            <a:alphaModFix/>
          </a:blip>
          <a:stretch>
            <a:fillRect/>
          </a:stretch>
        </p:blipFill>
        <p:spPr>
          <a:xfrm>
            <a:off x="5415525" y="1591800"/>
            <a:ext cx="2015958" cy="99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51"/>
          <p:cNvSpPr txBox="1"/>
          <p:nvPr>
            <p:ph type="title"/>
          </p:nvPr>
        </p:nvSpPr>
        <p:spPr>
          <a:xfrm>
            <a:off x="713225" y="537600"/>
            <a:ext cx="55215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Random Forest : Important Features</a:t>
            </a:r>
            <a:endParaRPr/>
          </a:p>
        </p:txBody>
      </p:sp>
      <p:sp>
        <p:nvSpPr>
          <p:cNvPr id="937" name="Google Shape;937;p51"/>
          <p:cNvSpPr txBox="1"/>
          <p:nvPr/>
        </p:nvSpPr>
        <p:spPr>
          <a:xfrm>
            <a:off x="6648791" y="1937731"/>
            <a:ext cx="1782000" cy="37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5"/>
                </a:solidFill>
                <a:latin typeface="Abel"/>
                <a:ea typeface="Abel"/>
                <a:cs typeface="Abel"/>
                <a:sym typeface="Abel"/>
              </a:rPr>
              <a:t>2. Age</a:t>
            </a:r>
            <a:endParaRPr b="1" sz="2400">
              <a:solidFill>
                <a:schemeClr val="accent5"/>
              </a:solidFill>
              <a:latin typeface="Abel"/>
              <a:ea typeface="Abel"/>
              <a:cs typeface="Abel"/>
              <a:sym typeface="Abel"/>
            </a:endParaRPr>
          </a:p>
        </p:txBody>
      </p:sp>
      <p:sp>
        <p:nvSpPr>
          <p:cNvPr id="938" name="Google Shape;938;p51"/>
          <p:cNvSpPr txBox="1"/>
          <p:nvPr/>
        </p:nvSpPr>
        <p:spPr>
          <a:xfrm>
            <a:off x="6648791" y="1141200"/>
            <a:ext cx="1782000" cy="37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6"/>
                </a:solidFill>
                <a:latin typeface="Abel"/>
                <a:ea typeface="Abel"/>
                <a:cs typeface="Abel"/>
                <a:sym typeface="Abel"/>
              </a:rPr>
              <a:t>1. Fare</a:t>
            </a:r>
            <a:endParaRPr b="1" sz="2400">
              <a:solidFill>
                <a:schemeClr val="accent6"/>
              </a:solidFill>
              <a:latin typeface="Abel"/>
              <a:ea typeface="Abel"/>
              <a:cs typeface="Abel"/>
              <a:sym typeface="Abel"/>
            </a:endParaRPr>
          </a:p>
        </p:txBody>
      </p:sp>
      <p:sp>
        <p:nvSpPr>
          <p:cNvPr id="939" name="Google Shape;939;p51"/>
          <p:cNvSpPr txBox="1"/>
          <p:nvPr/>
        </p:nvSpPr>
        <p:spPr>
          <a:xfrm>
            <a:off x="6648791" y="2734262"/>
            <a:ext cx="1782000" cy="37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5"/>
                </a:solidFill>
                <a:latin typeface="Abel"/>
                <a:ea typeface="Abel"/>
                <a:cs typeface="Abel"/>
                <a:sym typeface="Abel"/>
              </a:rPr>
              <a:t>3. </a:t>
            </a:r>
            <a:r>
              <a:rPr b="1" lang="en" sz="2400">
                <a:solidFill>
                  <a:schemeClr val="accent5"/>
                </a:solidFill>
                <a:latin typeface="Abel"/>
                <a:ea typeface="Abel"/>
                <a:cs typeface="Abel"/>
                <a:sym typeface="Abel"/>
              </a:rPr>
              <a:t>Title - Mr</a:t>
            </a:r>
            <a:r>
              <a:rPr b="1" lang="en" sz="2400">
                <a:solidFill>
                  <a:schemeClr val="accent4"/>
                </a:solidFill>
                <a:latin typeface="Abel"/>
                <a:ea typeface="Abel"/>
                <a:cs typeface="Abel"/>
                <a:sym typeface="Abel"/>
              </a:rPr>
              <a:t> </a:t>
            </a:r>
            <a:endParaRPr b="1" sz="2400">
              <a:solidFill>
                <a:schemeClr val="accent4"/>
              </a:solidFill>
              <a:latin typeface="Abel"/>
              <a:ea typeface="Abel"/>
              <a:cs typeface="Abel"/>
              <a:sym typeface="Abel"/>
            </a:endParaRPr>
          </a:p>
        </p:txBody>
      </p:sp>
      <p:pic>
        <p:nvPicPr>
          <p:cNvPr id="940" name="Google Shape;940;p51"/>
          <p:cNvPicPr preferRelativeResize="0"/>
          <p:nvPr/>
        </p:nvPicPr>
        <p:blipFill>
          <a:blip r:embed="rId3">
            <a:alphaModFix/>
          </a:blip>
          <a:stretch>
            <a:fillRect/>
          </a:stretch>
        </p:blipFill>
        <p:spPr>
          <a:xfrm>
            <a:off x="152400" y="1118700"/>
            <a:ext cx="6343963" cy="3581798"/>
          </a:xfrm>
          <a:prstGeom prst="rect">
            <a:avLst/>
          </a:prstGeom>
          <a:noFill/>
          <a:ln>
            <a:noFill/>
          </a:ln>
        </p:spPr>
      </p:pic>
      <p:sp>
        <p:nvSpPr>
          <p:cNvPr id="941" name="Google Shape;941;p51"/>
          <p:cNvSpPr txBox="1"/>
          <p:nvPr/>
        </p:nvSpPr>
        <p:spPr>
          <a:xfrm>
            <a:off x="6648802" y="3448900"/>
            <a:ext cx="2222100" cy="37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5"/>
                </a:solidFill>
                <a:latin typeface="Abel"/>
                <a:ea typeface="Abel"/>
                <a:cs typeface="Abel"/>
                <a:sym typeface="Abel"/>
              </a:rPr>
              <a:t>4.</a:t>
            </a:r>
            <a:r>
              <a:rPr b="1" lang="en" sz="2400">
                <a:solidFill>
                  <a:schemeClr val="accent5"/>
                </a:solidFill>
                <a:latin typeface="Abel"/>
                <a:ea typeface="Abel"/>
                <a:cs typeface="Abel"/>
                <a:sym typeface="Abel"/>
              </a:rPr>
              <a:t> Sex - Female</a:t>
            </a:r>
            <a:endParaRPr b="1" sz="2400">
              <a:solidFill>
                <a:schemeClr val="accent4"/>
              </a:solidFill>
              <a:latin typeface="Abel"/>
              <a:ea typeface="Abel"/>
              <a:cs typeface="Abel"/>
              <a:sym typeface="Abel"/>
            </a:endParaRPr>
          </a:p>
        </p:txBody>
      </p:sp>
      <p:sp>
        <p:nvSpPr>
          <p:cNvPr id="942" name="Google Shape;942;p51"/>
          <p:cNvSpPr txBox="1"/>
          <p:nvPr/>
        </p:nvSpPr>
        <p:spPr>
          <a:xfrm>
            <a:off x="6648802" y="4327300"/>
            <a:ext cx="2275200" cy="37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5"/>
                </a:solidFill>
                <a:latin typeface="Abel"/>
                <a:ea typeface="Abel"/>
                <a:cs typeface="Abel"/>
                <a:sym typeface="Abel"/>
              </a:rPr>
              <a:t>5</a:t>
            </a:r>
            <a:r>
              <a:rPr b="1" lang="en" sz="2400">
                <a:solidFill>
                  <a:schemeClr val="accent5"/>
                </a:solidFill>
                <a:latin typeface="Abel"/>
                <a:ea typeface="Abel"/>
                <a:cs typeface="Abel"/>
                <a:sym typeface="Abel"/>
              </a:rPr>
              <a:t>. Passenger Class</a:t>
            </a:r>
            <a:endParaRPr b="1" sz="2400">
              <a:solidFill>
                <a:schemeClr val="accent4"/>
              </a:solidFill>
              <a:latin typeface="Abel"/>
              <a:ea typeface="Abel"/>
              <a:cs typeface="Abel"/>
              <a:sym typeface="A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52"/>
          <p:cNvSpPr txBox="1"/>
          <p:nvPr>
            <p:ph type="title"/>
          </p:nvPr>
        </p:nvSpPr>
        <p:spPr>
          <a:xfrm>
            <a:off x="713225" y="537600"/>
            <a:ext cx="55215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Logistics</a:t>
            </a:r>
            <a:r>
              <a:rPr lang="en"/>
              <a:t> Regression</a:t>
            </a:r>
            <a:r>
              <a:rPr lang="en"/>
              <a:t> : Results </a:t>
            </a:r>
            <a:endParaRPr/>
          </a:p>
        </p:txBody>
      </p:sp>
      <p:pic>
        <p:nvPicPr>
          <p:cNvPr id="948" name="Google Shape;948;p52"/>
          <p:cNvPicPr preferRelativeResize="0"/>
          <p:nvPr/>
        </p:nvPicPr>
        <p:blipFill>
          <a:blip r:embed="rId3">
            <a:alphaModFix/>
          </a:blip>
          <a:stretch>
            <a:fillRect/>
          </a:stretch>
        </p:blipFill>
        <p:spPr>
          <a:xfrm>
            <a:off x="152400" y="1118700"/>
            <a:ext cx="3447001" cy="2818299"/>
          </a:xfrm>
          <a:prstGeom prst="rect">
            <a:avLst/>
          </a:prstGeom>
          <a:noFill/>
          <a:ln>
            <a:noFill/>
          </a:ln>
        </p:spPr>
      </p:pic>
      <p:pic>
        <p:nvPicPr>
          <p:cNvPr id="949" name="Google Shape;949;p52"/>
          <p:cNvPicPr preferRelativeResize="0"/>
          <p:nvPr/>
        </p:nvPicPr>
        <p:blipFill>
          <a:blip r:embed="rId4">
            <a:alphaModFix/>
          </a:blip>
          <a:stretch>
            <a:fillRect/>
          </a:stretch>
        </p:blipFill>
        <p:spPr>
          <a:xfrm>
            <a:off x="3655725" y="1164175"/>
            <a:ext cx="5389849" cy="1894400"/>
          </a:xfrm>
          <a:prstGeom prst="rect">
            <a:avLst/>
          </a:prstGeom>
          <a:noFill/>
          <a:ln>
            <a:noFill/>
          </a:ln>
        </p:spPr>
      </p:pic>
      <p:sp>
        <p:nvSpPr>
          <p:cNvPr id="950" name="Google Shape;950;p52"/>
          <p:cNvSpPr txBox="1"/>
          <p:nvPr/>
        </p:nvSpPr>
        <p:spPr>
          <a:xfrm>
            <a:off x="3655725" y="3058575"/>
            <a:ext cx="5389800" cy="15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accent6"/>
              </a:solidFill>
              <a:latin typeface="Abel"/>
              <a:ea typeface="Abel"/>
              <a:cs typeface="Abel"/>
              <a:sym typeface="Abel"/>
            </a:endParaRPr>
          </a:p>
          <a:p>
            <a:pPr indent="0" lvl="0" marL="0" rtl="0" algn="l">
              <a:spcBef>
                <a:spcPts val="0"/>
              </a:spcBef>
              <a:spcAft>
                <a:spcPts val="0"/>
              </a:spcAft>
              <a:buNone/>
            </a:pPr>
            <a:r>
              <a:rPr b="1" lang="en" sz="2000">
                <a:solidFill>
                  <a:schemeClr val="accent6"/>
                </a:solidFill>
                <a:latin typeface="Abel"/>
                <a:ea typeface="Abel"/>
                <a:cs typeface="Abel"/>
                <a:sym typeface="Abel"/>
              </a:rPr>
              <a:t>Error: STOP TOTAL NO. of ITERATIONS REACHED LIMIT</a:t>
            </a:r>
            <a:endParaRPr b="1" sz="2000">
              <a:solidFill>
                <a:schemeClr val="accent6"/>
              </a:solidFill>
              <a:latin typeface="Abel"/>
              <a:ea typeface="Abel"/>
              <a:cs typeface="Abel"/>
              <a:sym typeface="Abe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b="1" sz="2400">
              <a:solidFill>
                <a:schemeClr val="accent6"/>
              </a:solidFill>
              <a:latin typeface="Abel"/>
              <a:ea typeface="Abel"/>
              <a:cs typeface="Abel"/>
              <a:sym typeface="A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53"/>
          <p:cNvSpPr txBox="1"/>
          <p:nvPr>
            <p:ph type="title"/>
          </p:nvPr>
        </p:nvSpPr>
        <p:spPr>
          <a:xfrm>
            <a:off x="713225" y="537600"/>
            <a:ext cx="73512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Logistics Regression : Optimization attempt</a:t>
            </a:r>
            <a:endParaRPr/>
          </a:p>
        </p:txBody>
      </p:sp>
      <p:pic>
        <p:nvPicPr>
          <p:cNvPr id="956" name="Google Shape;956;p53"/>
          <p:cNvPicPr preferRelativeResize="0"/>
          <p:nvPr/>
        </p:nvPicPr>
        <p:blipFill>
          <a:blip r:embed="rId3">
            <a:alphaModFix/>
          </a:blip>
          <a:stretch>
            <a:fillRect/>
          </a:stretch>
        </p:blipFill>
        <p:spPr>
          <a:xfrm>
            <a:off x="152400" y="1118700"/>
            <a:ext cx="3391149" cy="2797126"/>
          </a:xfrm>
          <a:prstGeom prst="rect">
            <a:avLst/>
          </a:prstGeom>
          <a:noFill/>
          <a:ln>
            <a:noFill/>
          </a:ln>
        </p:spPr>
      </p:pic>
      <p:pic>
        <p:nvPicPr>
          <p:cNvPr id="957" name="Google Shape;957;p53"/>
          <p:cNvPicPr preferRelativeResize="0"/>
          <p:nvPr/>
        </p:nvPicPr>
        <p:blipFill>
          <a:blip r:embed="rId4">
            <a:alphaModFix/>
          </a:blip>
          <a:stretch>
            <a:fillRect/>
          </a:stretch>
        </p:blipFill>
        <p:spPr>
          <a:xfrm>
            <a:off x="3601800" y="1118700"/>
            <a:ext cx="5389801" cy="1871950"/>
          </a:xfrm>
          <a:prstGeom prst="rect">
            <a:avLst/>
          </a:prstGeom>
          <a:noFill/>
          <a:ln>
            <a:noFill/>
          </a:ln>
        </p:spPr>
      </p:pic>
      <p:sp>
        <p:nvSpPr>
          <p:cNvPr id="958" name="Google Shape;958;p53"/>
          <p:cNvSpPr txBox="1"/>
          <p:nvPr/>
        </p:nvSpPr>
        <p:spPr>
          <a:xfrm>
            <a:off x="3655725" y="3058575"/>
            <a:ext cx="5389800" cy="15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6"/>
                </a:solidFill>
                <a:latin typeface="Abel"/>
                <a:ea typeface="Abel"/>
                <a:cs typeface="Abel"/>
                <a:sym typeface="Abel"/>
              </a:rPr>
              <a:t>max_iter=1000</a:t>
            </a:r>
            <a:endParaRPr b="1" sz="2100">
              <a:solidFill>
                <a:schemeClr val="accent6"/>
              </a:solidFill>
              <a:latin typeface="Abel"/>
              <a:ea typeface="Abel"/>
              <a:cs typeface="Abel"/>
              <a:sym typeface="Abel"/>
            </a:endParaRPr>
          </a:p>
          <a:p>
            <a:pPr indent="0" lvl="0" marL="0" rtl="0" algn="l">
              <a:spcBef>
                <a:spcPts val="0"/>
              </a:spcBef>
              <a:spcAft>
                <a:spcPts val="0"/>
              </a:spcAft>
              <a:buNone/>
            </a:pPr>
            <a:r>
              <a:rPr b="1" lang="en" sz="2100">
                <a:solidFill>
                  <a:schemeClr val="accent6"/>
                </a:solidFill>
                <a:latin typeface="Abel"/>
                <a:ea typeface="Abel"/>
                <a:cs typeface="Abel"/>
                <a:sym typeface="Abel"/>
              </a:rPr>
              <a:t>solver='newton-cg'</a:t>
            </a:r>
            <a:endParaRPr b="1" sz="2100">
              <a:solidFill>
                <a:schemeClr val="accent6"/>
              </a:solidFill>
              <a:latin typeface="Abel"/>
              <a:ea typeface="Abel"/>
              <a:cs typeface="Abel"/>
              <a:sym typeface="Abe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54"/>
          <p:cNvSpPr/>
          <p:nvPr/>
        </p:nvSpPr>
        <p:spPr>
          <a:xfrm>
            <a:off x="1797484" y="3909921"/>
            <a:ext cx="1676236" cy="2233873"/>
          </a:xfrm>
          <a:custGeom>
            <a:rect b="b" l="l" r="r" t="t"/>
            <a:pathLst>
              <a:path extrusionOk="0" h="68550" w="51438">
                <a:moveTo>
                  <a:pt x="49569" y="1"/>
                </a:moveTo>
                <a:lnTo>
                  <a:pt x="39095" y="13877"/>
                </a:lnTo>
                <a:lnTo>
                  <a:pt x="36760" y="16946"/>
                </a:lnTo>
                <a:lnTo>
                  <a:pt x="35226" y="18947"/>
                </a:lnTo>
                <a:lnTo>
                  <a:pt x="15612" y="44866"/>
                </a:lnTo>
                <a:lnTo>
                  <a:pt x="1" y="68550"/>
                </a:lnTo>
                <a:lnTo>
                  <a:pt x="7306" y="68550"/>
                </a:lnTo>
                <a:lnTo>
                  <a:pt x="40563" y="16913"/>
                </a:lnTo>
                <a:lnTo>
                  <a:pt x="42731" y="13544"/>
                </a:lnTo>
                <a:lnTo>
                  <a:pt x="43165" y="12843"/>
                </a:lnTo>
                <a:lnTo>
                  <a:pt x="51437"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4"/>
          <p:cNvSpPr/>
          <p:nvPr/>
        </p:nvSpPr>
        <p:spPr>
          <a:xfrm>
            <a:off x="5667192" y="3909921"/>
            <a:ext cx="1579484" cy="2233873"/>
          </a:xfrm>
          <a:custGeom>
            <a:rect b="b" l="l" r="r" t="t"/>
            <a:pathLst>
              <a:path extrusionOk="0" h="68550" w="48469">
                <a:moveTo>
                  <a:pt x="0" y="1"/>
                </a:moveTo>
                <a:cubicBezTo>
                  <a:pt x="434" y="2369"/>
                  <a:pt x="901" y="4904"/>
                  <a:pt x="1401" y="7606"/>
                </a:cubicBezTo>
                <a:cubicBezTo>
                  <a:pt x="4270" y="23250"/>
                  <a:pt x="8139" y="44566"/>
                  <a:pt x="12476" y="68550"/>
                </a:cubicBezTo>
                <a:lnTo>
                  <a:pt x="48468" y="68550"/>
                </a:lnTo>
                <a:lnTo>
                  <a:pt x="3336"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4"/>
          <p:cNvSpPr txBox="1"/>
          <p:nvPr>
            <p:ph type="title"/>
          </p:nvPr>
        </p:nvSpPr>
        <p:spPr>
          <a:xfrm>
            <a:off x="2008225" y="1888650"/>
            <a:ext cx="1065300" cy="9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r>
              <a:rPr lang="en"/>
              <a:t>.</a:t>
            </a:r>
            <a:endParaRPr/>
          </a:p>
        </p:txBody>
      </p:sp>
      <p:sp>
        <p:nvSpPr>
          <p:cNvPr id="966" name="Google Shape;966;p54"/>
          <p:cNvSpPr txBox="1"/>
          <p:nvPr>
            <p:ph idx="2" type="title"/>
          </p:nvPr>
        </p:nvSpPr>
        <p:spPr>
          <a:xfrm>
            <a:off x="5191225" y="1855875"/>
            <a:ext cx="2894400" cy="3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Deep Learning</a:t>
            </a:r>
            <a:endParaRPr/>
          </a:p>
        </p:txBody>
      </p:sp>
      <p:sp>
        <p:nvSpPr>
          <p:cNvPr id="967" name="Google Shape;967;p54"/>
          <p:cNvSpPr txBox="1"/>
          <p:nvPr>
            <p:ph idx="1" type="subTitle"/>
          </p:nvPr>
        </p:nvSpPr>
        <p:spPr>
          <a:xfrm>
            <a:off x="5468563" y="2313228"/>
            <a:ext cx="2339700" cy="528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Neural Network Models</a:t>
            </a:r>
            <a:endParaRPr/>
          </a:p>
        </p:txBody>
      </p:sp>
      <p:grpSp>
        <p:nvGrpSpPr>
          <p:cNvPr id="968" name="Google Shape;968;p54"/>
          <p:cNvGrpSpPr/>
          <p:nvPr/>
        </p:nvGrpSpPr>
        <p:grpSpPr>
          <a:xfrm>
            <a:off x="825" y="1189176"/>
            <a:ext cx="9144064" cy="4954618"/>
            <a:chOff x="825" y="1189176"/>
            <a:chExt cx="9144064" cy="4954618"/>
          </a:xfrm>
        </p:grpSpPr>
        <p:grpSp>
          <p:nvGrpSpPr>
            <p:cNvPr id="969" name="Google Shape;969;p54"/>
            <p:cNvGrpSpPr/>
            <p:nvPr/>
          </p:nvGrpSpPr>
          <p:grpSpPr>
            <a:xfrm>
              <a:off x="1797484" y="1189176"/>
              <a:ext cx="5450390" cy="4954618"/>
              <a:chOff x="1797484" y="1189176"/>
              <a:chExt cx="5450390" cy="4954618"/>
            </a:xfrm>
          </p:grpSpPr>
          <p:sp>
            <p:nvSpPr>
              <p:cNvPr id="970" name="Google Shape;970;p54"/>
              <p:cNvSpPr/>
              <p:nvPr/>
            </p:nvSpPr>
            <p:spPr>
              <a:xfrm>
                <a:off x="1797484" y="3909921"/>
                <a:ext cx="5450390" cy="2233873"/>
              </a:xfrm>
              <a:custGeom>
                <a:rect b="b" l="l" r="r" t="t"/>
                <a:pathLst>
                  <a:path extrusionOk="0" h="68550" w="167254">
                    <a:moveTo>
                      <a:pt x="45166" y="1"/>
                    </a:moveTo>
                    <a:lnTo>
                      <a:pt x="1" y="68550"/>
                    </a:lnTo>
                    <a:lnTo>
                      <a:pt x="167254" y="68550"/>
                    </a:lnTo>
                    <a:lnTo>
                      <a:pt x="122088"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4"/>
              <p:cNvSpPr/>
              <p:nvPr/>
            </p:nvSpPr>
            <p:spPr>
              <a:xfrm>
                <a:off x="2332293" y="3909921"/>
                <a:ext cx="1776247" cy="2233873"/>
              </a:xfrm>
              <a:custGeom>
                <a:rect b="b" l="l" r="r" t="t"/>
                <a:pathLst>
                  <a:path extrusionOk="0" h="68550" w="54507">
                    <a:moveTo>
                      <a:pt x="44132" y="1"/>
                    </a:moveTo>
                    <a:lnTo>
                      <a:pt x="34325" y="15245"/>
                    </a:lnTo>
                    <a:lnTo>
                      <a:pt x="0" y="68550"/>
                    </a:lnTo>
                    <a:lnTo>
                      <a:pt x="23084" y="68550"/>
                    </a:lnTo>
                    <a:lnTo>
                      <a:pt x="45566" y="19514"/>
                    </a:lnTo>
                    <a:lnTo>
                      <a:pt x="54506"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4"/>
              <p:cNvSpPr/>
              <p:nvPr/>
            </p:nvSpPr>
            <p:spPr>
              <a:xfrm>
                <a:off x="4495416" y="3909921"/>
                <a:ext cx="951164" cy="2233873"/>
              </a:xfrm>
              <a:custGeom>
                <a:rect b="b" l="l" r="r" t="t"/>
                <a:pathLst>
                  <a:path extrusionOk="0" h="68550" w="29188">
                    <a:moveTo>
                      <a:pt x="6838" y="1"/>
                    </a:moveTo>
                    <a:cubicBezTo>
                      <a:pt x="6171" y="6739"/>
                      <a:pt x="5337" y="14978"/>
                      <a:pt x="4403" y="24418"/>
                    </a:cubicBezTo>
                    <a:cubicBezTo>
                      <a:pt x="3136" y="37294"/>
                      <a:pt x="1601" y="52305"/>
                      <a:pt x="0" y="68550"/>
                    </a:cubicBezTo>
                    <a:lnTo>
                      <a:pt x="29188" y="68550"/>
                    </a:lnTo>
                    <a:lnTo>
                      <a:pt x="25151" y="12843"/>
                    </a:lnTo>
                    <a:lnTo>
                      <a:pt x="24217"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4"/>
              <p:cNvSpPr/>
              <p:nvPr/>
            </p:nvSpPr>
            <p:spPr>
              <a:xfrm>
                <a:off x="3494294" y="3909921"/>
                <a:ext cx="935946" cy="2233873"/>
              </a:xfrm>
              <a:custGeom>
                <a:rect b="b" l="l" r="r" t="t"/>
                <a:pathLst>
                  <a:path extrusionOk="0" h="68550" w="28721">
                    <a:moveTo>
                      <a:pt x="28287" y="1"/>
                    </a:moveTo>
                    <a:lnTo>
                      <a:pt x="20215" y="19581"/>
                    </a:lnTo>
                    <a:lnTo>
                      <a:pt x="19081" y="22250"/>
                    </a:lnTo>
                    <a:lnTo>
                      <a:pt x="17613" y="25819"/>
                    </a:lnTo>
                    <a:lnTo>
                      <a:pt x="0" y="68550"/>
                    </a:lnTo>
                    <a:lnTo>
                      <a:pt x="3336" y="68550"/>
                    </a:lnTo>
                    <a:cubicBezTo>
                      <a:pt x="9140" y="52938"/>
                      <a:pt x="14411" y="38595"/>
                      <a:pt x="18880" y="26586"/>
                    </a:cubicBezTo>
                    <a:cubicBezTo>
                      <a:pt x="19314" y="25419"/>
                      <a:pt x="19714" y="24251"/>
                      <a:pt x="20148" y="23117"/>
                    </a:cubicBezTo>
                    <a:cubicBezTo>
                      <a:pt x="20515" y="22116"/>
                      <a:pt x="20915" y="21116"/>
                      <a:pt x="21282" y="20115"/>
                    </a:cubicBezTo>
                    <a:cubicBezTo>
                      <a:pt x="24284" y="11976"/>
                      <a:pt x="26819" y="5138"/>
                      <a:pt x="28721" y="1"/>
                    </a:cubicBez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4"/>
              <p:cNvSpPr/>
              <p:nvPr/>
            </p:nvSpPr>
            <p:spPr>
              <a:xfrm>
                <a:off x="4340389" y="1189176"/>
                <a:ext cx="463101" cy="232642"/>
              </a:xfrm>
              <a:custGeom>
                <a:rect b="b" l="l" r="r" t="t"/>
                <a:pathLst>
                  <a:path extrusionOk="0" h="7139" w="14211">
                    <a:moveTo>
                      <a:pt x="7106" y="0"/>
                    </a:moveTo>
                    <a:lnTo>
                      <a:pt x="1" y="7139"/>
                    </a:lnTo>
                    <a:lnTo>
                      <a:pt x="14211" y="7139"/>
                    </a:lnTo>
                    <a:lnTo>
                      <a:pt x="7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4"/>
              <p:cNvSpPr/>
              <p:nvPr/>
            </p:nvSpPr>
            <p:spPr>
              <a:xfrm>
                <a:off x="4390409" y="1421779"/>
                <a:ext cx="362015" cy="183761"/>
              </a:xfrm>
              <a:custGeom>
                <a:rect b="b" l="l" r="r" t="t"/>
                <a:pathLst>
                  <a:path extrusionOk="0" h="5639" w="11109">
                    <a:moveTo>
                      <a:pt x="0" y="1"/>
                    </a:moveTo>
                    <a:lnTo>
                      <a:pt x="0" y="5638"/>
                    </a:lnTo>
                    <a:lnTo>
                      <a:pt x="11108" y="5638"/>
                    </a:lnTo>
                    <a:lnTo>
                      <a:pt x="11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4"/>
              <p:cNvSpPr/>
              <p:nvPr/>
            </p:nvSpPr>
            <p:spPr>
              <a:xfrm>
                <a:off x="4249082" y="1960955"/>
                <a:ext cx="645721" cy="1395755"/>
              </a:xfrm>
              <a:custGeom>
                <a:rect b="b" l="l" r="r" t="t"/>
                <a:pathLst>
                  <a:path extrusionOk="0" h="42831" w="19815">
                    <a:moveTo>
                      <a:pt x="3803" y="0"/>
                    </a:moveTo>
                    <a:lnTo>
                      <a:pt x="1" y="42831"/>
                    </a:lnTo>
                    <a:lnTo>
                      <a:pt x="19815" y="42831"/>
                    </a:lnTo>
                    <a:lnTo>
                      <a:pt x="16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4"/>
              <p:cNvSpPr/>
              <p:nvPr/>
            </p:nvSpPr>
            <p:spPr>
              <a:xfrm>
                <a:off x="4340389" y="1682666"/>
                <a:ext cx="463101" cy="215273"/>
              </a:xfrm>
              <a:custGeom>
                <a:rect b="b" l="l" r="r" t="t"/>
                <a:pathLst>
                  <a:path extrusionOk="0" h="6606" w="14211">
                    <a:moveTo>
                      <a:pt x="1" y="1"/>
                    </a:moveTo>
                    <a:lnTo>
                      <a:pt x="1001" y="6605"/>
                    </a:lnTo>
                    <a:lnTo>
                      <a:pt x="13210" y="6605"/>
                    </a:lnTo>
                    <a:lnTo>
                      <a:pt x="142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4"/>
              <p:cNvSpPr/>
              <p:nvPr/>
            </p:nvSpPr>
            <p:spPr>
              <a:xfrm>
                <a:off x="4408886" y="1442438"/>
                <a:ext cx="326136" cy="142440"/>
              </a:xfrm>
              <a:custGeom>
                <a:rect b="b" l="l" r="r" t="t"/>
                <a:pathLst>
                  <a:path extrusionOk="0" h="4371" w="10008">
                    <a:moveTo>
                      <a:pt x="0" y="1"/>
                    </a:moveTo>
                    <a:lnTo>
                      <a:pt x="0" y="4370"/>
                    </a:lnTo>
                    <a:lnTo>
                      <a:pt x="2802" y="4370"/>
                    </a:lnTo>
                    <a:lnTo>
                      <a:pt x="2802" y="1"/>
                    </a:lnTo>
                    <a:close/>
                    <a:moveTo>
                      <a:pt x="3203" y="1"/>
                    </a:moveTo>
                    <a:lnTo>
                      <a:pt x="3203" y="4370"/>
                    </a:lnTo>
                    <a:lnTo>
                      <a:pt x="6805" y="4370"/>
                    </a:lnTo>
                    <a:lnTo>
                      <a:pt x="6805" y="1"/>
                    </a:lnTo>
                    <a:close/>
                    <a:moveTo>
                      <a:pt x="7205" y="1"/>
                    </a:moveTo>
                    <a:lnTo>
                      <a:pt x="7205" y="4370"/>
                    </a:lnTo>
                    <a:lnTo>
                      <a:pt x="10007" y="4370"/>
                    </a:lnTo>
                    <a:lnTo>
                      <a:pt x="100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4"/>
              <p:cNvSpPr/>
              <p:nvPr/>
            </p:nvSpPr>
            <p:spPr>
              <a:xfrm>
                <a:off x="4431696" y="1960955"/>
                <a:ext cx="280481" cy="1395755"/>
              </a:xfrm>
              <a:custGeom>
                <a:rect b="b" l="l" r="r" t="t"/>
                <a:pathLst>
                  <a:path extrusionOk="0" h="42831" w="8607">
                    <a:moveTo>
                      <a:pt x="1669" y="0"/>
                    </a:moveTo>
                    <a:lnTo>
                      <a:pt x="1" y="42831"/>
                    </a:lnTo>
                    <a:lnTo>
                      <a:pt x="8607" y="42831"/>
                    </a:lnTo>
                    <a:lnTo>
                      <a:pt x="69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4"/>
              <p:cNvSpPr/>
              <p:nvPr/>
            </p:nvSpPr>
            <p:spPr>
              <a:xfrm>
                <a:off x="4658889" y="1960955"/>
                <a:ext cx="235901" cy="1395755"/>
              </a:xfrm>
              <a:custGeom>
                <a:rect b="b" l="l" r="r" t="t"/>
                <a:pathLst>
                  <a:path extrusionOk="0" h="42831" w="7239">
                    <a:moveTo>
                      <a:pt x="0" y="0"/>
                    </a:moveTo>
                    <a:lnTo>
                      <a:pt x="1635" y="42831"/>
                    </a:lnTo>
                    <a:lnTo>
                      <a:pt x="7239" y="42831"/>
                    </a:lnTo>
                    <a:lnTo>
                      <a:pt x="34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4"/>
              <p:cNvSpPr/>
              <p:nvPr/>
            </p:nvSpPr>
            <p:spPr>
              <a:xfrm>
                <a:off x="4658889" y="1682666"/>
                <a:ext cx="144591" cy="215273"/>
              </a:xfrm>
              <a:custGeom>
                <a:rect b="b" l="l" r="r" t="t"/>
                <a:pathLst>
                  <a:path extrusionOk="0" h="6606" w="4437">
                    <a:moveTo>
                      <a:pt x="567" y="1"/>
                    </a:moveTo>
                    <a:lnTo>
                      <a:pt x="0" y="6605"/>
                    </a:lnTo>
                    <a:lnTo>
                      <a:pt x="3436" y="6605"/>
                    </a:lnTo>
                    <a:lnTo>
                      <a:pt x="44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4"/>
              <p:cNvSpPr/>
              <p:nvPr/>
            </p:nvSpPr>
            <p:spPr>
              <a:xfrm>
                <a:off x="4455615" y="1682666"/>
                <a:ext cx="232675" cy="215273"/>
              </a:xfrm>
              <a:custGeom>
                <a:rect b="b" l="l" r="r" t="t"/>
                <a:pathLst>
                  <a:path extrusionOk="0" h="6606" w="7140">
                    <a:moveTo>
                      <a:pt x="1" y="1"/>
                    </a:moveTo>
                    <a:lnTo>
                      <a:pt x="935" y="6605"/>
                    </a:lnTo>
                    <a:lnTo>
                      <a:pt x="6238" y="6605"/>
                    </a:lnTo>
                    <a:lnTo>
                      <a:pt x="71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4"/>
              <p:cNvSpPr/>
              <p:nvPr/>
            </p:nvSpPr>
            <p:spPr>
              <a:xfrm>
                <a:off x="4404519" y="1952254"/>
                <a:ext cx="26135" cy="77200"/>
              </a:xfrm>
              <a:custGeom>
                <a:rect b="b" l="l" r="r" t="t"/>
                <a:pathLst>
                  <a:path extrusionOk="0" h="2369" w="802">
                    <a:moveTo>
                      <a:pt x="1" y="0"/>
                    </a:moveTo>
                    <a:lnTo>
                      <a:pt x="1"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4"/>
              <p:cNvSpPr/>
              <p:nvPr/>
            </p:nvSpPr>
            <p:spPr>
              <a:xfrm>
                <a:off x="4558881" y="1952254"/>
                <a:ext cx="26135" cy="77200"/>
              </a:xfrm>
              <a:custGeom>
                <a:rect b="b" l="l" r="r" t="t"/>
                <a:pathLst>
                  <a:path extrusionOk="0" h="2369" w="802">
                    <a:moveTo>
                      <a:pt x="1" y="0"/>
                    </a:moveTo>
                    <a:lnTo>
                      <a:pt x="1"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4"/>
              <p:cNvSpPr/>
              <p:nvPr/>
            </p:nvSpPr>
            <p:spPr>
              <a:xfrm>
                <a:off x="4713243" y="1952254"/>
                <a:ext cx="26103" cy="77200"/>
              </a:xfrm>
              <a:custGeom>
                <a:rect b="b" l="l" r="r" t="t"/>
                <a:pathLst>
                  <a:path extrusionOk="0" h="2369" w="801">
                    <a:moveTo>
                      <a:pt x="0" y="0"/>
                    </a:moveTo>
                    <a:lnTo>
                      <a:pt x="0"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4"/>
              <p:cNvSpPr/>
              <p:nvPr/>
            </p:nvSpPr>
            <p:spPr>
              <a:xfrm>
                <a:off x="4538222" y="2147903"/>
                <a:ext cx="67424" cy="120704"/>
              </a:xfrm>
              <a:custGeom>
                <a:rect b="b" l="l" r="r" t="t"/>
                <a:pathLst>
                  <a:path extrusionOk="0" h="3704" w="2069">
                    <a:moveTo>
                      <a:pt x="1035" y="0"/>
                    </a:moveTo>
                    <a:cubicBezTo>
                      <a:pt x="434" y="67"/>
                      <a:pt x="1" y="568"/>
                      <a:pt x="67" y="1168"/>
                    </a:cubicBezTo>
                    <a:lnTo>
                      <a:pt x="67" y="3703"/>
                    </a:lnTo>
                    <a:lnTo>
                      <a:pt x="2036" y="3703"/>
                    </a:lnTo>
                    <a:lnTo>
                      <a:pt x="2036" y="1168"/>
                    </a:lnTo>
                    <a:cubicBezTo>
                      <a:pt x="2069" y="568"/>
                      <a:pt x="1635" y="67"/>
                      <a:pt x="1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4"/>
              <p:cNvSpPr/>
              <p:nvPr/>
            </p:nvSpPr>
            <p:spPr>
              <a:xfrm>
                <a:off x="4538222" y="2508799"/>
                <a:ext cx="67424" cy="120672"/>
              </a:xfrm>
              <a:custGeom>
                <a:rect b="b" l="l" r="r" t="t"/>
                <a:pathLst>
                  <a:path extrusionOk="0" h="3703" w="2069">
                    <a:moveTo>
                      <a:pt x="1035" y="0"/>
                    </a:moveTo>
                    <a:cubicBezTo>
                      <a:pt x="434" y="33"/>
                      <a:pt x="1" y="567"/>
                      <a:pt x="67" y="1168"/>
                    </a:cubicBezTo>
                    <a:lnTo>
                      <a:pt x="67" y="3703"/>
                    </a:lnTo>
                    <a:lnTo>
                      <a:pt x="2036" y="3703"/>
                    </a:lnTo>
                    <a:lnTo>
                      <a:pt x="2036" y="1168"/>
                    </a:lnTo>
                    <a:cubicBezTo>
                      <a:pt x="2069" y="567"/>
                      <a:pt x="1635" y="33"/>
                      <a:pt x="1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4"/>
              <p:cNvSpPr/>
              <p:nvPr/>
            </p:nvSpPr>
            <p:spPr>
              <a:xfrm>
                <a:off x="4538222" y="2868586"/>
                <a:ext cx="67424" cy="121779"/>
              </a:xfrm>
              <a:custGeom>
                <a:rect b="b" l="l" r="r" t="t"/>
                <a:pathLst>
                  <a:path extrusionOk="0" h="3737" w="2069">
                    <a:moveTo>
                      <a:pt x="1035" y="0"/>
                    </a:moveTo>
                    <a:cubicBezTo>
                      <a:pt x="434" y="67"/>
                      <a:pt x="1" y="601"/>
                      <a:pt x="67" y="1201"/>
                    </a:cubicBezTo>
                    <a:lnTo>
                      <a:pt x="67" y="3736"/>
                    </a:lnTo>
                    <a:lnTo>
                      <a:pt x="2036" y="3736"/>
                    </a:lnTo>
                    <a:lnTo>
                      <a:pt x="2036" y="1201"/>
                    </a:lnTo>
                    <a:cubicBezTo>
                      <a:pt x="2069" y="601"/>
                      <a:pt x="1635" y="67"/>
                      <a:pt x="1035" y="34"/>
                    </a:cubicBezTo>
                    <a:lnTo>
                      <a:pt x="1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4"/>
              <p:cNvSpPr/>
              <p:nvPr/>
            </p:nvSpPr>
            <p:spPr>
              <a:xfrm>
                <a:off x="4164292" y="3212081"/>
                <a:ext cx="815307" cy="384826"/>
              </a:xfrm>
              <a:custGeom>
                <a:rect b="b" l="l" r="r" t="t"/>
                <a:pathLst>
                  <a:path extrusionOk="0" h="11809" w="25019">
                    <a:moveTo>
                      <a:pt x="1335" y="0"/>
                    </a:moveTo>
                    <a:lnTo>
                      <a:pt x="1" y="11809"/>
                    </a:lnTo>
                    <a:lnTo>
                      <a:pt x="25019" y="11809"/>
                    </a:lnTo>
                    <a:lnTo>
                      <a:pt x="2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4"/>
              <p:cNvSpPr/>
              <p:nvPr/>
            </p:nvSpPr>
            <p:spPr>
              <a:xfrm>
                <a:off x="4394743" y="3212081"/>
                <a:ext cx="355497" cy="384826"/>
              </a:xfrm>
              <a:custGeom>
                <a:rect b="b" l="l" r="r" t="t"/>
                <a:pathLst>
                  <a:path extrusionOk="0" h="11809" w="10909">
                    <a:moveTo>
                      <a:pt x="568" y="0"/>
                    </a:moveTo>
                    <a:lnTo>
                      <a:pt x="1" y="11809"/>
                    </a:lnTo>
                    <a:lnTo>
                      <a:pt x="10908" y="11809"/>
                    </a:lnTo>
                    <a:lnTo>
                      <a:pt x="103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4"/>
              <p:cNvSpPr/>
              <p:nvPr/>
            </p:nvSpPr>
            <p:spPr>
              <a:xfrm>
                <a:off x="4730612" y="3212081"/>
                <a:ext cx="248968" cy="384826"/>
              </a:xfrm>
              <a:custGeom>
                <a:rect b="b" l="l" r="r" t="t"/>
                <a:pathLst>
                  <a:path extrusionOk="0" h="11809" w="7640">
                    <a:moveTo>
                      <a:pt x="1" y="0"/>
                    </a:moveTo>
                    <a:lnTo>
                      <a:pt x="601" y="11809"/>
                    </a:lnTo>
                    <a:lnTo>
                      <a:pt x="7640" y="11809"/>
                    </a:lnTo>
                    <a:lnTo>
                      <a:pt x="63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4"/>
              <p:cNvSpPr/>
              <p:nvPr/>
            </p:nvSpPr>
            <p:spPr>
              <a:xfrm>
                <a:off x="4114969" y="3587086"/>
                <a:ext cx="910951" cy="41321"/>
              </a:xfrm>
              <a:custGeom>
                <a:rect b="b" l="l" r="r" t="t"/>
                <a:pathLst>
                  <a:path extrusionOk="0" h="1268" w="27954">
                    <a:moveTo>
                      <a:pt x="0" y="0"/>
                    </a:moveTo>
                    <a:lnTo>
                      <a:pt x="0" y="1268"/>
                    </a:lnTo>
                    <a:lnTo>
                      <a:pt x="27953" y="1268"/>
                    </a:lnTo>
                    <a:lnTo>
                      <a:pt x="279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4"/>
              <p:cNvSpPr/>
              <p:nvPr/>
            </p:nvSpPr>
            <p:spPr>
              <a:xfrm>
                <a:off x="4081274" y="3619705"/>
                <a:ext cx="978342" cy="23919"/>
              </a:xfrm>
              <a:custGeom>
                <a:rect b="b" l="l" r="r" t="t"/>
                <a:pathLst>
                  <a:path extrusionOk="0" h="734" w="30022">
                    <a:moveTo>
                      <a:pt x="0" y="0"/>
                    </a:moveTo>
                    <a:lnTo>
                      <a:pt x="0" y="734"/>
                    </a:lnTo>
                    <a:lnTo>
                      <a:pt x="30022" y="734"/>
                    </a:lnTo>
                    <a:lnTo>
                      <a:pt x="300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4"/>
              <p:cNvSpPr/>
              <p:nvPr/>
            </p:nvSpPr>
            <p:spPr>
              <a:xfrm>
                <a:off x="4340389" y="1539188"/>
                <a:ext cx="463101" cy="97860"/>
              </a:xfrm>
              <a:custGeom>
                <a:rect b="b" l="l" r="r" t="t"/>
                <a:pathLst>
                  <a:path extrusionOk="0" h="3003" w="14211">
                    <a:moveTo>
                      <a:pt x="3503" y="868"/>
                    </a:moveTo>
                    <a:lnTo>
                      <a:pt x="3503" y="1702"/>
                    </a:lnTo>
                    <a:lnTo>
                      <a:pt x="268" y="1702"/>
                    </a:lnTo>
                    <a:lnTo>
                      <a:pt x="268" y="868"/>
                    </a:lnTo>
                    <a:close/>
                    <a:moveTo>
                      <a:pt x="6972" y="868"/>
                    </a:moveTo>
                    <a:lnTo>
                      <a:pt x="6972" y="1702"/>
                    </a:lnTo>
                    <a:lnTo>
                      <a:pt x="3770" y="1702"/>
                    </a:lnTo>
                    <a:lnTo>
                      <a:pt x="3770" y="868"/>
                    </a:lnTo>
                    <a:close/>
                    <a:moveTo>
                      <a:pt x="10408" y="868"/>
                    </a:moveTo>
                    <a:lnTo>
                      <a:pt x="10408" y="1702"/>
                    </a:lnTo>
                    <a:lnTo>
                      <a:pt x="7239" y="1702"/>
                    </a:lnTo>
                    <a:lnTo>
                      <a:pt x="7239" y="868"/>
                    </a:lnTo>
                    <a:close/>
                    <a:moveTo>
                      <a:pt x="13944" y="868"/>
                    </a:moveTo>
                    <a:lnTo>
                      <a:pt x="13944" y="1702"/>
                    </a:lnTo>
                    <a:lnTo>
                      <a:pt x="10708" y="1702"/>
                    </a:lnTo>
                    <a:lnTo>
                      <a:pt x="10708" y="868"/>
                    </a:lnTo>
                    <a:close/>
                    <a:moveTo>
                      <a:pt x="1" y="0"/>
                    </a:moveTo>
                    <a:lnTo>
                      <a:pt x="1" y="2035"/>
                    </a:lnTo>
                    <a:lnTo>
                      <a:pt x="134" y="2035"/>
                    </a:lnTo>
                    <a:lnTo>
                      <a:pt x="6138" y="3003"/>
                    </a:lnTo>
                    <a:lnTo>
                      <a:pt x="14077" y="2035"/>
                    </a:lnTo>
                    <a:lnTo>
                      <a:pt x="14211" y="2035"/>
                    </a:lnTo>
                    <a:lnTo>
                      <a:pt x="14211" y="0"/>
                    </a:lnTo>
                    <a:lnTo>
                      <a:pt x="13944" y="0"/>
                    </a:lnTo>
                    <a:lnTo>
                      <a:pt x="13944" y="534"/>
                    </a:lnTo>
                    <a:lnTo>
                      <a:pt x="10708" y="534"/>
                    </a:lnTo>
                    <a:lnTo>
                      <a:pt x="10708" y="0"/>
                    </a:lnTo>
                    <a:lnTo>
                      <a:pt x="10442" y="0"/>
                    </a:lnTo>
                    <a:lnTo>
                      <a:pt x="10442" y="534"/>
                    </a:lnTo>
                    <a:lnTo>
                      <a:pt x="7239" y="534"/>
                    </a:lnTo>
                    <a:lnTo>
                      <a:pt x="7239" y="0"/>
                    </a:lnTo>
                    <a:lnTo>
                      <a:pt x="6972" y="0"/>
                    </a:lnTo>
                    <a:lnTo>
                      <a:pt x="6972" y="534"/>
                    </a:lnTo>
                    <a:lnTo>
                      <a:pt x="3803" y="534"/>
                    </a:lnTo>
                    <a:lnTo>
                      <a:pt x="3803" y="0"/>
                    </a:lnTo>
                    <a:lnTo>
                      <a:pt x="3503" y="0"/>
                    </a:lnTo>
                    <a:lnTo>
                      <a:pt x="3503" y="534"/>
                    </a:lnTo>
                    <a:lnTo>
                      <a:pt x="268" y="534"/>
                    </a:lnTo>
                    <a:lnTo>
                      <a:pt x="2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4"/>
              <p:cNvSpPr/>
              <p:nvPr/>
            </p:nvSpPr>
            <p:spPr>
              <a:xfrm>
                <a:off x="4553439" y="1756572"/>
                <a:ext cx="36987" cy="67456"/>
              </a:xfrm>
              <a:custGeom>
                <a:rect b="b" l="l" r="r" t="t"/>
                <a:pathLst>
                  <a:path extrusionOk="0" h="2070" w="1135">
                    <a:moveTo>
                      <a:pt x="568" y="1"/>
                    </a:moveTo>
                    <a:cubicBezTo>
                      <a:pt x="234" y="34"/>
                      <a:pt x="1" y="334"/>
                      <a:pt x="1" y="668"/>
                    </a:cubicBezTo>
                    <a:lnTo>
                      <a:pt x="1" y="2069"/>
                    </a:lnTo>
                    <a:lnTo>
                      <a:pt x="1135" y="2069"/>
                    </a:lnTo>
                    <a:lnTo>
                      <a:pt x="1135" y="668"/>
                    </a:lnTo>
                    <a:cubicBezTo>
                      <a:pt x="1135" y="334"/>
                      <a:pt x="901" y="34"/>
                      <a:pt x="5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4"/>
              <p:cNvSpPr/>
              <p:nvPr/>
            </p:nvSpPr>
            <p:spPr>
              <a:xfrm>
                <a:off x="4390409" y="1756572"/>
                <a:ext cx="45688" cy="67456"/>
              </a:xfrm>
              <a:custGeom>
                <a:rect b="b" l="l" r="r" t="t"/>
                <a:pathLst>
                  <a:path extrusionOk="0" h="2070" w="1402">
                    <a:moveTo>
                      <a:pt x="567" y="1"/>
                    </a:moveTo>
                    <a:cubicBezTo>
                      <a:pt x="234" y="34"/>
                      <a:pt x="0" y="334"/>
                      <a:pt x="100" y="668"/>
                    </a:cubicBezTo>
                    <a:lnTo>
                      <a:pt x="300" y="2069"/>
                    </a:lnTo>
                    <a:lnTo>
                      <a:pt x="1401" y="2069"/>
                    </a:lnTo>
                    <a:lnTo>
                      <a:pt x="1201" y="668"/>
                    </a:lnTo>
                    <a:cubicBezTo>
                      <a:pt x="1168" y="301"/>
                      <a:pt x="901" y="34"/>
                      <a:pt x="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4"/>
              <p:cNvSpPr/>
              <p:nvPr/>
            </p:nvSpPr>
            <p:spPr>
              <a:xfrm>
                <a:off x="4707801" y="1756572"/>
                <a:ext cx="45688" cy="67456"/>
              </a:xfrm>
              <a:custGeom>
                <a:rect b="b" l="l" r="r" t="t"/>
                <a:pathLst>
                  <a:path extrusionOk="0" h="2070" w="1402">
                    <a:moveTo>
                      <a:pt x="834" y="1"/>
                    </a:moveTo>
                    <a:cubicBezTo>
                      <a:pt x="501" y="34"/>
                      <a:pt x="234" y="301"/>
                      <a:pt x="201" y="668"/>
                    </a:cubicBezTo>
                    <a:lnTo>
                      <a:pt x="0" y="2069"/>
                    </a:lnTo>
                    <a:lnTo>
                      <a:pt x="1101" y="2069"/>
                    </a:lnTo>
                    <a:lnTo>
                      <a:pt x="1301" y="668"/>
                    </a:lnTo>
                    <a:cubicBezTo>
                      <a:pt x="1401" y="334"/>
                      <a:pt x="1168" y="34"/>
                      <a:pt x="8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4"/>
              <p:cNvSpPr/>
              <p:nvPr/>
            </p:nvSpPr>
            <p:spPr>
              <a:xfrm>
                <a:off x="4340389" y="1605501"/>
                <a:ext cx="463101" cy="77200"/>
              </a:xfrm>
              <a:custGeom>
                <a:rect b="b" l="l" r="r" t="t"/>
                <a:pathLst>
                  <a:path extrusionOk="0" h="2369" w="14211">
                    <a:moveTo>
                      <a:pt x="1" y="0"/>
                    </a:moveTo>
                    <a:lnTo>
                      <a:pt x="1" y="2369"/>
                    </a:lnTo>
                    <a:lnTo>
                      <a:pt x="14211" y="2369"/>
                    </a:lnTo>
                    <a:lnTo>
                      <a:pt x="142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4"/>
              <p:cNvSpPr/>
              <p:nvPr/>
            </p:nvSpPr>
            <p:spPr>
              <a:xfrm>
                <a:off x="4340389" y="1897900"/>
                <a:ext cx="463101" cy="63089"/>
              </a:xfrm>
              <a:custGeom>
                <a:rect b="b" l="l" r="r" t="t"/>
                <a:pathLst>
                  <a:path extrusionOk="0" h="1936" w="14211">
                    <a:moveTo>
                      <a:pt x="1" y="0"/>
                    </a:moveTo>
                    <a:lnTo>
                      <a:pt x="1" y="1935"/>
                    </a:lnTo>
                    <a:lnTo>
                      <a:pt x="14211" y="1935"/>
                    </a:lnTo>
                    <a:lnTo>
                      <a:pt x="142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4"/>
              <p:cNvSpPr/>
              <p:nvPr/>
            </p:nvSpPr>
            <p:spPr>
              <a:xfrm>
                <a:off x="3269285" y="3643591"/>
                <a:ext cx="2506696" cy="266370"/>
              </a:xfrm>
              <a:custGeom>
                <a:rect b="b" l="l" r="r" t="t"/>
                <a:pathLst>
                  <a:path extrusionOk="0" h="8174" w="76922">
                    <a:moveTo>
                      <a:pt x="23784" y="1"/>
                    </a:moveTo>
                    <a:lnTo>
                      <a:pt x="22416" y="1502"/>
                    </a:lnTo>
                    <a:lnTo>
                      <a:pt x="15345" y="1502"/>
                    </a:lnTo>
                    <a:lnTo>
                      <a:pt x="13143" y="3970"/>
                    </a:lnTo>
                    <a:lnTo>
                      <a:pt x="6271" y="3970"/>
                    </a:lnTo>
                    <a:lnTo>
                      <a:pt x="4337" y="6139"/>
                    </a:lnTo>
                    <a:lnTo>
                      <a:pt x="1835" y="6139"/>
                    </a:lnTo>
                    <a:lnTo>
                      <a:pt x="0" y="8174"/>
                    </a:lnTo>
                    <a:lnTo>
                      <a:pt x="76922" y="8174"/>
                    </a:lnTo>
                    <a:lnTo>
                      <a:pt x="72485" y="3970"/>
                    </a:lnTo>
                    <a:lnTo>
                      <a:pt x="69183" y="3970"/>
                    </a:lnTo>
                    <a:lnTo>
                      <a:pt x="67115" y="2069"/>
                    </a:lnTo>
                    <a:lnTo>
                      <a:pt x="58509" y="2069"/>
                    </a:lnTo>
                    <a:lnTo>
                      <a:pt x="566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4"/>
              <p:cNvSpPr/>
              <p:nvPr/>
            </p:nvSpPr>
            <p:spPr>
              <a:xfrm>
                <a:off x="3410579" y="3772960"/>
                <a:ext cx="955531" cy="70682"/>
              </a:xfrm>
              <a:custGeom>
                <a:rect b="b" l="l" r="r" t="t"/>
                <a:pathLst>
                  <a:path extrusionOk="0" h="2169" w="29322">
                    <a:moveTo>
                      <a:pt x="1935" y="0"/>
                    </a:moveTo>
                    <a:lnTo>
                      <a:pt x="1" y="2169"/>
                    </a:lnTo>
                    <a:lnTo>
                      <a:pt x="293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4"/>
              <p:cNvSpPr/>
              <p:nvPr/>
            </p:nvSpPr>
            <p:spPr>
              <a:xfrm>
                <a:off x="4945435" y="3772960"/>
                <a:ext cx="739182" cy="51130"/>
              </a:xfrm>
              <a:custGeom>
                <a:rect b="b" l="l" r="r" t="t"/>
                <a:pathLst>
                  <a:path extrusionOk="0" h="1569" w="22683">
                    <a:moveTo>
                      <a:pt x="21048" y="0"/>
                    </a:moveTo>
                    <a:lnTo>
                      <a:pt x="0" y="768"/>
                    </a:lnTo>
                    <a:lnTo>
                      <a:pt x="22683" y="1568"/>
                    </a:lnTo>
                    <a:lnTo>
                      <a:pt x="210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54"/>
            <p:cNvSpPr/>
            <p:nvPr/>
          </p:nvSpPr>
          <p:spPr>
            <a:xfrm>
              <a:off x="825" y="3909925"/>
              <a:ext cx="9144064" cy="2091863"/>
            </a:xfrm>
            <a:custGeom>
              <a:rect b="b" l="l" r="r" t="t"/>
              <a:pathLst>
                <a:path extrusionOk="0" h="100173" w="208483">
                  <a:moveTo>
                    <a:pt x="0" y="1"/>
                  </a:moveTo>
                  <a:lnTo>
                    <a:pt x="208482" y="1"/>
                  </a:lnTo>
                  <a:lnTo>
                    <a:pt x="208482" y="100172"/>
                  </a:lnTo>
                  <a:lnTo>
                    <a:pt x="0" y="100172"/>
                  </a:lnTo>
                  <a:close/>
                </a:path>
              </a:pathLst>
            </a:custGeom>
            <a:gradFill>
              <a:gsLst>
                <a:gs pos="0">
                  <a:srgbClr val="D0F3FF">
                    <a:alpha val="32549"/>
                  </a:srgbClr>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55"/>
          <p:cNvSpPr txBox="1"/>
          <p:nvPr>
            <p:ph idx="4294967295" type="title"/>
          </p:nvPr>
        </p:nvSpPr>
        <p:spPr>
          <a:xfrm>
            <a:off x="2411700" y="170875"/>
            <a:ext cx="43206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Deep Learning Models —</a:t>
            </a:r>
            <a:endParaRPr/>
          </a:p>
        </p:txBody>
      </p:sp>
      <p:sp>
        <p:nvSpPr>
          <p:cNvPr id="1009" name="Google Shape;1009;p55"/>
          <p:cNvSpPr txBox="1"/>
          <p:nvPr>
            <p:ph idx="2" type="title"/>
          </p:nvPr>
        </p:nvSpPr>
        <p:spPr>
          <a:xfrm>
            <a:off x="1817400" y="3221925"/>
            <a:ext cx="16752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Jane Doe</a:t>
            </a:r>
            <a:endParaRPr/>
          </a:p>
        </p:txBody>
      </p:sp>
      <p:grpSp>
        <p:nvGrpSpPr>
          <p:cNvPr id="1010" name="Google Shape;1010;p55"/>
          <p:cNvGrpSpPr/>
          <p:nvPr/>
        </p:nvGrpSpPr>
        <p:grpSpPr>
          <a:xfrm>
            <a:off x="3970951" y="674888"/>
            <a:ext cx="1202100" cy="1153363"/>
            <a:chOff x="1729250" y="1258050"/>
            <a:chExt cx="1851094" cy="1849523"/>
          </a:xfrm>
        </p:grpSpPr>
        <p:sp>
          <p:nvSpPr>
            <p:cNvPr id="1011" name="Google Shape;1011;p55"/>
            <p:cNvSpPr/>
            <p:nvPr/>
          </p:nvSpPr>
          <p:spPr>
            <a:xfrm>
              <a:off x="1855817" y="1879974"/>
              <a:ext cx="58647" cy="60452"/>
            </a:xfrm>
            <a:custGeom>
              <a:rect b="b" l="l" r="r" t="t"/>
              <a:pathLst>
                <a:path extrusionOk="0" h="1943" w="1885">
                  <a:moveTo>
                    <a:pt x="1884" y="1"/>
                  </a:moveTo>
                  <a:lnTo>
                    <a:pt x="303" y="303"/>
                  </a:lnTo>
                  <a:cubicBezTo>
                    <a:pt x="193" y="702"/>
                    <a:pt x="97" y="949"/>
                    <a:pt x="97" y="963"/>
                  </a:cubicBezTo>
                  <a:cubicBezTo>
                    <a:pt x="1" y="1224"/>
                    <a:pt x="70" y="1527"/>
                    <a:pt x="276" y="1719"/>
                  </a:cubicBezTo>
                  <a:cubicBezTo>
                    <a:pt x="345" y="1802"/>
                    <a:pt x="427" y="1856"/>
                    <a:pt x="537" y="1898"/>
                  </a:cubicBezTo>
                  <a:cubicBezTo>
                    <a:pt x="619" y="1928"/>
                    <a:pt x="702" y="1942"/>
                    <a:pt x="784" y="1942"/>
                  </a:cubicBezTo>
                  <a:cubicBezTo>
                    <a:pt x="1077" y="1942"/>
                    <a:pt x="1354" y="1761"/>
                    <a:pt x="1472" y="1472"/>
                  </a:cubicBezTo>
                  <a:cubicBezTo>
                    <a:pt x="1637" y="990"/>
                    <a:pt x="1774" y="496"/>
                    <a:pt x="1884" y="1"/>
                  </a:cubicBezTo>
                  <a:close/>
                </a:path>
              </a:pathLst>
            </a:custGeom>
            <a:solidFill>
              <a:srgbClr val="F3D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55"/>
            <p:cNvGrpSpPr/>
            <p:nvPr/>
          </p:nvGrpSpPr>
          <p:grpSpPr>
            <a:xfrm>
              <a:off x="1729250" y="1258050"/>
              <a:ext cx="693599" cy="630946"/>
              <a:chOff x="1729250" y="1258050"/>
              <a:chExt cx="693599" cy="630946"/>
            </a:xfrm>
          </p:grpSpPr>
          <p:grpSp>
            <p:nvGrpSpPr>
              <p:cNvPr id="1013" name="Google Shape;1013;p55"/>
              <p:cNvGrpSpPr/>
              <p:nvPr/>
            </p:nvGrpSpPr>
            <p:grpSpPr>
              <a:xfrm>
                <a:off x="1729250" y="1258050"/>
                <a:ext cx="693599" cy="630946"/>
                <a:chOff x="1729250" y="1258050"/>
                <a:chExt cx="693599" cy="630946"/>
              </a:xfrm>
            </p:grpSpPr>
            <p:sp>
              <p:nvSpPr>
                <p:cNvPr id="1014" name="Google Shape;1014;p55"/>
                <p:cNvSpPr/>
                <p:nvPr/>
              </p:nvSpPr>
              <p:spPr>
                <a:xfrm>
                  <a:off x="1876787" y="1758943"/>
                  <a:ext cx="47944" cy="69754"/>
                </a:xfrm>
                <a:custGeom>
                  <a:rect b="b" l="l" r="r" t="t"/>
                  <a:pathLst>
                    <a:path extrusionOk="0" h="2242" w="1541">
                      <a:moveTo>
                        <a:pt x="1416" y="0"/>
                      </a:moveTo>
                      <a:lnTo>
                        <a:pt x="42" y="757"/>
                      </a:lnTo>
                      <a:cubicBezTo>
                        <a:pt x="69" y="1251"/>
                        <a:pt x="56" y="1746"/>
                        <a:pt x="1" y="2241"/>
                      </a:cubicBezTo>
                      <a:lnTo>
                        <a:pt x="1485" y="1939"/>
                      </a:lnTo>
                      <a:cubicBezTo>
                        <a:pt x="1540" y="1293"/>
                        <a:pt x="1513" y="647"/>
                        <a:pt x="1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5"/>
                <p:cNvSpPr/>
                <p:nvPr/>
              </p:nvSpPr>
              <p:spPr>
                <a:xfrm>
                  <a:off x="1806223" y="1617813"/>
                  <a:ext cx="52642" cy="66736"/>
                </a:xfrm>
                <a:custGeom>
                  <a:rect b="b" l="l" r="r" t="t"/>
                  <a:pathLst>
                    <a:path extrusionOk="0" h="2145" w="1692">
                      <a:moveTo>
                        <a:pt x="949" y="0"/>
                      </a:moveTo>
                      <a:lnTo>
                        <a:pt x="0" y="1141"/>
                      </a:lnTo>
                      <a:cubicBezTo>
                        <a:pt x="275" y="1471"/>
                        <a:pt x="578" y="1801"/>
                        <a:pt x="908" y="2145"/>
                      </a:cubicBezTo>
                      <a:lnTo>
                        <a:pt x="1691" y="866"/>
                      </a:lnTo>
                      <a:cubicBezTo>
                        <a:pt x="1416" y="564"/>
                        <a:pt x="1169" y="275"/>
                        <a:pt x="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5"/>
                <p:cNvSpPr/>
                <p:nvPr/>
              </p:nvSpPr>
              <p:spPr>
                <a:xfrm>
                  <a:off x="1868667" y="1832495"/>
                  <a:ext cx="53482" cy="42811"/>
                </a:xfrm>
                <a:custGeom>
                  <a:rect b="b" l="l" r="r" t="t"/>
                  <a:pathLst>
                    <a:path extrusionOk="0" h="1376" w="1719">
                      <a:moveTo>
                        <a:pt x="1719" y="1"/>
                      </a:moveTo>
                      <a:lnTo>
                        <a:pt x="207" y="317"/>
                      </a:lnTo>
                      <a:cubicBezTo>
                        <a:pt x="152" y="702"/>
                        <a:pt x="83" y="1073"/>
                        <a:pt x="0" y="1376"/>
                      </a:cubicBezTo>
                      <a:lnTo>
                        <a:pt x="1554" y="1073"/>
                      </a:lnTo>
                      <a:cubicBezTo>
                        <a:pt x="1622" y="743"/>
                        <a:pt x="1677" y="386"/>
                        <a:pt x="1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5"/>
                <p:cNvSpPr/>
                <p:nvPr/>
              </p:nvSpPr>
              <p:spPr>
                <a:xfrm>
                  <a:off x="1868667" y="1707606"/>
                  <a:ext cx="49624" cy="60763"/>
                </a:xfrm>
                <a:custGeom>
                  <a:rect b="b" l="l" r="r" t="t"/>
                  <a:pathLst>
                    <a:path extrusionOk="0" h="1953" w="1595">
                      <a:moveTo>
                        <a:pt x="1210" y="1"/>
                      </a:moveTo>
                      <a:lnTo>
                        <a:pt x="0" y="867"/>
                      </a:lnTo>
                      <a:cubicBezTo>
                        <a:pt x="124" y="1211"/>
                        <a:pt x="207" y="1582"/>
                        <a:pt x="262" y="1953"/>
                      </a:cubicBezTo>
                      <a:lnTo>
                        <a:pt x="1595" y="1211"/>
                      </a:lnTo>
                      <a:cubicBezTo>
                        <a:pt x="1513" y="798"/>
                        <a:pt x="1389" y="386"/>
                        <a:pt x="1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5"/>
                <p:cNvSpPr/>
                <p:nvPr/>
              </p:nvSpPr>
              <p:spPr>
                <a:xfrm>
                  <a:off x="1943929" y="1258050"/>
                  <a:ext cx="65492" cy="57838"/>
                </a:xfrm>
                <a:custGeom>
                  <a:rect b="b" l="l" r="r" t="t"/>
                  <a:pathLst>
                    <a:path extrusionOk="0" h="1859" w="2105">
                      <a:moveTo>
                        <a:pt x="149" y="1"/>
                      </a:moveTo>
                      <a:cubicBezTo>
                        <a:pt x="100" y="1"/>
                        <a:pt x="50" y="1"/>
                        <a:pt x="1" y="2"/>
                      </a:cubicBezTo>
                      <a:lnTo>
                        <a:pt x="867" y="1542"/>
                      </a:lnTo>
                      <a:cubicBezTo>
                        <a:pt x="1293" y="1597"/>
                        <a:pt x="1705" y="1707"/>
                        <a:pt x="2104" y="1858"/>
                      </a:cubicBezTo>
                      <a:lnTo>
                        <a:pt x="2063" y="277"/>
                      </a:lnTo>
                      <a:cubicBezTo>
                        <a:pt x="1437" y="86"/>
                        <a:pt x="799"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5"/>
                <p:cNvSpPr/>
                <p:nvPr/>
              </p:nvSpPr>
              <p:spPr>
                <a:xfrm>
                  <a:off x="2135554" y="1361626"/>
                  <a:ext cx="49220" cy="65461"/>
                </a:xfrm>
                <a:custGeom>
                  <a:rect b="b" l="l" r="r" t="t"/>
                  <a:pathLst>
                    <a:path extrusionOk="0" h="2104" w="1582">
                      <a:moveTo>
                        <a:pt x="646" y="0"/>
                      </a:moveTo>
                      <a:lnTo>
                        <a:pt x="0" y="1388"/>
                      </a:lnTo>
                      <a:cubicBezTo>
                        <a:pt x="303" y="1663"/>
                        <a:pt x="619" y="1911"/>
                        <a:pt x="976" y="2103"/>
                      </a:cubicBezTo>
                      <a:lnTo>
                        <a:pt x="1581" y="770"/>
                      </a:lnTo>
                      <a:cubicBezTo>
                        <a:pt x="1347" y="632"/>
                        <a:pt x="1141" y="467"/>
                        <a:pt x="949" y="289"/>
                      </a:cubicBezTo>
                      <a:cubicBezTo>
                        <a:pt x="853" y="179"/>
                        <a:pt x="756" y="96"/>
                        <a:pt x="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5"/>
                <p:cNvSpPr/>
                <p:nvPr/>
              </p:nvSpPr>
              <p:spPr>
                <a:xfrm>
                  <a:off x="1747202" y="1530540"/>
                  <a:ext cx="53482" cy="68043"/>
                </a:xfrm>
                <a:custGeom>
                  <a:rect b="b" l="l" r="r" t="t"/>
                  <a:pathLst>
                    <a:path extrusionOk="0" h="2187" w="1719">
                      <a:moveTo>
                        <a:pt x="1238" y="1"/>
                      </a:moveTo>
                      <a:lnTo>
                        <a:pt x="0" y="936"/>
                      </a:lnTo>
                      <a:cubicBezTo>
                        <a:pt x="179" y="1362"/>
                        <a:pt x="399" y="1788"/>
                        <a:pt x="646" y="2187"/>
                      </a:cubicBezTo>
                      <a:lnTo>
                        <a:pt x="1719" y="1114"/>
                      </a:lnTo>
                      <a:cubicBezTo>
                        <a:pt x="1526" y="757"/>
                        <a:pt x="1361" y="386"/>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5"/>
                <p:cNvSpPr/>
                <p:nvPr/>
              </p:nvSpPr>
              <p:spPr>
                <a:xfrm>
                  <a:off x="2241618" y="1405247"/>
                  <a:ext cx="36806" cy="46358"/>
                </a:xfrm>
                <a:custGeom>
                  <a:rect b="b" l="l" r="r" t="t"/>
                  <a:pathLst>
                    <a:path extrusionOk="0" h="1490" w="1183">
                      <a:moveTo>
                        <a:pt x="207" y="0"/>
                      </a:moveTo>
                      <a:lnTo>
                        <a:pt x="0" y="1444"/>
                      </a:lnTo>
                      <a:cubicBezTo>
                        <a:pt x="299" y="1475"/>
                        <a:pt x="591" y="1490"/>
                        <a:pt x="886" y="1490"/>
                      </a:cubicBezTo>
                      <a:cubicBezTo>
                        <a:pt x="984" y="1490"/>
                        <a:pt x="1083" y="1488"/>
                        <a:pt x="1183" y="1485"/>
                      </a:cubicBezTo>
                      <a:lnTo>
                        <a:pt x="811" y="41"/>
                      </a:lnTo>
                      <a:cubicBezTo>
                        <a:pt x="605" y="41"/>
                        <a:pt x="413" y="28"/>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5"/>
                <p:cNvSpPr/>
                <p:nvPr/>
              </p:nvSpPr>
              <p:spPr>
                <a:xfrm>
                  <a:off x="2339997" y="1385117"/>
                  <a:ext cx="82853" cy="53514"/>
                </a:xfrm>
                <a:custGeom>
                  <a:rect b="b" l="l" r="r" t="t"/>
                  <a:pathLst>
                    <a:path extrusionOk="0" h="1720" w="2663">
                      <a:moveTo>
                        <a:pt x="1623" y="1"/>
                      </a:moveTo>
                      <a:cubicBezTo>
                        <a:pt x="1532" y="1"/>
                        <a:pt x="1435" y="18"/>
                        <a:pt x="1334" y="56"/>
                      </a:cubicBezTo>
                      <a:cubicBezTo>
                        <a:pt x="894" y="194"/>
                        <a:pt x="454" y="331"/>
                        <a:pt x="0" y="427"/>
                      </a:cubicBezTo>
                      <a:lnTo>
                        <a:pt x="852" y="1719"/>
                      </a:lnTo>
                      <a:cubicBezTo>
                        <a:pt x="1430" y="1568"/>
                        <a:pt x="1801" y="1431"/>
                        <a:pt x="1856" y="1417"/>
                      </a:cubicBezTo>
                      <a:cubicBezTo>
                        <a:pt x="2663" y="1111"/>
                        <a:pt x="2350" y="1"/>
                        <a:pt x="16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5"/>
                <p:cNvSpPr/>
                <p:nvPr/>
              </p:nvSpPr>
              <p:spPr>
                <a:xfrm>
                  <a:off x="1836589" y="1276065"/>
                  <a:ext cx="70159" cy="49220"/>
                </a:xfrm>
                <a:custGeom>
                  <a:rect b="b" l="l" r="r" t="t"/>
                  <a:pathLst>
                    <a:path extrusionOk="0" h="1582" w="2255">
                      <a:moveTo>
                        <a:pt x="1114" y="1"/>
                      </a:moveTo>
                      <a:cubicBezTo>
                        <a:pt x="729" y="179"/>
                        <a:pt x="344" y="399"/>
                        <a:pt x="0" y="661"/>
                      </a:cubicBezTo>
                      <a:lnTo>
                        <a:pt x="1265" y="1582"/>
                      </a:lnTo>
                      <a:cubicBezTo>
                        <a:pt x="1581" y="1389"/>
                        <a:pt x="1911" y="1252"/>
                        <a:pt x="2255" y="1128"/>
                      </a:cubicBezTo>
                      <a:lnTo>
                        <a:pt x="1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5"/>
                <p:cNvSpPr/>
                <p:nvPr/>
              </p:nvSpPr>
              <p:spPr>
                <a:xfrm>
                  <a:off x="2069687" y="1303880"/>
                  <a:ext cx="44086" cy="63314"/>
                </a:xfrm>
                <a:custGeom>
                  <a:rect b="b" l="l" r="r" t="t"/>
                  <a:pathLst>
                    <a:path extrusionOk="0" h="2035" w="1417">
                      <a:moveTo>
                        <a:pt x="481" y="0"/>
                      </a:moveTo>
                      <a:lnTo>
                        <a:pt x="0" y="1430"/>
                      </a:lnTo>
                      <a:cubicBezTo>
                        <a:pt x="261" y="1609"/>
                        <a:pt x="523" y="1815"/>
                        <a:pt x="784" y="2035"/>
                      </a:cubicBezTo>
                      <a:lnTo>
                        <a:pt x="1416" y="674"/>
                      </a:lnTo>
                      <a:cubicBezTo>
                        <a:pt x="1100" y="426"/>
                        <a:pt x="784" y="193"/>
                        <a:pt x="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5"/>
                <p:cNvSpPr/>
                <p:nvPr/>
              </p:nvSpPr>
              <p:spPr>
                <a:xfrm>
                  <a:off x="1729250" y="1446286"/>
                  <a:ext cx="50900" cy="59052"/>
                </a:xfrm>
                <a:custGeom>
                  <a:rect b="b" l="l" r="r" t="t"/>
                  <a:pathLst>
                    <a:path extrusionOk="0" h="1898" w="1636">
                      <a:moveTo>
                        <a:pt x="1636" y="1"/>
                      </a:moveTo>
                      <a:lnTo>
                        <a:pt x="110" y="97"/>
                      </a:lnTo>
                      <a:cubicBezTo>
                        <a:pt x="14" y="688"/>
                        <a:pt x="0" y="1293"/>
                        <a:pt x="96" y="1898"/>
                      </a:cubicBezTo>
                      <a:lnTo>
                        <a:pt x="1526" y="1142"/>
                      </a:lnTo>
                      <a:cubicBezTo>
                        <a:pt x="1512" y="757"/>
                        <a:pt x="1553" y="372"/>
                        <a:pt x="1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5"/>
                <p:cNvSpPr/>
                <p:nvPr/>
              </p:nvSpPr>
              <p:spPr>
                <a:xfrm>
                  <a:off x="1843870" y="1654154"/>
                  <a:ext cx="56905" cy="68043"/>
                </a:xfrm>
                <a:custGeom>
                  <a:rect b="b" l="l" r="r" t="t"/>
                  <a:pathLst>
                    <a:path extrusionOk="0" h="2187" w="1829">
                      <a:moveTo>
                        <a:pt x="784" y="1"/>
                      </a:moveTo>
                      <a:lnTo>
                        <a:pt x="0" y="1293"/>
                      </a:lnTo>
                      <a:cubicBezTo>
                        <a:pt x="248" y="1554"/>
                        <a:pt x="467" y="1856"/>
                        <a:pt x="632" y="2186"/>
                      </a:cubicBezTo>
                      <a:lnTo>
                        <a:pt x="1828" y="1348"/>
                      </a:lnTo>
                      <a:cubicBezTo>
                        <a:pt x="1608" y="935"/>
                        <a:pt x="1320" y="550"/>
                        <a:pt x="990" y="221"/>
                      </a:cubicBezTo>
                      <a:cubicBezTo>
                        <a:pt x="921" y="152"/>
                        <a:pt x="852" y="83"/>
                        <a:pt x="7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5"/>
                <p:cNvSpPr/>
                <p:nvPr/>
              </p:nvSpPr>
              <p:spPr>
                <a:xfrm>
                  <a:off x="1760021" y="1338509"/>
                  <a:ext cx="61198" cy="55225"/>
                </a:xfrm>
                <a:custGeom>
                  <a:rect b="b" l="l" r="r" t="t"/>
                  <a:pathLst>
                    <a:path extrusionOk="0" h="1775" w="1967">
                      <a:moveTo>
                        <a:pt x="936" y="1"/>
                      </a:moveTo>
                      <a:cubicBezTo>
                        <a:pt x="592" y="386"/>
                        <a:pt x="276" y="812"/>
                        <a:pt x="1" y="1265"/>
                      </a:cubicBezTo>
                      <a:lnTo>
                        <a:pt x="1403" y="1774"/>
                      </a:lnTo>
                      <a:cubicBezTo>
                        <a:pt x="1568" y="1513"/>
                        <a:pt x="1760" y="1265"/>
                        <a:pt x="1967" y="1032"/>
                      </a:cubicBezTo>
                      <a:lnTo>
                        <a:pt x="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5"/>
                <p:cNvSpPr/>
                <p:nvPr/>
              </p:nvSpPr>
              <p:spPr>
                <a:xfrm>
                  <a:off x="1884068" y="1259388"/>
                  <a:ext cx="71030" cy="48380"/>
                </a:xfrm>
                <a:custGeom>
                  <a:rect b="b" l="l" r="r" t="t"/>
                  <a:pathLst>
                    <a:path extrusionOk="0" h="1555" w="2283">
                      <a:moveTo>
                        <a:pt x="1471" y="1"/>
                      </a:moveTo>
                      <a:cubicBezTo>
                        <a:pt x="963" y="56"/>
                        <a:pt x="481" y="179"/>
                        <a:pt x="0" y="372"/>
                      </a:cubicBezTo>
                      <a:lnTo>
                        <a:pt x="1196" y="1554"/>
                      </a:lnTo>
                      <a:cubicBezTo>
                        <a:pt x="1507" y="1494"/>
                        <a:pt x="1819" y="1455"/>
                        <a:pt x="2139" y="1455"/>
                      </a:cubicBezTo>
                      <a:cubicBezTo>
                        <a:pt x="2187" y="1455"/>
                        <a:pt x="2234" y="1456"/>
                        <a:pt x="2282" y="1458"/>
                      </a:cubicBezTo>
                      <a:lnTo>
                        <a:pt x="14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5"/>
                <p:cNvSpPr/>
                <p:nvPr/>
              </p:nvSpPr>
              <p:spPr>
                <a:xfrm>
                  <a:off x="2104316" y="1332971"/>
                  <a:ext cx="41535" cy="62474"/>
                </a:xfrm>
                <a:custGeom>
                  <a:rect b="b" l="l" r="r" t="t"/>
                  <a:pathLst>
                    <a:path extrusionOk="0" h="2008" w="1335">
                      <a:moveTo>
                        <a:pt x="633" y="0"/>
                      </a:moveTo>
                      <a:lnTo>
                        <a:pt x="1" y="1375"/>
                      </a:lnTo>
                      <a:cubicBezTo>
                        <a:pt x="234" y="1581"/>
                        <a:pt x="468" y="1787"/>
                        <a:pt x="688" y="2007"/>
                      </a:cubicBezTo>
                      <a:lnTo>
                        <a:pt x="1334" y="619"/>
                      </a:lnTo>
                      <a:cubicBezTo>
                        <a:pt x="1100" y="399"/>
                        <a:pt x="867" y="193"/>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5"/>
                <p:cNvSpPr/>
                <p:nvPr/>
              </p:nvSpPr>
              <p:spPr>
                <a:xfrm>
                  <a:off x="1735224" y="1388975"/>
                  <a:ext cx="61198" cy="47073"/>
                </a:xfrm>
                <a:custGeom>
                  <a:rect b="b" l="l" r="r" t="t"/>
                  <a:pathLst>
                    <a:path extrusionOk="0" h="1513" w="1967">
                      <a:moveTo>
                        <a:pt x="578" y="1"/>
                      </a:moveTo>
                      <a:cubicBezTo>
                        <a:pt x="317" y="482"/>
                        <a:pt x="124" y="991"/>
                        <a:pt x="0" y="1513"/>
                      </a:cubicBezTo>
                      <a:lnTo>
                        <a:pt x="1568" y="1417"/>
                      </a:lnTo>
                      <a:cubicBezTo>
                        <a:pt x="1678" y="1101"/>
                        <a:pt x="1815" y="798"/>
                        <a:pt x="1966" y="509"/>
                      </a:cubicBez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5"/>
                <p:cNvSpPr/>
                <p:nvPr/>
              </p:nvSpPr>
              <p:spPr>
                <a:xfrm>
                  <a:off x="1734788" y="1495476"/>
                  <a:ext cx="47073" cy="51367"/>
                </a:xfrm>
                <a:custGeom>
                  <a:rect b="b" l="l" r="r" t="t"/>
                  <a:pathLst>
                    <a:path extrusionOk="0" h="1651" w="1513">
                      <a:moveTo>
                        <a:pt x="1389" y="1"/>
                      </a:moveTo>
                      <a:lnTo>
                        <a:pt x="1" y="743"/>
                      </a:lnTo>
                      <a:cubicBezTo>
                        <a:pt x="69" y="1045"/>
                        <a:pt x="152" y="1348"/>
                        <a:pt x="262" y="1650"/>
                      </a:cubicBezTo>
                      <a:lnTo>
                        <a:pt x="1513" y="702"/>
                      </a:lnTo>
                      <a:cubicBezTo>
                        <a:pt x="1458" y="482"/>
                        <a:pt x="1417" y="248"/>
                        <a:pt x="1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5"/>
                <p:cNvSpPr/>
                <p:nvPr/>
              </p:nvSpPr>
              <p:spPr>
                <a:xfrm>
                  <a:off x="1774146" y="1576744"/>
                  <a:ext cx="53482" cy="66332"/>
                </a:xfrm>
                <a:custGeom>
                  <a:rect b="b" l="l" r="r" t="t"/>
                  <a:pathLst>
                    <a:path extrusionOk="0" h="2132" w="1719">
                      <a:moveTo>
                        <a:pt x="1059" y="1"/>
                      </a:moveTo>
                      <a:lnTo>
                        <a:pt x="0" y="1059"/>
                      </a:lnTo>
                      <a:cubicBezTo>
                        <a:pt x="234" y="1430"/>
                        <a:pt x="495" y="1788"/>
                        <a:pt x="756" y="2131"/>
                      </a:cubicBezTo>
                      <a:lnTo>
                        <a:pt x="1719" y="977"/>
                      </a:lnTo>
                      <a:cubicBezTo>
                        <a:pt x="1471" y="660"/>
                        <a:pt x="1265" y="344"/>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5"/>
                <p:cNvSpPr/>
                <p:nvPr/>
              </p:nvSpPr>
              <p:spPr>
                <a:xfrm>
                  <a:off x="2020934" y="1270931"/>
                  <a:ext cx="52611" cy="70190"/>
                </a:xfrm>
                <a:custGeom>
                  <a:rect b="b" l="l" r="r" t="t"/>
                  <a:pathLst>
                    <a:path extrusionOk="0" h="2256" w="1691">
                      <a:moveTo>
                        <a:pt x="0" y="1"/>
                      </a:moveTo>
                      <a:lnTo>
                        <a:pt x="55" y="1623"/>
                      </a:lnTo>
                      <a:cubicBezTo>
                        <a:pt x="454" y="1802"/>
                        <a:pt x="839" y="2008"/>
                        <a:pt x="1210" y="2255"/>
                      </a:cubicBezTo>
                      <a:lnTo>
                        <a:pt x="1691" y="826"/>
                      </a:lnTo>
                      <a:cubicBezTo>
                        <a:pt x="1155" y="496"/>
                        <a:pt x="591" y="22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5"/>
                <p:cNvSpPr/>
                <p:nvPr/>
              </p:nvSpPr>
              <p:spPr>
                <a:xfrm>
                  <a:off x="2177463" y="1391993"/>
                  <a:ext cx="57776" cy="56469"/>
                </a:xfrm>
                <a:custGeom>
                  <a:rect b="b" l="l" r="r" t="t"/>
                  <a:pathLst>
                    <a:path extrusionOk="0" h="1815" w="1857">
                      <a:moveTo>
                        <a:pt x="605" y="0"/>
                      </a:moveTo>
                      <a:lnTo>
                        <a:pt x="0" y="1320"/>
                      </a:lnTo>
                      <a:cubicBezTo>
                        <a:pt x="523" y="1553"/>
                        <a:pt x="1073" y="1732"/>
                        <a:pt x="1650" y="1815"/>
                      </a:cubicBezTo>
                      <a:lnTo>
                        <a:pt x="1856" y="371"/>
                      </a:lnTo>
                      <a:cubicBezTo>
                        <a:pt x="1416" y="302"/>
                        <a:pt x="1004" y="179"/>
                        <a:pt x="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5"/>
                <p:cNvSpPr/>
                <p:nvPr/>
              </p:nvSpPr>
              <p:spPr>
                <a:xfrm>
                  <a:off x="1798103" y="1304720"/>
                  <a:ext cx="66301" cy="56500"/>
                </a:xfrm>
                <a:custGeom>
                  <a:rect b="b" l="l" r="r" t="t"/>
                  <a:pathLst>
                    <a:path extrusionOk="0" h="1816" w="2131">
                      <a:moveTo>
                        <a:pt x="880" y="1"/>
                      </a:moveTo>
                      <a:cubicBezTo>
                        <a:pt x="591" y="221"/>
                        <a:pt x="316" y="468"/>
                        <a:pt x="55" y="729"/>
                      </a:cubicBezTo>
                      <a:lnTo>
                        <a:pt x="0" y="784"/>
                      </a:lnTo>
                      <a:lnTo>
                        <a:pt x="1031" y="1815"/>
                      </a:lnTo>
                      <a:lnTo>
                        <a:pt x="1086" y="1760"/>
                      </a:lnTo>
                      <a:cubicBezTo>
                        <a:pt x="1402" y="1444"/>
                        <a:pt x="1746" y="1155"/>
                        <a:pt x="2131" y="894"/>
                      </a:cubicBezTo>
                      <a:lnTo>
                        <a:pt x="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5"/>
                <p:cNvSpPr/>
                <p:nvPr/>
              </p:nvSpPr>
              <p:spPr>
                <a:xfrm>
                  <a:off x="2280104" y="1400953"/>
                  <a:ext cx="73581" cy="50091"/>
                </a:xfrm>
                <a:custGeom>
                  <a:rect b="b" l="l" r="r" t="t"/>
                  <a:pathLst>
                    <a:path extrusionOk="0" h="1610" w="2365">
                      <a:moveTo>
                        <a:pt x="1485" y="1"/>
                      </a:moveTo>
                      <a:cubicBezTo>
                        <a:pt x="1004" y="97"/>
                        <a:pt x="495" y="152"/>
                        <a:pt x="1" y="166"/>
                      </a:cubicBezTo>
                      <a:lnTo>
                        <a:pt x="372" y="1609"/>
                      </a:lnTo>
                      <a:cubicBezTo>
                        <a:pt x="1032" y="1568"/>
                        <a:pt x="1705" y="1472"/>
                        <a:pt x="2365" y="1320"/>
                      </a:cubicBez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5"/>
                <p:cNvSpPr/>
                <p:nvPr/>
              </p:nvSpPr>
              <p:spPr>
                <a:xfrm>
                  <a:off x="2326307" y="1398402"/>
                  <a:ext cx="40664" cy="43651"/>
                </a:xfrm>
                <a:custGeom>
                  <a:rect b="b" l="l" r="r" t="t"/>
                  <a:pathLst>
                    <a:path extrusionOk="0" h="1403" w="1307">
                      <a:moveTo>
                        <a:pt x="440" y="0"/>
                      </a:moveTo>
                      <a:cubicBezTo>
                        <a:pt x="303" y="28"/>
                        <a:pt x="165" y="55"/>
                        <a:pt x="0" y="83"/>
                      </a:cubicBezTo>
                      <a:lnTo>
                        <a:pt x="880" y="1402"/>
                      </a:lnTo>
                      <a:cubicBezTo>
                        <a:pt x="1031" y="1361"/>
                        <a:pt x="1169" y="1320"/>
                        <a:pt x="1306" y="1292"/>
                      </a:cubicBezTo>
                      <a:lnTo>
                        <a:pt x="4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5"/>
                <p:cNvSpPr/>
                <p:nvPr/>
              </p:nvSpPr>
              <p:spPr>
                <a:xfrm>
                  <a:off x="1865244" y="1865880"/>
                  <a:ext cx="51771" cy="23117"/>
                </a:xfrm>
                <a:custGeom>
                  <a:rect b="b" l="l" r="r" t="t"/>
                  <a:pathLst>
                    <a:path extrusionOk="0" h="743" w="1664">
                      <a:moveTo>
                        <a:pt x="1664" y="0"/>
                      </a:moveTo>
                      <a:lnTo>
                        <a:pt x="110" y="303"/>
                      </a:lnTo>
                      <a:cubicBezTo>
                        <a:pt x="69" y="467"/>
                        <a:pt x="42" y="619"/>
                        <a:pt x="0" y="742"/>
                      </a:cubicBezTo>
                      <a:lnTo>
                        <a:pt x="1581" y="440"/>
                      </a:lnTo>
                      <a:cubicBezTo>
                        <a:pt x="1609" y="303"/>
                        <a:pt x="1636" y="165"/>
                        <a:pt x="1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55"/>
              <p:cNvGrpSpPr/>
              <p:nvPr/>
            </p:nvGrpSpPr>
            <p:grpSpPr>
              <a:xfrm>
                <a:off x="1732237" y="1258112"/>
                <a:ext cx="559441" cy="584276"/>
                <a:chOff x="1732237" y="1258112"/>
                <a:chExt cx="559441" cy="584276"/>
              </a:xfrm>
            </p:grpSpPr>
            <p:sp>
              <p:nvSpPr>
                <p:cNvPr id="1040" name="Google Shape;1040;p55"/>
                <p:cNvSpPr/>
                <p:nvPr/>
              </p:nvSpPr>
              <p:spPr>
                <a:xfrm>
                  <a:off x="2266850" y="1406087"/>
                  <a:ext cx="24828" cy="45362"/>
                </a:xfrm>
                <a:custGeom>
                  <a:rect b="b" l="l" r="r" t="t"/>
                  <a:pathLst>
                    <a:path extrusionOk="0" h="1458" w="798">
                      <a:moveTo>
                        <a:pt x="427" y="1"/>
                      </a:moveTo>
                      <a:cubicBezTo>
                        <a:pt x="275" y="14"/>
                        <a:pt x="138" y="14"/>
                        <a:pt x="0" y="14"/>
                      </a:cubicBezTo>
                      <a:lnTo>
                        <a:pt x="372" y="1458"/>
                      </a:lnTo>
                      <a:cubicBezTo>
                        <a:pt x="509" y="1458"/>
                        <a:pt x="647" y="1444"/>
                        <a:pt x="798" y="1444"/>
                      </a:cubicBezTo>
                      <a:lnTo>
                        <a:pt x="4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5"/>
                <p:cNvSpPr/>
                <p:nvPr/>
              </p:nvSpPr>
              <p:spPr>
                <a:xfrm>
                  <a:off x="2165920" y="1385552"/>
                  <a:ext cx="30397" cy="47509"/>
                </a:xfrm>
                <a:custGeom>
                  <a:rect b="b" l="l" r="r" t="t"/>
                  <a:pathLst>
                    <a:path extrusionOk="0" h="1527" w="977">
                      <a:moveTo>
                        <a:pt x="605" y="1"/>
                      </a:moveTo>
                      <a:lnTo>
                        <a:pt x="0" y="1334"/>
                      </a:lnTo>
                      <a:cubicBezTo>
                        <a:pt x="110" y="1403"/>
                        <a:pt x="234" y="1472"/>
                        <a:pt x="371" y="1527"/>
                      </a:cubicBezTo>
                      <a:lnTo>
                        <a:pt x="976" y="207"/>
                      </a:lnTo>
                      <a:cubicBezTo>
                        <a:pt x="839" y="138"/>
                        <a:pt x="729" y="83"/>
                        <a:pt x="6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5"/>
                <p:cNvSpPr/>
                <p:nvPr/>
              </p:nvSpPr>
              <p:spPr>
                <a:xfrm>
                  <a:off x="2094049" y="1324819"/>
                  <a:ext cx="29992" cy="50931"/>
                </a:xfrm>
                <a:custGeom>
                  <a:rect b="b" l="l" r="r" t="t"/>
                  <a:pathLst>
                    <a:path extrusionOk="0" h="1637" w="964">
                      <a:moveTo>
                        <a:pt x="633" y="1"/>
                      </a:moveTo>
                      <a:lnTo>
                        <a:pt x="1" y="1362"/>
                      </a:lnTo>
                      <a:cubicBezTo>
                        <a:pt x="111" y="1444"/>
                        <a:pt x="221" y="1540"/>
                        <a:pt x="331" y="1637"/>
                      </a:cubicBezTo>
                      <a:lnTo>
                        <a:pt x="963" y="262"/>
                      </a:lnTo>
                      <a:cubicBezTo>
                        <a:pt x="853" y="166"/>
                        <a:pt x="743" y="83"/>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5"/>
                <p:cNvSpPr/>
                <p:nvPr/>
              </p:nvSpPr>
              <p:spPr>
                <a:xfrm>
                  <a:off x="2228799" y="1403536"/>
                  <a:ext cx="19259" cy="46638"/>
                </a:xfrm>
                <a:custGeom>
                  <a:rect b="b" l="l" r="r" t="t"/>
                  <a:pathLst>
                    <a:path extrusionOk="0" h="1499" w="619">
                      <a:moveTo>
                        <a:pt x="206" y="0"/>
                      </a:moveTo>
                      <a:lnTo>
                        <a:pt x="0" y="1444"/>
                      </a:lnTo>
                      <a:cubicBezTo>
                        <a:pt x="137" y="1457"/>
                        <a:pt x="275" y="1485"/>
                        <a:pt x="412" y="1499"/>
                      </a:cubicBezTo>
                      <a:lnTo>
                        <a:pt x="619" y="55"/>
                      </a:lnTo>
                      <a:cubicBezTo>
                        <a:pt x="481" y="41"/>
                        <a:pt x="344" y="28"/>
                        <a:pt x="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5"/>
                <p:cNvSpPr/>
                <p:nvPr/>
              </p:nvSpPr>
              <p:spPr>
                <a:xfrm>
                  <a:off x="2126126" y="1352199"/>
                  <a:ext cx="29992" cy="52642"/>
                </a:xfrm>
                <a:custGeom>
                  <a:rect b="b" l="l" r="r" t="t"/>
                  <a:pathLst>
                    <a:path extrusionOk="0" h="1692" w="964">
                      <a:moveTo>
                        <a:pt x="647" y="1"/>
                      </a:moveTo>
                      <a:lnTo>
                        <a:pt x="1" y="1389"/>
                      </a:lnTo>
                      <a:lnTo>
                        <a:pt x="221" y="1609"/>
                      </a:lnTo>
                      <a:lnTo>
                        <a:pt x="317" y="1691"/>
                      </a:lnTo>
                      <a:lnTo>
                        <a:pt x="963" y="303"/>
                      </a:lnTo>
                      <a:lnTo>
                        <a:pt x="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5"/>
                <p:cNvSpPr/>
                <p:nvPr/>
              </p:nvSpPr>
              <p:spPr>
                <a:xfrm>
                  <a:off x="1742908" y="1517722"/>
                  <a:ext cx="42811" cy="41940"/>
                </a:xfrm>
                <a:custGeom>
                  <a:rect b="b" l="l" r="r" t="t"/>
                  <a:pathLst>
                    <a:path extrusionOk="0" h="1348" w="1376">
                      <a:moveTo>
                        <a:pt x="1252" y="1"/>
                      </a:moveTo>
                      <a:lnTo>
                        <a:pt x="1" y="935"/>
                      </a:lnTo>
                      <a:cubicBezTo>
                        <a:pt x="42" y="1073"/>
                        <a:pt x="83" y="1196"/>
                        <a:pt x="138" y="1348"/>
                      </a:cubicBezTo>
                      <a:lnTo>
                        <a:pt x="1376" y="427"/>
                      </a:lnTo>
                      <a:cubicBezTo>
                        <a:pt x="1321" y="275"/>
                        <a:pt x="1279" y="138"/>
                        <a:pt x="1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5"/>
                <p:cNvSpPr/>
                <p:nvPr/>
              </p:nvSpPr>
              <p:spPr>
                <a:xfrm>
                  <a:off x="1797667" y="1607110"/>
                  <a:ext cx="38082" cy="46233"/>
                </a:xfrm>
                <a:custGeom>
                  <a:rect b="b" l="l" r="r" t="t"/>
                  <a:pathLst>
                    <a:path extrusionOk="0" h="1486" w="1224">
                      <a:moveTo>
                        <a:pt x="963" y="1"/>
                      </a:moveTo>
                      <a:lnTo>
                        <a:pt x="0" y="1141"/>
                      </a:lnTo>
                      <a:cubicBezTo>
                        <a:pt x="97" y="1265"/>
                        <a:pt x="179" y="1375"/>
                        <a:pt x="275" y="1485"/>
                      </a:cubicBezTo>
                      <a:lnTo>
                        <a:pt x="1224" y="344"/>
                      </a:lnTo>
                      <a:cubicBezTo>
                        <a:pt x="1128" y="220"/>
                        <a:pt x="1045" y="110"/>
                        <a:pt x="9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5"/>
                <p:cNvSpPr/>
                <p:nvPr/>
              </p:nvSpPr>
              <p:spPr>
                <a:xfrm>
                  <a:off x="1767301" y="1565201"/>
                  <a:ext cx="39793" cy="44491"/>
                </a:xfrm>
                <a:custGeom>
                  <a:rect b="b" l="l" r="r" t="t"/>
                  <a:pathLst>
                    <a:path extrusionOk="0" h="1430" w="1279">
                      <a:moveTo>
                        <a:pt x="1073" y="0"/>
                      </a:moveTo>
                      <a:lnTo>
                        <a:pt x="0" y="1073"/>
                      </a:lnTo>
                      <a:cubicBezTo>
                        <a:pt x="69" y="1196"/>
                        <a:pt x="138" y="1306"/>
                        <a:pt x="220" y="1430"/>
                      </a:cubicBezTo>
                      <a:lnTo>
                        <a:pt x="1279" y="372"/>
                      </a:lnTo>
                      <a:cubicBezTo>
                        <a:pt x="1210" y="248"/>
                        <a:pt x="1141" y="124"/>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5"/>
                <p:cNvSpPr/>
                <p:nvPr/>
              </p:nvSpPr>
              <p:spPr>
                <a:xfrm>
                  <a:off x="2058985" y="1296599"/>
                  <a:ext cx="26135" cy="51771"/>
                </a:xfrm>
                <a:custGeom>
                  <a:rect b="b" l="l" r="r" t="t"/>
                  <a:pathLst>
                    <a:path extrusionOk="0" h="1664" w="840">
                      <a:moveTo>
                        <a:pt x="468" y="1"/>
                      </a:moveTo>
                      <a:lnTo>
                        <a:pt x="1" y="1430"/>
                      </a:lnTo>
                      <a:cubicBezTo>
                        <a:pt x="124" y="1499"/>
                        <a:pt x="234" y="1581"/>
                        <a:pt x="358" y="1664"/>
                      </a:cubicBezTo>
                      <a:lnTo>
                        <a:pt x="839" y="221"/>
                      </a:lnTo>
                      <a:cubicBezTo>
                        <a:pt x="715" y="152"/>
                        <a:pt x="592" y="69"/>
                        <a:pt x="4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5"/>
                <p:cNvSpPr/>
                <p:nvPr/>
              </p:nvSpPr>
              <p:spPr>
                <a:xfrm>
                  <a:off x="1876787" y="1745689"/>
                  <a:ext cx="44086" cy="36806"/>
                </a:xfrm>
                <a:custGeom>
                  <a:rect b="b" l="l" r="r" t="t"/>
                  <a:pathLst>
                    <a:path extrusionOk="0" h="1183" w="1417">
                      <a:moveTo>
                        <a:pt x="1334" y="0"/>
                      </a:moveTo>
                      <a:lnTo>
                        <a:pt x="1" y="743"/>
                      </a:lnTo>
                      <a:cubicBezTo>
                        <a:pt x="14" y="894"/>
                        <a:pt x="28" y="1045"/>
                        <a:pt x="42" y="1183"/>
                      </a:cubicBezTo>
                      <a:lnTo>
                        <a:pt x="1416" y="426"/>
                      </a:lnTo>
                      <a:cubicBezTo>
                        <a:pt x="1403" y="275"/>
                        <a:pt x="1375" y="138"/>
                        <a:pt x="1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5"/>
                <p:cNvSpPr/>
                <p:nvPr/>
              </p:nvSpPr>
              <p:spPr>
                <a:xfrm>
                  <a:off x="1732237" y="1481786"/>
                  <a:ext cx="45362" cy="36806"/>
                </a:xfrm>
                <a:custGeom>
                  <a:rect b="b" l="l" r="r" t="t"/>
                  <a:pathLst>
                    <a:path extrusionOk="0" h="1183" w="1458">
                      <a:moveTo>
                        <a:pt x="1430" y="1"/>
                      </a:moveTo>
                      <a:lnTo>
                        <a:pt x="0" y="757"/>
                      </a:lnTo>
                      <a:cubicBezTo>
                        <a:pt x="28" y="894"/>
                        <a:pt x="41" y="1032"/>
                        <a:pt x="83" y="1183"/>
                      </a:cubicBezTo>
                      <a:lnTo>
                        <a:pt x="1457" y="441"/>
                      </a:lnTo>
                      <a:cubicBezTo>
                        <a:pt x="1444" y="289"/>
                        <a:pt x="1430" y="138"/>
                        <a:pt x="1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5"/>
                <p:cNvSpPr/>
                <p:nvPr/>
              </p:nvSpPr>
              <p:spPr>
                <a:xfrm>
                  <a:off x="1834443" y="1644757"/>
                  <a:ext cx="33819" cy="49624"/>
                </a:xfrm>
                <a:custGeom>
                  <a:rect b="b" l="l" r="r" t="t"/>
                  <a:pathLst>
                    <a:path extrusionOk="0" h="1595" w="1087">
                      <a:moveTo>
                        <a:pt x="784" y="0"/>
                      </a:moveTo>
                      <a:lnTo>
                        <a:pt x="1" y="1279"/>
                      </a:lnTo>
                      <a:cubicBezTo>
                        <a:pt x="83" y="1375"/>
                        <a:pt x="166" y="1457"/>
                        <a:pt x="262" y="1554"/>
                      </a:cubicBezTo>
                      <a:lnTo>
                        <a:pt x="289" y="1595"/>
                      </a:lnTo>
                      <a:lnTo>
                        <a:pt x="1087" y="303"/>
                      </a:lnTo>
                      <a:cubicBezTo>
                        <a:pt x="977" y="206"/>
                        <a:pt x="880" y="96"/>
                        <a:pt x="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5"/>
                <p:cNvSpPr/>
                <p:nvPr/>
              </p:nvSpPr>
              <p:spPr>
                <a:xfrm>
                  <a:off x="1875076" y="1819241"/>
                  <a:ext cx="47944" cy="23148"/>
                </a:xfrm>
                <a:custGeom>
                  <a:rect b="b" l="l" r="r" t="t"/>
                  <a:pathLst>
                    <a:path extrusionOk="0" h="744" w="1541">
                      <a:moveTo>
                        <a:pt x="1540" y="1"/>
                      </a:moveTo>
                      <a:lnTo>
                        <a:pt x="56" y="303"/>
                      </a:lnTo>
                      <a:cubicBezTo>
                        <a:pt x="42" y="454"/>
                        <a:pt x="28" y="606"/>
                        <a:pt x="1" y="743"/>
                      </a:cubicBezTo>
                      <a:lnTo>
                        <a:pt x="1513" y="427"/>
                      </a:lnTo>
                      <a:cubicBezTo>
                        <a:pt x="1526" y="289"/>
                        <a:pt x="1526" y="152"/>
                        <a:pt x="1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5"/>
                <p:cNvSpPr/>
                <p:nvPr/>
              </p:nvSpPr>
              <p:spPr>
                <a:xfrm>
                  <a:off x="1863098" y="1696063"/>
                  <a:ext cx="43246" cy="38517"/>
                </a:xfrm>
                <a:custGeom>
                  <a:rect b="b" l="l" r="r" t="t"/>
                  <a:pathLst>
                    <a:path extrusionOk="0" h="1238" w="1390">
                      <a:moveTo>
                        <a:pt x="1210" y="1"/>
                      </a:moveTo>
                      <a:lnTo>
                        <a:pt x="1" y="853"/>
                      </a:lnTo>
                      <a:cubicBezTo>
                        <a:pt x="69" y="963"/>
                        <a:pt x="124" y="1114"/>
                        <a:pt x="179" y="1238"/>
                      </a:cubicBezTo>
                      <a:lnTo>
                        <a:pt x="1389" y="372"/>
                      </a:lnTo>
                      <a:cubicBezTo>
                        <a:pt x="1334" y="248"/>
                        <a:pt x="1279" y="124"/>
                        <a:pt x="1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5"/>
                <p:cNvSpPr/>
                <p:nvPr/>
              </p:nvSpPr>
              <p:spPr>
                <a:xfrm>
                  <a:off x="1871218" y="1270931"/>
                  <a:ext cx="50091" cy="40664"/>
                </a:xfrm>
                <a:custGeom>
                  <a:rect b="b" l="l" r="r" t="t"/>
                  <a:pathLst>
                    <a:path extrusionOk="0" h="1307" w="1610">
                      <a:moveTo>
                        <a:pt x="413" y="1"/>
                      </a:moveTo>
                      <a:cubicBezTo>
                        <a:pt x="276" y="42"/>
                        <a:pt x="138" y="97"/>
                        <a:pt x="1" y="166"/>
                      </a:cubicBezTo>
                      <a:lnTo>
                        <a:pt x="1142" y="1307"/>
                      </a:lnTo>
                      <a:cubicBezTo>
                        <a:pt x="1293" y="1252"/>
                        <a:pt x="1444" y="1211"/>
                        <a:pt x="1609" y="1183"/>
                      </a:cubicBezTo>
                      <a:lnTo>
                        <a:pt x="4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5"/>
                <p:cNvSpPr/>
                <p:nvPr/>
              </p:nvSpPr>
              <p:spPr>
                <a:xfrm>
                  <a:off x="1929835" y="1258112"/>
                  <a:ext cx="41069" cy="47944"/>
                </a:xfrm>
                <a:custGeom>
                  <a:rect b="b" l="l" r="r" t="t"/>
                  <a:pathLst>
                    <a:path extrusionOk="0" h="1541" w="1320">
                      <a:moveTo>
                        <a:pt x="454" y="0"/>
                      </a:moveTo>
                      <a:cubicBezTo>
                        <a:pt x="303" y="0"/>
                        <a:pt x="151" y="14"/>
                        <a:pt x="0" y="42"/>
                      </a:cubicBezTo>
                      <a:lnTo>
                        <a:pt x="811" y="1499"/>
                      </a:lnTo>
                      <a:cubicBezTo>
                        <a:pt x="976" y="1499"/>
                        <a:pt x="1141" y="1513"/>
                        <a:pt x="1320" y="1540"/>
                      </a:cubicBezTo>
                      <a:lnTo>
                        <a:pt x="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5"/>
                <p:cNvSpPr/>
                <p:nvPr/>
              </p:nvSpPr>
              <p:spPr>
                <a:xfrm>
                  <a:off x="2008084" y="1266668"/>
                  <a:ext cx="14592" cy="54354"/>
                </a:xfrm>
                <a:custGeom>
                  <a:rect b="b" l="l" r="r" t="t"/>
                  <a:pathLst>
                    <a:path extrusionOk="0" h="1747" w="469">
                      <a:moveTo>
                        <a:pt x="1" y="0"/>
                      </a:moveTo>
                      <a:lnTo>
                        <a:pt x="42" y="1581"/>
                      </a:lnTo>
                      <a:cubicBezTo>
                        <a:pt x="193" y="1636"/>
                        <a:pt x="331" y="1691"/>
                        <a:pt x="468" y="1746"/>
                      </a:cubicBezTo>
                      <a:lnTo>
                        <a:pt x="413" y="138"/>
                      </a:lnTo>
                      <a:cubicBezTo>
                        <a:pt x="276" y="97"/>
                        <a:pt x="138" y="42"/>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5"/>
                <p:cNvSpPr/>
                <p:nvPr/>
              </p:nvSpPr>
              <p:spPr>
                <a:xfrm>
                  <a:off x="1753176" y="1377867"/>
                  <a:ext cx="50091" cy="27410"/>
                </a:xfrm>
                <a:custGeom>
                  <a:rect b="b" l="l" r="r" t="t"/>
                  <a:pathLst>
                    <a:path extrusionOk="0" h="881" w="1610">
                      <a:moveTo>
                        <a:pt x="221" y="0"/>
                      </a:moveTo>
                      <a:cubicBezTo>
                        <a:pt x="138" y="110"/>
                        <a:pt x="70" y="234"/>
                        <a:pt x="1" y="358"/>
                      </a:cubicBezTo>
                      <a:lnTo>
                        <a:pt x="1389" y="880"/>
                      </a:lnTo>
                      <a:cubicBezTo>
                        <a:pt x="1458" y="756"/>
                        <a:pt x="1540" y="633"/>
                        <a:pt x="1609" y="509"/>
                      </a:cubicBezTo>
                      <a:lnTo>
                        <a:pt x="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5"/>
                <p:cNvSpPr/>
                <p:nvPr/>
              </p:nvSpPr>
              <p:spPr>
                <a:xfrm>
                  <a:off x="1732641" y="1433031"/>
                  <a:ext cx="51367" cy="16303"/>
                </a:xfrm>
                <a:custGeom>
                  <a:rect b="b" l="l" r="r" t="t"/>
                  <a:pathLst>
                    <a:path extrusionOk="0" h="524" w="1651">
                      <a:moveTo>
                        <a:pt x="1651" y="1"/>
                      </a:moveTo>
                      <a:lnTo>
                        <a:pt x="83" y="97"/>
                      </a:lnTo>
                      <a:cubicBezTo>
                        <a:pt x="56" y="234"/>
                        <a:pt x="28" y="372"/>
                        <a:pt x="1" y="523"/>
                      </a:cubicBezTo>
                      <a:lnTo>
                        <a:pt x="1527" y="427"/>
                      </a:lnTo>
                      <a:cubicBezTo>
                        <a:pt x="1568" y="276"/>
                        <a:pt x="1609" y="138"/>
                        <a:pt x="1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5"/>
                <p:cNvSpPr/>
                <p:nvPr/>
              </p:nvSpPr>
              <p:spPr>
                <a:xfrm>
                  <a:off x="1789111" y="1329113"/>
                  <a:ext cx="41100" cy="41504"/>
                </a:xfrm>
                <a:custGeom>
                  <a:rect b="b" l="l" r="r" t="t"/>
                  <a:pathLst>
                    <a:path extrusionOk="0" h="1334" w="1321">
                      <a:moveTo>
                        <a:pt x="289" y="0"/>
                      </a:moveTo>
                      <a:cubicBezTo>
                        <a:pt x="193" y="97"/>
                        <a:pt x="97" y="207"/>
                        <a:pt x="1" y="303"/>
                      </a:cubicBezTo>
                      <a:lnTo>
                        <a:pt x="1032" y="1334"/>
                      </a:lnTo>
                      <a:cubicBezTo>
                        <a:pt x="1128" y="1238"/>
                        <a:pt x="1224" y="1128"/>
                        <a:pt x="1320" y="1031"/>
                      </a:cubicBezTo>
                      <a:lnTo>
                        <a:pt x="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5"/>
                <p:cNvSpPr/>
                <p:nvPr/>
              </p:nvSpPr>
              <p:spPr>
                <a:xfrm>
                  <a:off x="1825887" y="1296164"/>
                  <a:ext cx="50496" cy="36402"/>
                </a:xfrm>
                <a:custGeom>
                  <a:rect b="b" l="l" r="r" t="t"/>
                  <a:pathLst>
                    <a:path extrusionOk="0" h="1170" w="1623">
                      <a:moveTo>
                        <a:pt x="344" y="1"/>
                      </a:moveTo>
                      <a:cubicBezTo>
                        <a:pt x="221" y="97"/>
                        <a:pt x="111" y="180"/>
                        <a:pt x="1" y="276"/>
                      </a:cubicBezTo>
                      <a:lnTo>
                        <a:pt x="1238" y="1169"/>
                      </a:lnTo>
                      <a:cubicBezTo>
                        <a:pt x="1362" y="1087"/>
                        <a:pt x="1485" y="991"/>
                        <a:pt x="1623" y="922"/>
                      </a:cubicBezTo>
                      <a:lnTo>
                        <a:pt x="3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1" name="Google Shape;1061;p55"/>
            <p:cNvGrpSpPr/>
            <p:nvPr/>
          </p:nvGrpSpPr>
          <p:grpSpPr>
            <a:xfrm>
              <a:off x="2894709" y="1258206"/>
              <a:ext cx="685635" cy="682282"/>
              <a:chOff x="2894709" y="1258206"/>
              <a:chExt cx="685635" cy="682282"/>
            </a:xfrm>
          </p:grpSpPr>
          <p:sp>
            <p:nvSpPr>
              <p:cNvPr id="1062" name="Google Shape;1062;p55"/>
              <p:cNvSpPr/>
              <p:nvPr/>
            </p:nvSpPr>
            <p:spPr>
              <a:xfrm>
                <a:off x="3399392" y="1867591"/>
                <a:ext cx="58554" cy="72897"/>
              </a:xfrm>
              <a:custGeom>
                <a:rect b="b" l="l" r="r" t="t"/>
                <a:pathLst>
                  <a:path extrusionOk="0" h="2343" w="1882">
                    <a:moveTo>
                      <a:pt x="1293" y="0"/>
                    </a:moveTo>
                    <a:lnTo>
                      <a:pt x="0" y="866"/>
                    </a:lnTo>
                    <a:cubicBezTo>
                      <a:pt x="152" y="1443"/>
                      <a:pt x="289" y="1801"/>
                      <a:pt x="303" y="1870"/>
                    </a:cubicBezTo>
                    <a:cubicBezTo>
                      <a:pt x="429" y="2202"/>
                      <a:pt x="691" y="2342"/>
                      <a:pt x="956" y="2342"/>
                    </a:cubicBezTo>
                    <a:cubicBezTo>
                      <a:pt x="1415" y="2342"/>
                      <a:pt x="1881" y="1922"/>
                      <a:pt x="1664" y="1347"/>
                    </a:cubicBezTo>
                    <a:cubicBezTo>
                      <a:pt x="1513" y="907"/>
                      <a:pt x="1389" y="467"/>
                      <a:pt x="1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5"/>
              <p:cNvSpPr/>
              <p:nvPr/>
            </p:nvSpPr>
            <p:spPr>
              <a:xfrm>
                <a:off x="3386542" y="1794879"/>
                <a:ext cx="45393" cy="24828"/>
              </a:xfrm>
              <a:custGeom>
                <a:rect b="b" l="l" r="r" t="t"/>
                <a:pathLst>
                  <a:path extrusionOk="0" h="798" w="1459">
                    <a:moveTo>
                      <a:pt x="1444" y="0"/>
                    </a:moveTo>
                    <a:lnTo>
                      <a:pt x="1" y="371"/>
                    </a:lnTo>
                    <a:cubicBezTo>
                      <a:pt x="1" y="509"/>
                      <a:pt x="1" y="660"/>
                      <a:pt x="15" y="797"/>
                    </a:cubicBezTo>
                    <a:lnTo>
                      <a:pt x="1458" y="426"/>
                    </a:lnTo>
                    <a:cubicBezTo>
                      <a:pt x="1444" y="275"/>
                      <a:pt x="1444" y="138"/>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5"/>
              <p:cNvSpPr/>
              <p:nvPr/>
            </p:nvSpPr>
            <p:spPr>
              <a:xfrm>
                <a:off x="3404961" y="1693512"/>
                <a:ext cx="47478" cy="30397"/>
              </a:xfrm>
              <a:custGeom>
                <a:rect b="b" l="l" r="r" t="t"/>
                <a:pathLst>
                  <a:path extrusionOk="0" h="977" w="1526">
                    <a:moveTo>
                      <a:pt x="193" y="0"/>
                    </a:moveTo>
                    <a:cubicBezTo>
                      <a:pt x="124" y="124"/>
                      <a:pt x="55" y="248"/>
                      <a:pt x="0" y="371"/>
                    </a:cubicBezTo>
                    <a:lnTo>
                      <a:pt x="1320" y="976"/>
                    </a:lnTo>
                    <a:cubicBezTo>
                      <a:pt x="1375" y="853"/>
                      <a:pt x="1443" y="729"/>
                      <a:pt x="1526" y="605"/>
                    </a:cubicBezTo>
                    <a:lnTo>
                      <a:pt x="1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5"/>
              <p:cNvSpPr/>
              <p:nvPr/>
            </p:nvSpPr>
            <p:spPr>
              <a:xfrm>
                <a:off x="3462271" y="1622076"/>
                <a:ext cx="50900" cy="29961"/>
              </a:xfrm>
              <a:custGeom>
                <a:rect b="b" l="l" r="r" t="t"/>
                <a:pathLst>
                  <a:path extrusionOk="0" h="963" w="1636">
                    <a:moveTo>
                      <a:pt x="289" y="1"/>
                    </a:moveTo>
                    <a:cubicBezTo>
                      <a:pt x="193" y="111"/>
                      <a:pt x="96" y="221"/>
                      <a:pt x="0" y="331"/>
                    </a:cubicBezTo>
                    <a:lnTo>
                      <a:pt x="1375" y="963"/>
                    </a:lnTo>
                    <a:cubicBezTo>
                      <a:pt x="1471" y="853"/>
                      <a:pt x="1553" y="743"/>
                      <a:pt x="1636" y="633"/>
                    </a:cubicBez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5"/>
              <p:cNvSpPr/>
              <p:nvPr/>
            </p:nvSpPr>
            <p:spPr>
              <a:xfrm>
                <a:off x="3387849" y="1756796"/>
                <a:ext cx="46638" cy="19290"/>
              </a:xfrm>
              <a:custGeom>
                <a:rect b="b" l="l" r="r" t="t"/>
                <a:pathLst>
                  <a:path extrusionOk="0" h="620" w="1499">
                    <a:moveTo>
                      <a:pt x="55" y="1"/>
                    </a:moveTo>
                    <a:cubicBezTo>
                      <a:pt x="28" y="138"/>
                      <a:pt x="14" y="276"/>
                      <a:pt x="0" y="413"/>
                    </a:cubicBezTo>
                    <a:lnTo>
                      <a:pt x="1444" y="619"/>
                    </a:lnTo>
                    <a:cubicBezTo>
                      <a:pt x="1457" y="482"/>
                      <a:pt x="1471" y="344"/>
                      <a:pt x="1499" y="207"/>
                    </a:cubicBezTo>
                    <a:lnTo>
                      <a:pt x="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5"/>
              <p:cNvSpPr/>
              <p:nvPr/>
            </p:nvSpPr>
            <p:spPr>
              <a:xfrm>
                <a:off x="3433180" y="1653718"/>
                <a:ext cx="52642" cy="29992"/>
              </a:xfrm>
              <a:custGeom>
                <a:rect b="b" l="l" r="r" t="t"/>
                <a:pathLst>
                  <a:path extrusionOk="0" h="964" w="1692">
                    <a:moveTo>
                      <a:pt x="317" y="1"/>
                    </a:moveTo>
                    <a:cubicBezTo>
                      <a:pt x="234" y="83"/>
                      <a:pt x="165" y="152"/>
                      <a:pt x="83" y="235"/>
                    </a:cubicBezTo>
                    <a:cubicBezTo>
                      <a:pt x="55" y="262"/>
                      <a:pt x="28" y="290"/>
                      <a:pt x="0" y="317"/>
                    </a:cubicBezTo>
                    <a:lnTo>
                      <a:pt x="1389" y="963"/>
                    </a:lnTo>
                    <a:cubicBezTo>
                      <a:pt x="1499" y="867"/>
                      <a:pt x="1595" y="757"/>
                      <a:pt x="1691" y="647"/>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5"/>
              <p:cNvSpPr/>
              <p:nvPr/>
            </p:nvSpPr>
            <p:spPr>
              <a:xfrm>
                <a:off x="3278767" y="1270526"/>
                <a:ext cx="41940" cy="43215"/>
              </a:xfrm>
              <a:custGeom>
                <a:rect b="b" l="l" r="r" t="t"/>
                <a:pathLst>
                  <a:path extrusionOk="0" h="1389" w="1348">
                    <a:moveTo>
                      <a:pt x="399" y="0"/>
                    </a:moveTo>
                    <a:cubicBezTo>
                      <a:pt x="262" y="41"/>
                      <a:pt x="138" y="96"/>
                      <a:pt x="1" y="151"/>
                    </a:cubicBezTo>
                    <a:lnTo>
                      <a:pt x="922" y="1388"/>
                    </a:lnTo>
                    <a:cubicBezTo>
                      <a:pt x="1059" y="1333"/>
                      <a:pt x="1197" y="1292"/>
                      <a:pt x="1348" y="1251"/>
                    </a:cubicBezTo>
                    <a:lnTo>
                      <a:pt x="3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9" name="Google Shape;1069;p55"/>
              <p:cNvGrpSpPr/>
              <p:nvPr/>
            </p:nvGrpSpPr>
            <p:grpSpPr>
              <a:xfrm>
                <a:off x="2894709" y="1258206"/>
                <a:ext cx="685635" cy="636360"/>
                <a:chOff x="2894709" y="1258206"/>
                <a:chExt cx="685635" cy="636360"/>
              </a:xfrm>
            </p:grpSpPr>
            <p:sp>
              <p:nvSpPr>
                <p:cNvPr id="1070" name="Google Shape;1070;p55"/>
                <p:cNvSpPr/>
                <p:nvPr/>
              </p:nvSpPr>
              <p:spPr>
                <a:xfrm>
                  <a:off x="3009329" y="1404812"/>
                  <a:ext cx="69754" cy="46887"/>
                </a:xfrm>
                <a:custGeom>
                  <a:rect b="b" l="l" r="r" t="t"/>
                  <a:pathLst>
                    <a:path extrusionOk="0" h="1507" w="2242">
                      <a:moveTo>
                        <a:pt x="1" y="0"/>
                      </a:moveTo>
                      <a:lnTo>
                        <a:pt x="303" y="1485"/>
                      </a:lnTo>
                      <a:cubicBezTo>
                        <a:pt x="526" y="1499"/>
                        <a:pt x="749" y="1507"/>
                        <a:pt x="972" y="1507"/>
                      </a:cubicBezTo>
                      <a:cubicBezTo>
                        <a:pt x="1395" y="1507"/>
                        <a:pt x="1818" y="1479"/>
                        <a:pt x="2241" y="1416"/>
                      </a:cubicBezTo>
                      <a:lnTo>
                        <a:pt x="1471" y="42"/>
                      </a:lnTo>
                      <a:cubicBezTo>
                        <a:pt x="1311" y="51"/>
                        <a:pt x="1149" y="55"/>
                        <a:pt x="986" y="55"/>
                      </a:cubicBezTo>
                      <a:cubicBezTo>
                        <a:pt x="660" y="55"/>
                        <a:pt x="330" y="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5"/>
                <p:cNvSpPr/>
                <p:nvPr/>
              </p:nvSpPr>
              <p:spPr>
                <a:xfrm>
                  <a:off x="3153475" y="1333811"/>
                  <a:ext cx="66736" cy="53078"/>
                </a:xfrm>
                <a:custGeom>
                  <a:rect b="b" l="l" r="r" t="t"/>
                  <a:pathLst>
                    <a:path extrusionOk="0" h="1706" w="2145">
                      <a:moveTo>
                        <a:pt x="1004" y="1"/>
                      </a:moveTo>
                      <a:cubicBezTo>
                        <a:pt x="674" y="275"/>
                        <a:pt x="344" y="578"/>
                        <a:pt x="0" y="922"/>
                      </a:cubicBezTo>
                      <a:lnTo>
                        <a:pt x="1279" y="1705"/>
                      </a:lnTo>
                      <a:cubicBezTo>
                        <a:pt x="1581" y="1430"/>
                        <a:pt x="1870" y="1183"/>
                        <a:pt x="2145" y="949"/>
                      </a:cubicBezTo>
                      <a:lnTo>
                        <a:pt x="1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5"/>
                <p:cNvSpPr/>
                <p:nvPr/>
              </p:nvSpPr>
              <p:spPr>
                <a:xfrm>
                  <a:off x="2962722" y="1396691"/>
                  <a:ext cx="42780" cy="53047"/>
                </a:xfrm>
                <a:custGeom>
                  <a:rect b="b" l="l" r="r" t="t"/>
                  <a:pathLst>
                    <a:path extrusionOk="0" h="1705" w="1375">
                      <a:moveTo>
                        <a:pt x="0" y="0"/>
                      </a:moveTo>
                      <a:lnTo>
                        <a:pt x="303" y="1540"/>
                      </a:lnTo>
                      <a:cubicBezTo>
                        <a:pt x="632" y="1622"/>
                        <a:pt x="1004" y="1664"/>
                        <a:pt x="1375" y="1705"/>
                      </a:cubicBezTo>
                      <a:lnTo>
                        <a:pt x="1059" y="206"/>
                      </a:lnTo>
                      <a:cubicBezTo>
                        <a:pt x="674" y="138"/>
                        <a:pt x="303" y="6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5"/>
                <p:cNvSpPr/>
                <p:nvPr/>
              </p:nvSpPr>
              <p:spPr>
                <a:xfrm>
                  <a:off x="3069221" y="1396255"/>
                  <a:ext cx="61167" cy="50060"/>
                </a:xfrm>
                <a:custGeom>
                  <a:rect b="b" l="l" r="r" t="t"/>
                  <a:pathLst>
                    <a:path extrusionOk="0" h="1609" w="1966">
                      <a:moveTo>
                        <a:pt x="1100" y="1"/>
                      </a:moveTo>
                      <a:cubicBezTo>
                        <a:pt x="742" y="124"/>
                        <a:pt x="385" y="220"/>
                        <a:pt x="0" y="262"/>
                      </a:cubicBezTo>
                      <a:lnTo>
                        <a:pt x="742" y="1609"/>
                      </a:lnTo>
                      <a:cubicBezTo>
                        <a:pt x="1168" y="1526"/>
                        <a:pt x="1567" y="1389"/>
                        <a:pt x="1966" y="1224"/>
                      </a:cubicBezTo>
                      <a:lnTo>
                        <a:pt x="1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5"/>
                <p:cNvSpPr/>
                <p:nvPr/>
              </p:nvSpPr>
              <p:spPr>
                <a:xfrm>
                  <a:off x="3522132" y="1471954"/>
                  <a:ext cx="58211" cy="65461"/>
                </a:xfrm>
                <a:custGeom>
                  <a:rect b="b" l="l" r="r" t="t"/>
                  <a:pathLst>
                    <a:path extrusionOk="0" h="2104" w="1871">
                      <a:moveTo>
                        <a:pt x="1856" y="1"/>
                      </a:moveTo>
                      <a:lnTo>
                        <a:pt x="317" y="853"/>
                      </a:lnTo>
                      <a:cubicBezTo>
                        <a:pt x="262" y="1279"/>
                        <a:pt x="152" y="1705"/>
                        <a:pt x="1" y="2104"/>
                      </a:cubicBezTo>
                      <a:lnTo>
                        <a:pt x="1582" y="2049"/>
                      </a:lnTo>
                      <a:cubicBezTo>
                        <a:pt x="1774" y="1389"/>
                        <a:pt x="1870" y="688"/>
                        <a:pt x="1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5"/>
                <p:cNvSpPr/>
                <p:nvPr/>
              </p:nvSpPr>
              <p:spPr>
                <a:xfrm>
                  <a:off x="3410935" y="1663581"/>
                  <a:ext cx="65461" cy="49189"/>
                </a:xfrm>
                <a:custGeom>
                  <a:rect b="b" l="l" r="r" t="t"/>
                  <a:pathLst>
                    <a:path extrusionOk="0" h="1581" w="2104">
                      <a:moveTo>
                        <a:pt x="702" y="0"/>
                      </a:moveTo>
                      <a:cubicBezTo>
                        <a:pt x="427" y="289"/>
                        <a:pt x="193" y="619"/>
                        <a:pt x="1" y="962"/>
                      </a:cubicBezTo>
                      <a:lnTo>
                        <a:pt x="1320" y="1581"/>
                      </a:lnTo>
                      <a:cubicBezTo>
                        <a:pt x="1458" y="1347"/>
                        <a:pt x="1623" y="1141"/>
                        <a:pt x="1815" y="949"/>
                      </a:cubicBezTo>
                      <a:cubicBezTo>
                        <a:pt x="1911" y="852"/>
                        <a:pt x="2008" y="756"/>
                        <a:pt x="2104" y="646"/>
                      </a:cubicBezTo>
                      <a:lnTo>
                        <a:pt x="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5"/>
                <p:cNvSpPr/>
                <p:nvPr/>
              </p:nvSpPr>
              <p:spPr>
                <a:xfrm>
                  <a:off x="3239845" y="1275225"/>
                  <a:ext cx="67607" cy="53047"/>
                </a:xfrm>
                <a:custGeom>
                  <a:rect b="b" l="l" r="r" t="t"/>
                  <a:pathLst>
                    <a:path extrusionOk="0" h="1705" w="2173">
                      <a:moveTo>
                        <a:pt x="1252" y="0"/>
                      </a:moveTo>
                      <a:cubicBezTo>
                        <a:pt x="812" y="179"/>
                        <a:pt x="400" y="385"/>
                        <a:pt x="1" y="633"/>
                      </a:cubicBezTo>
                      <a:lnTo>
                        <a:pt x="1073" y="1705"/>
                      </a:lnTo>
                      <a:cubicBezTo>
                        <a:pt x="1417" y="1526"/>
                        <a:pt x="1788" y="1361"/>
                        <a:pt x="2173" y="1237"/>
                      </a:cubicBezTo>
                      <a:lnTo>
                        <a:pt x="1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5"/>
                <p:cNvSpPr/>
                <p:nvPr/>
              </p:nvSpPr>
              <p:spPr>
                <a:xfrm>
                  <a:off x="3386138" y="1769646"/>
                  <a:ext cx="46638" cy="36371"/>
                </a:xfrm>
                <a:custGeom>
                  <a:rect b="b" l="l" r="r" t="t"/>
                  <a:pathLst>
                    <a:path extrusionOk="0" h="1169" w="1499">
                      <a:moveTo>
                        <a:pt x="55" y="0"/>
                      </a:moveTo>
                      <a:cubicBezTo>
                        <a:pt x="14" y="385"/>
                        <a:pt x="0" y="784"/>
                        <a:pt x="14" y="1169"/>
                      </a:cubicBezTo>
                      <a:lnTo>
                        <a:pt x="1457" y="797"/>
                      </a:lnTo>
                      <a:cubicBezTo>
                        <a:pt x="1457" y="605"/>
                        <a:pt x="1471" y="399"/>
                        <a:pt x="1499" y="206"/>
                      </a:cubicBezTo>
                      <a:lnTo>
                        <a:pt x="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5"/>
                <p:cNvSpPr/>
                <p:nvPr/>
              </p:nvSpPr>
              <p:spPr>
                <a:xfrm>
                  <a:off x="2894709" y="1385241"/>
                  <a:ext cx="63314" cy="57247"/>
                </a:xfrm>
                <a:custGeom>
                  <a:rect b="b" l="l" r="r" t="t"/>
                  <a:pathLst>
                    <a:path extrusionOk="0" h="1840" w="2035">
                      <a:moveTo>
                        <a:pt x="815" y="0"/>
                      </a:moveTo>
                      <a:cubicBezTo>
                        <a:pt x="629" y="0"/>
                        <a:pt x="448" y="77"/>
                        <a:pt x="317" y="217"/>
                      </a:cubicBezTo>
                      <a:cubicBezTo>
                        <a:pt x="234" y="286"/>
                        <a:pt x="179" y="382"/>
                        <a:pt x="138" y="478"/>
                      </a:cubicBezTo>
                      <a:cubicBezTo>
                        <a:pt x="0" y="849"/>
                        <a:pt x="193" y="1276"/>
                        <a:pt x="564" y="1413"/>
                      </a:cubicBezTo>
                      <a:cubicBezTo>
                        <a:pt x="1045" y="1578"/>
                        <a:pt x="1540" y="1729"/>
                        <a:pt x="2035" y="1839"/>
                      </a:cubicBezTo>
                      <a:lnTo>
                        <a:pt x="1732" y="258"/>
                      </a:lnTo>
                      <a:cubicBezTo>
                        <a:pt x="1334" y="135"/>
                        <a:pt x="1086" y="52"/>
                        <a:pt x="1073" y="52"/>
                      </a:cubicBezTo>
                      <a:cubicBezTo>
                        <a:pt x="989" y="17"/>
                        <a:pt x="902" y="0"/>
                        <a:pt x="8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5"/>
                <p:cNvSpPr/>
                <p:nvPr/>
              </p:nvSpPr>
              <p:spPr>
                <a:xfrm>
                  <a:off x="3512736" y="1364178"/>
                  <a:ext cx="49220" cy="70594"/>
                </a:xfrm>
                <a:custGeom>
                  <a:rect b="b" l="l" r="r" t="t"/>
                  <a:pathLst>
                    <a:path extrusionOk="0" h="2269" w="1582">
                      <a:moveTo>
                        <a:pt x="921" y="1"/>
                      </a:moveTo>
                      <a:lnTo>
                        <a:pt x="0" y="1265"/>
                      </a:lnTo>
                      <a:cubicBezTo>
                        <a:pt x="193" y="1581"/>
                        <a:pt x="330" y="1911"/>
                        <a:pt x="454" y="2269"/>
                      </a:cubicBezTo>
                      <a:lnTo>
                        <a:pt x="1581" y="1128"/>
                      </a:lnTo>
                      <a:cubicBezTo>
                        <a:pt x="1402" y="729"/>
                        <a:pt x="1182" y="358"/>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5"/>
                <p:cNvSpPr/>
                <p:nvPr/>
              </p:nvSpPr>
              <p:spPr>
                <a:xfrm>
                  <a:off x="3471231" y="1597714"/>
                  <a:ext cx="62909" cy="44055"/>
                </a:xfrm>
                <a:custGeom>
                  <a:rect b="b" l="l" r="r" t="t"/>
                  <a:pathLst>
                    <a:path extrusionOk="0" h="1416" w="2022">
                      <a:moveTo>
                        <a:pt x="592" y="0"/>
                      </a:moveTo>
                      <a:cubicBezTo>
                        <a:pt x="413" y="261"/>
                        <a:pt x="207" y="522"/>
                        <a:pt x="1" y="784"/>
                      </a:cubicBezTo>
                      <a:lnTo>
                        <a:pt x="1348" y="1416"/>
                      </a:lnTo>
                      <a:cubicBezTo>
                        <a:pt x="1595" y="1100"/>
                        <a:pt x="1829" y="784"/>
                        <a:pt x="2022" y="467"/>
                      </a:cubicBezTo>
                      <a:lnTo>
                        <a:pt x="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5"/>
                <p:cNvSpPr/>
                <p:nvPr/>
              </p:nvSpPr>
              <p:spPr>
                <a:xfrm>
                  <a:off x="3332654" y="1258206"/>
                  <a:ext cx="59052" cy="49967"/>
                </a:xfrm>
                <a:custGeom>
                  <a:rect b="b" l="l" r="r" t="t"/>
                  <a:pathLst>
                    <a:path extrusionOk="0" h="1606" w="1898">
                      <a:moveTo>
                        <a:pt x="842" y="1"/>
                      </a:moveTo>
                      <a:cubicBezTo>
                        <a:pt x="563" y="1"/>
                        <a:pt x="282" y="21"/>
                        <a:pt x="1" y="66"/>
                      </a:cubicBezTo>
                      <a:lnTo>
                        <a:pt x="757" y="1482"/>
                      </a:lnTo>
                      <a:cubicBezTo>
                        <a:pt x="1142" y="1482"/>
                        <a:pt x="1527" y="1523"/>
                        <a:pt x="1898" y="1606"/>
                      </a:cubicBezTo>
                      <a:lnTo>
                        <a:pt x="1802" y="80"/>
                      </a:lnTo>
                      <a:cubicBezTo>
                        <a:pt x="1485" y="28"/>
                        <a:pt x="1165" y="1"/>
                        <a:pt x="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5"/>
                <p:cNvSpPr/>
                <p:nvPr/>
              </p:nvSpPr>
              <p:spPr>
                <a:xfrm>
                  <a:off x="3115829" y="1371862"/>
                  <a:ext cx="67607" cy="56936"/>
                </a:xfrm>
                <a:custGeom>
                  <a:rect b="b" l="l" r="r" t="t"/>
                  <a:pathLst>
                    <a:path extrusionOk="0" h="1830" w="2173">
                      <a:moveTo>
                        <a:pt x="894" y="1"/>
                      </a:moveTo>
                      <a:cubicBezTo>
                        <a:pt x="633" y="248"/>
                        <a:pt x="330" y="455"/>
                        <a:pt x="0" y="620"/>
                      </a:cubicBezTo>
                      <a:lnTo>
                        <a:pt x="839" y="1829"/>
                      </a:lnTo>
                      <a:cubicBezTo>
                        <a:pt x="1251" y="1596"/>
                        <a:pt x="1636" y="1321"/>
                        <a:pt x="1966" y="991"/>
                      </a:cubicBezTo>
                      <a:lnTo>
                        <a:pt x="2172" y="785"/>
                      </a:lnTo>
                      <a:lnTo>
                        <a:pt x="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5"/>
                <p:cNvSpPr/>
                <p:nvPr/>
              </p:nvSpPr>
              <p:spPr>
                <a:xfrm>
                  <a:off x="3444288" y="1287608"/>
                  <a:ext cx="55225" cy="61634"/>
                </a:xfrm>
                <a:custGeom>
                  <a:rect b="b" l="l" r="r" t="t"/>
                  <a:pathLst>
                    <a:path extrusionOk="0" h="1981" w="1775">
                      <a:moveTo>
                        <a:pt x="523" y="1"/>
                      </a:moveTo>
                      <a:lnTo>
                        <a:pt x="1" y="1403"/>
                      </a:lnTo>
                      <a:cubicBezTo>
                        <a:pt x="262" y="1582"/>
                        <a:pt x="509" y="1774"/>
                        <a:pt x="743" y="1980"/>
                      </a:cubicBezTo>
                      <a:lnTo>
                        <a:pt x="1774" y="949"/>
                      </a:lnTo>
                      <a:cubicBezTo>
                        <a:pt x="1389" y="592"/>
                        <a:pt x="963" y="276"/>
                        <a:pt x="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5"/>
                <p:cNvSpPr/>
                <p:nvPr/>
              </p:nvSpPr>
              <p:spPr>
                <a:xfrm>
                  <a:off x="3530253" y="1412092"/>
                  <a:ext cx="48380" cy="71030"/>
                </a:xfrm>
                <a:custGeom>
                  <a:rect b="b" l="l" r="r" t="t"/>
                  <a:pathLst>
                    <a:path extrusionOk="0" h="2283" w="1555">
                      <a:moveTo>
                        <a:pt x="1197" y="0"/>
                      </a:moveTo>
                      <a:lnTo>
                        <a:pt x="1" y="1182"/>
                      </a:lnTo>
                      <a:cubicBezTo>
                        <a:pt x="83" y="1540"/>
                        <a:pt x="111" y="1911"/>
                        <a:pt x="97" y="2282"/>
                      </a:cubicBezTo>
                      <a:lnTo>
                        <a:pt x="1554" y="1471"/>
                      </a:lnTo>
                      <a:cubicBezTo>
                        <a:pt x="1499" y="962"/>
                        <a:pt x="1375" y="468"/>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5"/>
                <p:cNvSpPr/>
                <p:nvPr/>
              </p:nvSpPr>
              <p:spPr>
                <a:xfrm>
                  <a:off x="3442576" y="1632343"/>
                  <a:ext cx="62474" cy="41504"/>
                </a:xfrm>
                <a:custGeom>
                  <a:rect b="b" l="l" r="r" t="t"/>
                  <a:pathLst>
                    <a:path extrusionOk="0" h="1334" w="2008">
                      <a:moveTo>
                        <a:pt x="633" y="1"/>
                      </a:moveTo>
                      <a:cubicBezTo>
                        <a:pt x="427" y="234"/>
                        <a:pt x="221" y="454"/>
                        <a:pt x="1" y="688"/>
                      </a:cubicBezTo>
                      <a:lnTo>
                        <a:pt x="1389" y="1334"/>
                      </a:lnTo>
                      <a:cubicBezTo>
                        <a:pt x="1609" y="1100"/>
                        <a:pt x="1815" y="867"/>
                        <a:pt x="2008" y="633"/>
                      </a:cubicBezTo>
                      <a:lnTo>
                        <a:pt x="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5"/>
                <p:cNvSpPr/>
                <p:nvPr/>
              </p:nvSpPr>
              <p:spPr>
                <a:xfrm>
                  <a:off x="3401943" y="1263246"/>
                  <a:ext cx="47073" cy="61198"/>
                </a:xfrm>
                <a:custGeom>
                  <a:rect b="b" l="l" r="r" t="t"/>
                  <a:pathLst>
                    <a:path extrusionOk="0" h="1967" w="1513">
                      <a:moveTo>
                        <a:pt x="1" y="0"/>
                      </a:moveTo>
                      <a:lnTo>
                        <a:pt x="97" y="1567"/>
                      </a:lnTo>
                      <a:cubicBezTo>
                        <a:pt x="413" y="1664"/>
                        <a:pt x="716" y="1801"/>
                        <a:pt x="1004" y="1966"/>
                      </a:cubicBezTo>
                      <a:lnTo>
                        <a:pt x="1513" y="578"/>
                      </a:lnTo>
                      <a:cubicBezTo>
                        <a:pt x="1032" y="317"/>
                        <a:pt x="523" y="124"/>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5"/>
                <p:cNvSpPr/>
                <p:nvPr/>
              </p:nvSpPr>
              <p:spPr>
                <a:xfrm>
                  <a:off x="3291181" y="1262375"/>
                  <a:ext cx="51367" cy="47073"/>
                </a:xfrm>
                <a:custGeom>
                  <a:rect b="b" l="l" r="r" t="t"/>
                  <a:pathLst>
                    <a:path extrusionOk="0" h="1513" w="1651">
                      <a:moveTo>
                        <a:pt x="908" y="1"/>
                      </a:moveTo>
                      <a:cubicBezTo>
                        <a:pt x="605" y="70"/>
                        <a:pt x="303" y="152"/>
                        <a:pt x="0" y="262"/>
                      </a:cubicBezTo>
                      <a:lnTo>
                        <a:pt x="949" y="1513"/>
                      </a:lnTo>
                      <a:cubicBezTo>
                        <a:pt x="1169" y="1458"/>
                        <a:pt x="1403" y="1417"/>
                        <a:pt x="1650" y="1389"/>
                      </a:cubicBezTo>
                      <a:lnTo>
                        <a:pt x="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5"/>
                <p:cNvSpPr/>
                <p:nvPr/>
              </p:nvSpPr>
              <p:spPr>
                <a:xfrm>
                  <a:off x="3194949" y="1301733"/>
                  <a:ext cx="66332" cy="53482"/>
                </a:xfrm>
                <a:custGeom>
                  <a:rect b="b" l="l" r="r" t="t"/>
                  <a:pathLst>
                    <a:path extrusionOk="0" h="1719" w="2132">
                      <a:moveTo>
                        <a:pt x="1059" y="1"/>
                      </a:moveTo>
                      <a:cubicBezTo>
                        <a:pt x="715" y="234"/>
                        <a:pt x="372" y="482"/>
                        <a:pt x="1" y="770"/>
                      </a:cubicBezTo>
                      <a:lnTo>
                        <a:pt x="1155" y="1719"/>
                      </a:lnTo>
                      <a:cubicBezTo>
                        <a:pt x="1471" y="1485"/>
                        <a:pt x="1788" y="1265"/>
                        <a:pt x="2131" y="1073"/>
                      </a:cubicBezTo>
                      <a:lnTo>
                        <a:pt x="10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5"/>
                <p:cNvSpPr/>
                <p:nvPr/>
              </p:nvSpPr>
              <p:spPr>
                <a:xfrm>
                  <a:off x="3496900" y="1548928"/>
                  <a:ext cx="70190" cy="52238"/>
                </a:xfrm>
                <a:custGeom>
                  <a:rect b="b" l="l" r="r" t="t"/>
                  <a:pathLst>
                    <a:path extrusionOk="0" h="1679" w="2256">
                      <a:moveTo>
                        <a:pt x="2255" y="1"/>
                      </a:moveTo>
                      <a:lnTo>
                        <a:pt x="633" y="56"/>
                      </a:lnTo>
                      <a:cubicBezTo>
                        <a:pt x="454" y="455"/>
                        <a:pt x="248" y="840"/>
                        <a:pt x="1" y="1211"/>
                      </a:cubicBezTo>
                      <a:lnTo>
                        <a:pt x="1430" y="1678"/>
                      </a:lnTo>
                      <a:cubicBezTo>
                        <a:pt x="1760" y="1142"/>
                        <a:pt x="2035" y="578"/>
                        <a:pt x="22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5"/>
                <p:cNvSpPr/>
                <p:nvPr/>
              </p:nvSpPr>
              <p:spPr>
                <a:xfrm>
                  <a:off x="3389560" y="1705055"/>
                  <a:ext cx="56469" cy="58180"/>
                </a:xfrm>
                <a:custGeom>
                  <a:rect b="b" l="l" r="r" t="t"/>
                  <a:pathLst>
                    <a:path extrusionOk="0" h="1870" w="1815">
                      <a:moveTo>
                        <a:pt x="495" y="0"/>
                      </a:moveTo>
                      <a:cubicBezTo>
                        <a:pt x="248" y="523"/>
                        <a:pt x="83" y="1086"/>
                        <a:pt x="0" y="1664"/>
                      </a:cubicBezTo>
                      <a:lnTo>
                        <a:pt x="1444" y="1870"/>
                      </a:lnTo>
                      <a:cubicBezTo>
                        <a:pt x="1499" y="1430"/>
                        <a:pt x="1636" y="1004"/>
                        <a:pt x="1815" y="605"/>
                      </a:cubicBezTo>
                      <a:lnTo>
                        <a:pt x="4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5"/>
                <p:cNvSpPr/>
                <p:nvPr/>
              </p:nvSpPr>
              <p:spPr>
                <a:xfrm>
                  <a:off x="3476801" y="1326126"/>
                  <a:ext cx="56905" cy="65896"/>
                </a:xfrm>
                <a:custGeom>
                  <a:rect b="b" l="l" r="r" t="t"/>
                  <a:pathLst>
                    <a:path extrusionOk="0" h="2118" w="1829">
                      <a:moveTo>
                        <a:pt x="1032" y="0"/>
                      </a:moveTo>
                      <a:lnTo>
                        <a:pt x="1" y="1031"/>
                      </a:lnTo>
                      <a:lnTo>
                        <a:pt x="55" y="1072"/>
                      </a:lnTo>
                      <a:cubicBezTo>
                        <a:pt x="372" y="1402"/>
                        <a:pt x="660" y="1746"/>
                        <a:pt x="922" y="2117"/>
                      </a:cubicBezTo>
                      <a:lnTo>
                        <a:pt x="1829" y="880"/>
                      </a:lnTo>
                      <a:cubicBezTo>
                        <a:pt x="1595" y="591"/>
                        <a:pt x="1348" y="303"/>
                        <a:pt x="1086" y="41"/>
                      </a:cubicBezTo>
                      <a:lnTo>
                        <a:pt x="1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5"/>
                <p:cNvSpPr/>
                <p:nvPr/>
              </p:nvSpPr>
              <p:spPr>
                <a:xfrm>
                  <a:off x="3386978" y="1807698"/>
                  <a:ext cx="50091" cy="73581"/>
                </a:xfrm>
                <a:custGeom>
                  <a:rect b="b" l="l" r="r" t="t"/>
                  <a:pathLst>
                    <a:path extrusionOk="0" h="2365" w="1610">
                      <a:moveTo>
                        <a:pt x="1444" y="1"/>
                      </a:moveTo>
                      <a:lnTo>
                        <a:pt x="1" y="372"/>
                      </a:lnTo>
                      <a:cubicBezTo>
                        <a:pt x="42" y="1045"/>
                        <a:pt x="138" y="1705"/>
                        <a:pt x="289" y="2365"/>
                      </a:cubicBezTo>
                      <a:lnTo>
                        <a:pt x="1609" y="1499"/>
                      </a:lnTo>
                      <a:cubicBezTo>
                        <a:pt x="1513" y="1004"/>
                        <a:pt x="1458" y="509"/>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5"/>
                <p:cNvSpPr/>
                <p:nvPr/>
              </p:nvSpPr>
              <p:spPr>
                <a:xfrm>
                  <a:off x="3396405" y="1854306"/>
                  <a:ext cx="43215" cy="40260"/>
                </a:xfrm>
                <a:custGeom>
                  <a:rect b="b" l="l" r="r" t="t"/>
                  <a:pathLst>
                    <a:path extrusionOk="0" h="1294" w="1389">
                      <a:moveTo>
                        <a:pt x="1306" y="1"/>
                      </a:moveTo>
                      <a:lnTo>
                        <a:pt x="0" y="867"/>
                      </a:lnTo>
                      <a:cubicBezTo>
                        <a:pt x="28" y="1018"/>
                        <a:pt x="69" y="1169"/>
                        <a:pt x="96" y="1293"/>
                      </a:cubicBezTo>
                      <a:lnTo>
                        <a:pt x="1389" y="441"/>
                      </a:lnTo>
                      <a:cubicBezTo>
                        <a:pt x="1361" y="303"/>
                        <a:pt x="1334" y="152"/>
                        <a:pt x="1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5"/>
                <p:cNvSpPr/>
                <p:nvPr/>
              </p:nvSpPr>
              <p:spPr>
                <a:xfrm>
                  <a:off x="2949032" y="1392833"/>
                  <a:ext cx="23117" cy="52207"/>
                </a:xfrm>
                <a:custGeom>
                  <a:rect b="b" l="l" r="r" t="t"/>
                  <a:pathLst>
                    <a:path extrusionOk="0" h="1678" w="743">
                      <a:moveTo>
                        <a:pt x="0" y="1"/>
                      </a:moveTo>
                      <a:lnTo>
                        <a:pt x="289" y="1581"/>
                      </a:lnTo>
                      <a:cubicBezTo>
                        <a:pt x="440" y="1623"/>
                        <a:pt x="578" y="1650"/>
                        <a:pt x="743" y="1678"/>
                      </a:cubicBezTo>
                      <a:lnTo>
                        <a:pt x="440" y="124"/>
                      </a:lnTo>
                      <a:cubicBezTo>
                        <a:pt x="261" y="83"/>
                        <a:pt x="124" y="4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55"/>
              <p:cNvSpPr/>
              <p:nvPr/>
            </p:nvSpPr>
            <p:spPr>
              <a:xfrm>
                <a:off x="3184681" y="1325690"/>
                <a:ext cx="46233" cy="37677"/>
              </a:xfrm>
              <a:custGeom>
                <a:rect b="b" l="l" r="r" t="t"/>
                <a:pathLst>
                  <a:path extrusionOk="0" h="1211" w="1486">
                    <a:moveTo>
                      <a:pt x="344" y="0"/>
                    </a:moveTo>
                    <a:cubicBezTo>
                      <a:pt x="221" y="83"/>
                      <a:pt x="111" y="179"/>
                      <a:pt x="1" y="262"/>
                    </a:cubicBezTo>
                    <a:lnTo>
                      <a:pt x="1142" y="1210"/>
                    </a:lnTo>
                    <a:cubicBezTo>
                      <a:pt x="1265" y="1128"/>
                      <a:pt x="1375" y="1045"/>
                      <a:pt x="1485" y="949"/>
                    </a:cubicBezTo>
                    <a:lnTo>
                      <a:pt x="3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5"/>
              <p:cNvSpPr/>
              <p:nvPr/>
            </p:nvSpPr>
            <p:spPr>
              <a:xfrm>
                <a:off x="3228302" y="1294888"/>
                <a:ext cx="44522" cy="40228"/>
              </a:xfrm>
              <a:custGeom>
                <a:rect b="b" l="l" r="r" t="t"/>
                <a:pathLst>
                  <a:path extrusionOk="0" h="1293" w="1431">
                    <a:moveTo>
                      <a:pt x="372" y="1"/>
                    </a:moveTo>
                    <a:cubicBezTo>
                      <a:pt x="248" y="69"/>
                      <a:pt x="124" y="152"/>
                      <a:pt x="1" y="221"/>
                    </a:cubicBezTo>
                    <a:lnTo>
                      <a:pt x="1059" y="1293"/>
                    </a:lnTo>
                    <a:cubicBezTo>
                      <a:pt x="1183" y="1210"/>
                      <a:pt x="1307" y="1142"/>
                      <a:pt x="1430" y="1073"/>
                    </a:cubicBezTo>
                    <a:lnTo>
                      <a:pt x="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5"/>
              <p:cNvSpPr/>
              <p:nvPr/>
            </p:nvSpPr>
            <p:spPr>
              <a:xfrm>
                <a:off x="3489619" y="1586576"/>
                <a:ext cx="51802" cy="25699"/>
              </a:xfrm>
              <a:custGeom>
                <a:rect b="b" l="l" r="r" t="t"/>
                <a:pathLst>
                  <a:path extrusionOk="0" h="826" w="1665">
                    <a:moveTo>
                      <a:pt x="235" y="1"/>
                    </a:moveTo>
                    <a:cubicBezTo>
                      <a:pt x="166" y="111"/>
                      <a:pt x="83" y="234"/>
                      <a:pt x="1" y="358"/>
                    </a:cubicBezTo>
                    <a:lnTo>
                      <a:pt x="1444" y="825"/>
                    </a:lnTo>
                    <a:cubicBezTo>
                      <a:pt x="1513" y="715"/>
                      <a:pt x="1596" y="592"/>
                      <a:pt x="1664" y="468"/>
                    </a:cubicBezTo>
                    <a:lnTo>
                      <a:pt x="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5"/>
              <p:cNvSpPr/>
              <p:nvPr/>
            </p:nvSpPr>
            <p:spPr>
              <a:xfrm>
                <a:off x="3055532" y="1404376"/>
                <a:ext cx="36806" cy="44086"/>
              </a:xfrm>
              <a:custGeom>
                <a:rect b="b" l="l" r="r" t="t"/>
                <a:pathLst>
                  <a:path extrusionOk="0" h="1417" w="1183">
                    <a:moveTo>
                      <a:pt x="440" y="1"/>
                    </a:moveTo>
                    <a:cubicBezTo>
                      <a:pt x="289" y="14"/>
                      <a:pt x="138" y="42"/>
                      <a:pt x="0" y="42"/>
                    </a:cubicBezTo>
                    <a:lnTo>
                      <a:pt x="756" y="1417"/>
                    </a:lnTo>
                    <a:cubicBezTo>
                      <a:pt x="894" y="1403"/>
                      <a:pt x="1045" y="1375"/>
                      <a:pt x="1182" y="1348"/>
                    </a:cubicBezTo>
                    <a:lnTo>
                      <a:pt x="4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5"/>
              <p:cNvSpPr/>
              <p:nvPr/>
            </p:nvSpPr>
            <p:spPr>
              <a:xfrm>
                <a:off x="3319400" y="1260259"/>
                <a:ext cx="36806" cy="45362"/>
              </a:xfrm>
              <a:custGeom>
                <a:rect b="b" l="l" r="r" t="t"/>
                <a:pathLst>
                  <a:path extrusionOk="0" h="1458" w="1183">
                    <a:moveTo>
                      <a:pt x="427" y="0"/>
                    </a:moveTo>
                    <a:cubicBezTo>
                      <a:pt x="289" y="14"/>
                      <a:pt x="152" y="41"/>
                      <a:pt x="1" y="69"/>
                    </a:cubicBezTo>
                    <a:lnTo>
                      <a:pt x="743" y="1457"/>
                    </a:lnTo>
                    <a:cubicBezTo>
                      <a:pt x="894" y="1444"/>
                      <a:pt x="1032" y="1430"/>
                      <a:pt x="1183" y="1416"/>
                    </a:cubicBezTo>
                    <a:lnTo>
                      <a:pt x="4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5"/>
              <p:cNvSpPr/>
              <p:nvPr/>
            </p:nvSpPr>
            <p:spPr>
              <a:xfrm>
                <a:off x="3143612" y="1362466"/>
                <a:ext cx="49656" cy="33384"/>
              </a:xfrm>
              <a:custGeom>
                <a:rect b="b" l="l" r="r" t="t"/>
                <a:pathLst>
                  <a:path extrusionOk="0" h="1073" w="1596">
                    <a:moveTo>
                      <a:pt x="317" y="1"/>
                    </a:moveTo>
                    <a:cubicBezTo>
                      <a:pt x="221" y="83"/>
                      <a:pt x="138" y="166"/>
                      <a:pt x="42" y="262"/>
                    </a:cubicBezTo>
                    <a:lnTo>
                      <a:pt x="1" y="289"/>
                    </a:lnTo>
                    <a:lnTo>
                      <a:pt x="1293" y="1073"/>
                    </a:lnTo>
                    <a:cubicBezTo>
                      <a:pt x="1389" y="977"/>
                      <a:pt x="1499" y="880"/>
                      <a:pt x="1596" y="784"/>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5"/>
              <p:cNvSpPr/>
              <p:nvPr/>
            </p:nvSpPr>
            <p:spPr>
              <a:xfrm>
                <a:off x="2995639" y="1403100"/>
                <a:ext cx="23117" cy="47944"/>
              </a:xfrm>
              <a:custGeom>
                <a:rect b="b" l="l" r="r" t="t"/>
                <a:pathLst>
                  <a:path extrusionOk="0" h="1541" w="743">
                    <a:moveTo>
                      <a:pt x="1" y="0"/>
                    </a:moveTo>
                    <a:lnTo>
                      <a:pt x="317" y="1499"/>
                    </a:lnTo>
                    <a:cubicBezTo>
                      <a:pt x="454" y="1513"/>
                      <a:pt x="592" y="1526"/>
                      <a:pt x="743" y="1540"/>
                    </a:cubicBezTo>
                    <a:lnTo>
                      <a:pt x="441" y="55"/>
                    </a:lnTo>
                    <a:cubicBezTo>
                      <a:pt x="289" y="42"/>
                      <a:pt x="138" y="14"/>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5"/>
              <p:cNvSpPr/>
              <p:nvPr/>
            </p:nvSpPr>
            <p:spPr>
              <a:xfrm>
                <a:off x="3103414" y="1391122"/>
                <a:ext cx="38517" cy="43215"/>
              </a:xfrm>
              <a:custGeom>
                <a:rect b="b" l="l" r="r" t="t"/>
                <a:pathLst>
                  <a:path extrusionOk="0" h="1389" w="1238">
                    <a:moveTo>
                      <a:pt x="386" y="1"/>
                    </a:moveTo>
                    <a:cubicBezTo>
                      <a:pt x="262" y="56"/>
                      <a:pt x="138" y="111"/>
                      <a:pt x="1" y="166"/>
                    </a:cubicBezTo>
                    <a:lnTo>
                      <a:pt x="867" y="1389"/>
                    </a:lnTo>
                    <a:cubicBezTo>
                      <a:pt x="990" y="1334"/>
                      <a:pt x="1114" y="1265"/>
                      <a:pt x="1238" y="1197"/>
                    </a:cubicBezTo>
                    <a:lnTo>
                      <a:pt x="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5"/>
              <p:cNvSpPr/>
              <p:nvPr/>
            </p:nvSpPr>
            <p:spPr>
              <a:xfrm>
                <a:off x="3526830" y="1399242"/>
                <a:ext cx="40664" cy="49656"/>
              </a:xfrm>
              <a:custGeom>
                <a:rect b="b" l="l" r="r" t="t"/>
                <a:pathLst>
                  <a:path extrusionOk="0" h="1596" w="1307">
                    <a:moveTo>
                      <a:pt x="1128" y="1"/>
                    </a:moveTo>
                    <a:lnTo>
                      <a:pt x="1" y="1128"/>
                    </a:lnTo>
                    <a:cubicBezTo>
                      <a:pt x="42" y="1279"/>
                      <a:pt x="83" y="1444"/>
                      <a:pt x="111" y="1595"/>
                    </a:cubicBezTo>
                    <a:lnTo>
                      <a:pt x="1307" y="413"/>
                    </a:lnTo>
                    <a:cubicBezTo>
                      <a:pt x="1252" y="262"/>
                      <a:pt x="1197" y="138"/>
                      <a:pt x="1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5"/>
              <p:cNvSpPr/>
              <p:nvPr/>
            </p:nvSpPr>
            <p:spPr>
              <a:xfrm>
                <a:off x="3531964" y="1457860"/>
                <a:ext cx="47944" cy="40633"/>
              </a:xfrm>
              <a:custGeom>
                <a:rect b="b" l="l" r="r" t="t"/>
                <a:pathLst>
                  <a:path extrusionOk="0" h="1306" w="1541">
                    <a:moveTo>
                      <a:pt x="1499" y="0"/>
                    </a:moveTo>
                    <a:lnTo>
                      <a:pt x="42" y="811"/>
                    </a:lnTo>
                    <a:cubicBezTo>
                      <a:pt x="42" y="976"/>
                      <a:pt x="28" y="1141"/>
                      <a:pt x="1" y="1306"/>
                    </a:cubicBezTo>
                    <a:lnTo>
                      <a:pt x="1540" y="454"/>
                    </a:lnTo>
                    <a:cubicBezTo>
                      <a:pt x="1540" y="302"/>
                      <a:pt x="1513" y="151"/>
                      <a:pt x="1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5"/>
              <p:cNvSpPr/>
              <p:nvPr/>
            </p:nvSpPr>
            <p:spPr>
              <a:xfrm>
                <a:off x="3516563" y="1535674"/>
                <a:ext cx="54789" cy="14996"/>
              </a:xfrm>
              <a:custGeom>
                <a:rect b="b" l="l" r="r" t="t"/>
                <a:pathLst>
                  <a:path extrusionOk="0" h="482" w="1761">
                    <a:moveTo>
                      <a:pt x="1761" y="1"/>
                    </a:moveTo>
                    <a:lnTo>
                      <a:pt x="180" y="56"/>
                    </a:lnTo>
                    <a:cubicBezTo>
                      <a:pt x="125" y="193"/>
                      <a:pt x="70" y="331"/>
                      <a:pt x="1" y="482"/>
                    </a:cubicBezTo>
                    <a:lnTo>
                      <a:pt x="1623" y="427"/>
                    </a:lnTo>
                    <a:cubicBezTo>
                      <a:pt x="1664" y="276"/>
                      <a:pt x="1719" y="138"/>
                      <a:pt x="1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5"/>
              <p:cNvSpPr/>
              <p:nvPr/>
            </p:nvSpPr>
            <p:spPr>
              <a:xfrm>
                <a:off x="3433180" y="1281198"/>
                <a:ext cx="27410" cy="50091"/>
              </a:xfrm>
              <a:custGeom>
                <a:rect b="b" l="l" r="r" t="t"/>
                <a:pathLst>
                  <a:path extrusionOk="0" h="1610" w="881">
                    <a:moveTo>
                      <a:pt x="509" y="1"/>
                    </a:moveTo>
                    <a:lnTo>
                      <a:pt x="0" y="1389"/>
                    </a:lnTo>
                    <a:cubicBezTo>
                      <a:pt x="110" y="1458"/>
                      <a:pt x="234" y="1527"/>
                      <a:pt x="358" y="1609"/>
                    </a:cubicBezTo>
                    <a:lnTo>
                      <a:pt x="880" y="207"/>
                    </a:lnTo>
                    <a:cubicBezTo>
                      <a:pt x="756" y="138"/>
                      <a:pt x="633" y="69"/>
                      <a:pt x="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5"/>
              <p:cNvSpPr/>
              <p:nvPr/>
            </p:nvSpPr>
            <p:spPr>
              <a:xfrm>
                <a:off x="3388689" y="1260663"/>
                <a:ext cx="16303" cy="51367"/>
              </a:xfrm>
              <a:custGeom>
                <a:rect b="b" l="l" r="r" t="t"/>
                <a:pathLst>
                  <a:path extrusionOk="0" h="1651" w="524">
                    <a:moveTo>
                      <a:pt x="1" y="1"/>
                    </a:moveTo>
                    <a:lnTo>
                      <a:pt x="97" y="1527"/>
                    </a:lnTo>
                    <a:cubicBezTo>
                      <a:pt x="248" y="1554"/>
                      <a:pt x="386" y="1595"/>
                      <a:pt x="523" y="1650"/>
                    </a:cubicBezTo>
                    <a:lnTo>
                      <a:pt x="427" y="83"/>
                    </a:lnTo>
                    <a:cubicBezTo>
                      <a:pt x="289" y="42"/>
                      <a:pt x="152" y="15"/>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5"/>
              <p:cNvSpPr/>
              <p:nvPr/>
            </p:nvSpPr>
            <p:spPr>
              <a:xfrm>
                <a:off x="3467405" y="1317134"/>
                <a:ext cx="41504" cy="41100"/>
              </a:xfrm>
              <a:custGeom>
                <a:rect b="b" l="l" r="r" t="t"/>
                <a:pathLst>
                  <a:path extrusionOk="0" h="1321" w="1334">
                    <a:moveTo>
                      <a:pt x="1031" y="0"/>
                    </a:moveTo>
                    <a:lnTo>
                      <a:pt x="0" y="1031"/>
                    </a:lnTo>
                    <a:cubicBezTo>
                      <a:pt x="96" y="1128"/>
                      <a:pt x="206" y="1210"/>
                      <a:pt x="303" y="1320"/>
                    </a:cubicBezTo>
                    <a:lnTo>
                      <a:pt x="1334" y="289"/>
                    </a:lnTo>
                    <a:cubicBezTo>
                      <a:pt x="1237" y="193"/>
                      <a:pt x="1127" y="97"/>
                      <a:pt x="1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5"/>
              <p:cNvSpPr/>
              <p:nvPr/>
            </p:nvSpPr>
            <p:spPr>
              <a:xfrm>
                <a:off x="3505456" y="1353475"/>
                <a:ext cx="35966" cy="50496"/>
              </a:xfrm>
              <a:custGeom>
                <a:rect b="b" l="l" r="r" t="t"/>
                <a:pathLst>
                  <a:path extrusionOk="0" h="1623" w="1156">
                    <a:moveTo>
                      <a:pt x="894" y="1"/>
                    </a:moveTo>
                    <a:lnTo>
                      <a:pt x="1" y="1238"/>
                    </a:lnTo>
                    <a:cubicBezTo>
                      <a:pt x="83" y="1376"/>
                      <a:pt x="179" y="1499"/>
                      <a:pt x="248" y="1623"/>
                    </a:cubicBezTo>
                    <a:lnTo>
                      <a:pt x="1155" y="345"/>
                    </a:lnTo>
                    <a:cubicBezTo>
                      <a:pt x="1073" y="235"/>
                      <a:pt x="990" y="11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55"/>
            <p:cNvGrpSpPr/>
            <p:nvPr/>
          </p:nvGrpSpPr>
          <p:grpSpPr>
            <a:xfrm rot="10800000">
              <a:off x="2886744" y="2476627"/>
              <a:ext cx="693599" cy="630946"/>
              <a:chOff x="1729250" y="1258050"/>
              <a:chExt cx="693599" cy="630946"/>
            </a:xfrm>
          </p:grpSpPr>
          <p:grpSp>
            <p:nvGrpSpPr>
              <p:cNvPr id="1111" name="Google Shape;1111;p55"/>
              <p:cNvGrpSpPr/>
              <p:nvPr/>
            </p:nvGrpSpPr>
            <p:grpSpPr>
              <a:xfrm>
                <a:off x="1729250" y="1258050"/>
                <a:ext cx="693599" cy="630946"/>
                <a:chOff x="1729250" y="1258050"/>
                <a:chExt cx="693599" cy="630946"/>
              </a:xfrm>
            </p:grpSpPr>
            <p:sp>
              <p:nvSpPr>
                <p:cNvPr id="1112" name="Google Shape;1112;p55"/>
                <p:cNvSpPr/>
                <p:nvPr/>
              </p:nvSpPr>
              <p:spPr>
                <a:xfrm>
                  <a:off x="1876787" y="1758943"/>
                  <a:ext cx="47944" cy="69754"/>
                </a:xfrm>
                <a:custGeom>
                  <a:rect b="b" l="l" r="r" t="t"/>
                  <a:pathLst>
                    <a:path extrusionOk="0" h="2242" w="1541">
                      <a:moveTo>
                        <a:pt x="1416" y="0"/>
                      </a:moveTo>
                      <a:lnTo>
                        <a:pt x="42" y="757"/>
                      </a:lnTo>
                      <a:cubicBezTo>
                        <a:pt x="69" y="1251"/>
                        <a:pt x="56" y="1746"/>
                        <a:pt x="1" y="2241"/>
                      </a:cubicBezTo>
                      <a:lnTo>
                        <a:pt x="1485" y="1939"/>
                      </a:lnTo>
                      <a:cubicBezTo>
                        <a:pt x="1540" y="1293"/>
                        <a:pt x="1513" y="647"/>
                        <a:pt x="1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5"/>
                <p:cNvSpPr/>
                <p:nvPr/>
              </p:nvSpPr>
              <p:spPr>
                <a:xfrm>
                  <a:off x="1806223" y="1617813"/>
                  <a:ext cx="52642" cy="66736"/>
                </a:xfrm>
                <a:custGeom>
                  <a:rect b="b" l="l" r="r" t="t"/>
                  <a:pathLst>
                    <a:path extrusionOk="0" h="2145" w="1692">
                      <a:moveTo>
                        <a:pt x="949" y="0"/>
                      </a:moveTo>
                      <a:lnTo>
                        <a:pt x="0" y="1141"/>
                      </a:lnTo>
                      <a:cubicBezTo>
                        <a:pt x="275" y="1471"/>
                        <a:pt x="578" y="1801"/>
                        <a:pt x="908" y="2145"/>
                      </a:cubicBezTo>
                      <a:lnTo>
                        <a:pt x="1691" y="866"/>
                      </a:lnTo>
                      <a:cubicBezTo>
                        <a:pt x="1416" y="564"/>
                        <a:pt x="1169" y="275"/>
                        <a:pt x="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5"/>
                <p:cNvSpPr/>
                <p:nvPr/>
              </p:nvSpPr>
              <p:spPr>
                <a:xfrm>
                  <a:off x="1868667" y="1832495"/>
                  <a:ext cx="53482" cy="42811"/>
                </a:xfrm>
                <a:custGeom>
                  <a:rect b="b" l="l" r="r" t="t"/>
                  <a:pathLst>
                    <a:path extrusionOk="0" h="1376" w="1719">
                      <a:moveTo>
                        <a:pt x="1719" y="1"/>
                      </a:moveTo>
                      <a:lnTo>
                        <a:pt x="207" y="317"/>
                      </a:lnTo>
                      <a:cubicBezTo>
                        <a:pt x="152" y="702"/>
                        <a:pt x="83" y="1073"/>
                        <a:pt x="0" y="1376"/>
                      </a:cubicBezTo>
                      <a:lnTo>
                        <a:pt x="1554" y="1073"/>
                      </a:lnTo>
                      <a:cubicBezTo>
                        <a:pt x="1622" y="743"/>
                        <a:pt x="1677" y="386"/>
                        <a:pt x="1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5"/>
                <p:cNvSpPr/>
                <p:nvPr/>
              </p:nvSpPr>
              <p:spPr>
                <a:xfrm>
                  <a:off x="1868667" y="1707606"/>
                  <a:ext cx="49624" cy="60763"/>
                </a:xfrm>
                <a:custGeom>
                  <a:rect b="b" l="l" r="r" t="t"/>
                  <a:pathLst>
                    <a:path extrusionOk="0" h="1953" w="1595">
                      <a:moveTo>
                        <a:pt x="1210" y="1"/>
                      </a:moveTo>
                      <a:lnTo>
                        <a:pt x="0" y="867"/>
                      </a:lnTo>
                      <a:cubicBezTo>
                        <a:pt x="124" y="1211"/>
                        <a:pt x="207" y="1582"/>
                        <a:pt x="262" y="1953"/>
                      </a:cubicBezTo>
                      <a:lnTo>
                        <a:pt x="1595" y="1211"/>
                      </a:lnTo>
                      <a:cubicBezTo>
                        <a:pt x="1513" y="798"/>
                        <a:pt x="1389" y="386"/>
                        <a:pt x="1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5"/>
                <p:cNvSpPr/>
                <p:nvPr/>
              </p:nvSpPr>
              <p:spPr>
                <a:xfrm>
                  <a:off x="1943929" y="1258050"/>
                  <a:ext cx="65492" cy="57838"/>
                </a:xfrm>
                <a:custGeom>
                  <a:rect b="b" l="l" r="r" t="t"/>
                  <a:pathLst>
                    <a:path extrusionOk="0" h="1859" w="2105">
                      <a:moveTo>
                        <a:pt x="149" y="1"/>
                      </a:moveTo>
                      <a:cubicBezTo>
                        <a:pt x="100" y="1"/>
                        <a:pt x="50" y="1"/>
                        <a:pt x="1" y="2"/>
                      </a:cubicBezTo>
                      <a:lnTo>
                        <a:pt x="867" y="1542"/>
                      </a:lnTo>
                      <a:cubicBezTo>
                        <a:pt x="1293" y="1597"/>
                        <a:pt x="1705" y="1707"/>
                        <a:pt x="2104" y="1858"/>
                      </a:cubicBezTo>
                      <a:lnTo>
                        <a:pt x="2063" y="277"/>
                      </a:lnTo>
                      <a:cubicBezTo>
                        <a:pt x="1437" y="86"/>
                        <a:pt x="799"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5"/>
                <p:cNvSpPr/>
                <p:nvPr/>
              </p:nvSpPr>
              <p:spPr>
                <a:xfrm>
                  <a:off x="2135554" y="1361626"/>
                  <a:ext cx="49220" cy="65461"/>
                </a:xfrm>
                <a:custGeom>
                  <a:rect b="b" l="l" r="r" t="t"/>
                  <a:pathLst>
                    <a:path extrusionOk="0" h="2104" w="1582">
                      <a:moveTo>
                        <a:pt x="646" y="0"/>
                      </a:moveTo>
                      <a:lnTo>
                        <a:pt x="0" y="1388"/>
                      </a:lnTo>
                      <a:cubicBezTo>
                        <a:pt x="303" y="1663"/>
                        <a:pt x="619" y="1911"/>
                        <a:pt x="976" y="2103"/>
                      </a:cubicBezTo>
                      <a:lnTo>
                        <a:pt x="1581" y="770"/>
                      </a:lnTo>
                      <a:cubicBezTo>
                        <a:pt x="1347" y="632"/>
                        <a:pt x="1141" y="467"/>
                        <a:pt x="949" y="289"/>
                      </a:cubicBezTo>
                      <a:cubicBezTo>
                        <a:pt x="853" y="179"/>
                        <a:pt x="756" y="96"/>
                        <a:pt x="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5"/>
                <p:cNvSpPr/>
                <p:nvPr/>
              </p:nvSpPr>
              <p:spPr>
                <a:xfrm>
                  <a:off x="1747202" y="1530540"/>
                  <a:ext cx="53482" cy="68043"/>
                </a:xfrm>
                <a:custGeom>
                  <a:rect b="b" l="l" r="r" t="t"/>
                  <a:pathLst>
                    <a:path extrusionOk="0" h="2187" w="1719">
                      <a:moveTo>
                        <a:pt x="1238" y="1"/>
                      </a:moveTo>
                      <a:lnTo>
                        <a:pt x="0" y="936"/>
                      </a:lnTo>
                      <a:cubicBezTo>
                        <a:pt x="179" y="1362"/>
                        <a:pt x="399" y="1788"/>
                        <a:pt x="646" y="2187"/>
                      </a:cubicBezTo>
                      <a:lnTo>
                        <a:pt x="1719" y="1114"/>
                      </a:lnTo>
                      <a:cubicBezTo>
                        <a:pt x="1526" y="757"/>
                        <a:pt x="1361" y="386"/>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5"/>
                <p:cNvSpPr/>
                <p:nvPr/>
              </p:nvSpPr>
              <p:spPr>
                <a:xfrm>
                  <a:off x="2241618" y="1405247"/>
                  <a:ext cx="36806" cy="46358"/>
                </a:xfrm>
                <a:custGeom>
                  <a:rect b="b" l="l" r="r" t="t"/>
                  <a:pathLst>
                    <a:path extrusionOk="0" h="1490" w="1183">
                      <a:moveTo>
                        <a:pt x="207" y="0"/>
                      </a:moveTo>
                      <a:lnTo>
                        <a:pt x="0" y="1444"/>
                      </a:lnTo>
                      <a:cubicBezTo>
                        <a:pt x="299" y="1475"/>
                        <a:pt x="591" y="1490"/>
                        <a:pt x="886" y="1490"/>
                      </a:cubicBezTo>
                      <a:cubicBezTo>
                        <a:pt x="984" y="1490"/>
                        <a:pt x="1083" y="1488"/>
                        <a:pt x="1183" y="1485"/>
                      </a:cubicBezTo>
                      <a:lnTo>
                        <a:pt x="811" y="41"/>
                      </a:lnTo>
                      <a:cubicBezTo>
                        <a:pt x="605" y="41"/>
                        <a:pt x="413" y="28"/>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5"/>
                <p:cNvSpPr/>
                <p:nvPr/>
              </p:nvSpPr>
              <p:spPr>
                <a:xfrm>
                  <a:off x="2339997" y="1385117"/>
                  <a:ext cx="82853" cy="53514"/>
                </a:xfrm>
                <a:custGeom>
                  <a:rect b="b" l="l" r="r" t="t"/>
                  <a:pathLst>
                    <a:path extrusionOk="0" h="1720" w="2663">
                      <a:moveTo>
                        <a:pt x="1623" y="1"/>
                      </a:moveTo>
                      <a:cubicBezTo>
                        <a:pt x="1532" y="1"/>
                        <a:pt x="1435" y="18"/>
                        <a:pt x="1334" y="56"/>
                      </a:cubicBezTo>
                      <a:cubicBezTo>
                        <a:pt x="894" y="194"/>
                        <a:pt x="454" y="331"/>
                        <a:pt x="0" y="427"/>
                      </a:cubicBezTo>
                      <a:lnTo>
                        <a:pt x="852" y="1719"/>
                      </a:lnTo>
                      <a:cubicBezTo>
                        <a:pt x="1430" y="1568"/>
                        <a:pt x="1801" y="1431"/>
                        <a:pt x="1856" y="1417"/>
                      </a:cubicBezTo>
                      <a:cubicBezTo>
                        <a:pt x="2663" y="1111"/>
                        <a:pt x="2350" y="1"/>
                        <a:pt x="16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5"/>
                <p:cNvSpPr/>
                <p:nvPr/>
              </p:nvSpPr>
              <p:spPr>
                <a:xfrm>
                  <a:off x="1836589" y="1276065"/>
                  <a:ext cx="70159" cy="49220"/>
                </a:xfrm>
                <a:custGeom>
                  <a:rect b="b" l="l" r="r" t="t"/>
                  <a:pathLst>
                    <a:path extrusionOk="0" h="1582" w="2255">
                      <a:moveTo>
                        <a:pt x="1114" y="1"/>
                      </a:moveTo>
                      <a:cubicBezTo>
                        <a:pt x="729" y="179"/>
                        <a:pt x="344" y="399"/>
                        <a:pt x="0" y="661"/>
                      </a:cubicBezTo>
                      <a:lnTo>
                        <a:pt x="1265" y="1582"/>
                      </a:lnTo>
                      <a:cubicBezTo>
                        <a:pt x="1581" y="1389"/>
                        <a:pt x="1911" y="1252"/>
                        <a:pt x="2255" y="1128"/>
                      </a:cubicBezTo>
                      <a:lnTo>
                        <a:pt x="1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5"/>
                <p:cNvSpPr/>
                <p:nvPr/>
              </p:nvSpPr>
              <p:spPr>
                <a:xfrm>
                  <a:off x="2069687" y="1303880"/>
                  <a:ext cx="44086" cy="63314"/>
                </a:xfrm>
                <a:custGeom>
                  <a:rect b="b" l="l" r="r" t="t"/>
                  <a:pathLst>
                    <a:path extrusionOk="0" h="2035" w="1417">
                      <a:moveTo>
                        <a:pt x="481" y="0"/>
                      </a:moveTo>
                      <a:lnTo>
                        <a:pt x="0" y="1430"/>
                      </a:lnTo>
                      <a:cubicBezTo>
                        <a:pt x="261" y="1609"/>
                        <a:pt x="523" y="1815"/>
                        <a:pt x="784" y="2035"/>
                      </a:cubicBezTo>
                      <a:lnTo>
                        <a:pt x="1416" y="674"/>
                      </a:lnTo>
                      <a:cubicBezTo>
                        <a:pt x="1100" y="426"/>
                        <a:pt x="784" y="193"/>
                        <a:pt x="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5"/>
                <p:cNvSpPr/>
                <p:nvPr/>
              </p:nvSpPr>
              <p:spPr>
                <a:xfrm>
                  <a:off x="1729250" y="1446286"/>
                  <a:ext cx="50900" cy="59052"/>
                </a:xfrm>
                <a:custGeom>
                  <a:rect b="b" l="l" r="r" t="t"/>
                  <a:pathLst>
                    <a:path extrusionOk="0" h="1898" w="1636">
                      <a:moveTo>
                        <a:pt x="1636" y="1"/>
                      </a:moveTo>
                      <a:lnTo>
                        <a:pt x="110" y="97"/>
                      </a:lnTo>
                      <a:cubicBezTo>
                        <a:pt x="14" y="688"/>
                        <a:pt x="0" y="1293"/>
                        <a:pt x="96" y="1898"/>
                      </a:cubicBezTo>
                      <a:lnTo>
                        <a:pt x="1526" y="1142"/>
                      </a:lnTo>
                      <a:cubicBezTo>
                        <a:pt x="1512" y="757"/>
                        <a:pt x="1553" y="372"/>
                        <a:pt x="1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5"/>
                <p:cNvSpPr/>
                <p:nvPr/>
              </p:nvSpPr>
              <p:spPr>
                <a:xfrm>
                  <a:off x="1843870" y="1654154"/>
                  <a:ext cx="56905" cy="68043"/>
                </a:xfrm>
                <a:custGeom>
                  <a:rect b="b" l="l" r="r" t="t"/>
                  <a:pathLst>
                    <a:path extrusionOk="0" h="2187" w="1829">
                      <a:moveTo>
                        <a:pt x="784" y="1"/>
                      </a:moveTo>
                      <a:lnTo>
                        <a:pt x="0" y="1293"/>
                      </a:lnTo>
                      <a:cubicBezTo>
                        <a:pt x="248" y="1554"/>
                        <a:pt x="467" y="1856"/>
                        <a:pt x="632" y="2186"/>
                      </a:cubicBezTo>
                      <a:lnTo>
                        <a:pt x="1828" y="1348"/>
                      </a:lnTo>
                      <a:cubicBezTo>
                        <a:pt x="1608" y="935"/>
                        <a:pt x="1320" y="550"/>
                        <a:pt x="990" y="221"/>
                      </a:cubicBezTo>
                      <a:cubicBezTo>
                        <a:pt x="921" y="152"/>
                        <a:pt x="852" y="83"/>
                        <a:pt x="7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5"/>
                <p:cNvSpPr/>
                <p:nvPr/>
              </p:nvSpPr>
              <p:spPr>
                <a:xfrm>
                  <a:off x="1760021" y="1338509"/>
                  <a:ext cx="61198" cy="55225"/>
                </a:xfrm>
                <a:custGeom>
                  <a:rect b="b" l="l" r="r" t="t"/>
                  <a:pathLst>
                    <a:path extrusionOk="0" h="1775" w="1967">
                      <a:moveTo>
                        <a:pt x="936" y="1"/>
                      </a:moveTo>
                      <a:cubicBezTo>
                        <a:pt x="592" y="386"/>
                        <a:pt x="276" y="812"/>
                        <a:pt x="1" y="1265"/>
                      </a:cubicBezTo>
                      <a:lnTo>
                        <a:pt x="1403" y="1774"/>
                      </a:lnTo>
                      <a:cubicBezTo>
                        <a:pt x="1568" y="1513"/>
                        <a:pt x="1760" y="1265"/>
                        <a:pt x="1967" y="1032"/>
                      </a:cubicBezTo>
                      <a:lnTo>
                        <a:pt x="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5"/>
                <p:cNvSpPr/>
                <p:nvPr/>
              </p:nvSpPr>
              <p:spPr>
                <a:xfrm>
                  <a:off x="1884068" y="1259388"/>
                  <a:ext cx="71030" cy="48380"/>
                </a:xfrm>
                <a:custGeom>
                  <a:rect b="b" l="l" r="r" t="t"/>
                  <a:pathLst>
                    <a:path extrusionOk="0" h="1555" w="2283">
                      <a:moveTo>
                        <a:pt x="1471" y="1"/>
                      </a:moveTo>
                      <a:cubicBezTo>
                        <a:pt x="963" y="56"/>
                        <a:pt x="481" y="179"/>
                        <a:pt x="0" y="372"/>
                      </a:cubicBezTo>
                      <a:lnTo>
                        <a:pt x="1196" y="1554"/>
                      </a:lnTo>
                      <a:cubicBezTo>
                        <a:pt x="1507" y="1494"/>
                        <a:pt x="1819" y="1455"/>
                        <a:pt x="2139" y="1455"/>
                      </a:cubicBezTo>
                      <a:cubicBezTo>
                        <a:pt x="2187" y="1455"/>
                        <a:pt x="2234" y="1456"/>
                        <a:pt x="2282" y="1458"/>
                      </a:cubicBezTo>
                      <a:lnTo>
                        <a:pt x="14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5"/>
                <p:cNvSpPr/>
                <p:nvPr/>
              </p:nvSpPr>
              <p:spPr>
                <a:xfrm>
                  <a:off x="2104316" y="1332971"/>
                  <a:ext cx="41535" cy="62474"/>
                </a:xfrm>
                <a:custGeom>
                  <a:rect b="b" l="l" r="r" t="t"/>
                  <a:pathLst>
                    <a:path extrusionOk="0" h="2008" w="1335">
                      <a:moveTo>
                        <a:pt x="633" y="0"/>
                      </a:moveTo>
                      <a:lnTo>
                        <a:pt x="1" y="1375"/>
                      </a:lnTo>
                      <a:cubicBezTo>
                        <a:pt x="234" y="1581"/>
                        <a:pt x="468" y="1787"/>
                        <a:pt x="688" y="2007"/>
                      </a:cubicBezTo>
                      <a:lnTo>
                        <a:pt x="1334" y="619"/>
                      </a:lnTo>
                      <a:cubicBezTo>
                        <a:pt x="1100" y="399"/>
                        <a:pt x="867" y="193"/>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5"/>
                <p:cNvSpPr/>
                <p:nvPr/>
              </p:nvSpPr>
              <p:spPr>
                <a:xfrm>
                  <a:off x="1735224" y="1388975"/>
                  <a:ext cx="61198" cy="47073"/>
                </a:xfrm>
                <a:custGeom>
                  <a:rect b="b" l="l" r="r" t="t"/>
                  <a:pathLst>
                    <a:path extrusionOk="0" h="1513" w="1967">
                      <a:moveTo>
                        <a:pt x="578" y="1"/>
                      </a:moveTo>
                      <a:cubicBezTo>
                        <a:pt x="317" y="482"/>
                        <a:pt x="124" y="991"/>
                        <a:pt x="0" y="1513"/>
                      </a:cubicBezTo>
                      <a:lnTo>
                        <a:pt x="1568" y="1417"/>
                      </a:lnTo>
                      <a:cubicBezTo>
                        <a:pt x="1678" y="1101"/>
                        <a:pt x="1815" y="798"/>
                        <a:pt x="1966" y="509"/>
                      </a:cubicBez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5"/>
                <p:cNvSpPr/>
                <p:nvPr/>
              </p:nvSpPr>
              <p:spPr>
                <a:xfrm>
                  <a:off x="1734788" y="1495476"/>
                  <a:ext cx="47073" cy="51367"/>
                </a:xfrm>
                <a:custGeom>
                  <a:rect b="b" l="l" r="r" t="t"/>
                  <a:pathLst>
                    <a:path extrusionOk="0" h="1651" w="1513">
                      <a:moveTo>
                        <a:pt x="1389" y="1"/>
                      </a:moveTo>
                      <a:lnTo>
                        <a:pt x="1" y="743"/>
                      </a:lnTo>
                      <a:cubicBezTo>
                        <a:pt x="69" y="1045"/>
                        <a:pt x="152" y="1348"/>
                        <a:pt x="262" y="1650"/>
                      </a:cubicBezTo>
                      <a:lnTo>
                        <a:pt x="1513" y="702"/>
                      </a:lnTo>
                      <a:cubicBezTo>
                        <a:pt x="1458" y="482"/>
                        <a:pt x="1417" y="248"/>
                        <a:pt x="1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5"/>
                <p:cNvSpPr/>
                <p:nvPr/>
              </p:nvSpPr>
              <p:spPr>
                <a:xfrm>
                  <a:off x="1774146" y="1576744"/>
                  <a:ext cx="53482" cy="66332"/>
                </a:xfrm>
                <a:custGeom>
                  <a:rect b="b" l="l" r="r" t="t"/>
                  <a:pathLst>
                    <a:path extrusionOk="0" h="2132" w="1719">
                      <a:moveTo>
                        <a:pt x="1059" y="1"/>
                      </a:moveTo>
                      <a:lnTo>
                        <a:pt x="0" y="1059"/>
                      </a:lnTo>
                      <a:cubicBezTo>
                        <a:pt x="234" y="1430"/>
                        <a:pt x="495" y="1788"/>
                        <a:pt x="756" y="2131"/>
                      </a:cubicBezTo>
                      <a:lnTo>
                        <a:pt x="1719" y="977"/>
                      </a:lnTo>
                      <a:cubicBezTo>
                        <a:pt x="1471" y="660"/>
                        <a:pt x="1265" y="344"/>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5"/>
                <p:cNvSpPr/>
                <p:nvPr/>
              </p:nvSpPr>
              <p:spPr>
                <a:xfrm>
                  <a:off x="2020934" y="1270931"/>
                  <a:ext cx="52611" cy="70190"/>
                </a:xfrm>
                <a:custGeom>
                  <a:rect b="b" l="l" r="r" t="t"/>
                  <a:pathLst>
                    <a:path extrusionOk="0" h="2256" w="1691">
                      <a:moveTo>
                        <a:pt x="0" y="1"/>
                      </a:moveTo>
                      <a:lnTo>
                        <a:pt x="55" y="1623"/>
                      </a:lnTo>
                      <a:cubicBezTo>
                        <a:pt x="454" y="1802"/>
                        <a:pt x="839" y="2008"/>
                        <a:pt x="1210" y="2255"/>
                      </a:cubicBezTo>
                      <a:lnTo>
                        <a:pt x="1691" y="826"/>
                      </a:lnTo>
                      <a:cubicBezTo>
                        <a:pt x="1155" y="496"/>
                        <a:pt x="591" y="22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5"/>
                <p:cNvSpPr/>
                <p:nvPr/>
              </p:nvSpPr>
              <p:spPr>
                <a:xfrm>
                  <a:off x="2177463" y="1391993"/>
                  <a:ext cx="57776" cy="56469"/>
                </a:xfrm>
                <a:custGeom>
                  <a:rect b="b" l="l" r="r" t="t"/>
                  <a:pathLst>
                    <a:path extrusionOk="0" h="1815" w="1857">
                      <a:moveTo>
                        <a:pt x="605" y="0"/>
                      </a:moveTo>
                      <a:lnTo>
                        <a:pt x="0" y="1320"/>
                      </a:lnTo>
                      <a:cubicBezTo>
                        <a:pt x="523" y="1553"/>
                        <a:pt x="1073" y="1732"/>
                        <a:pt x="1650" y="1815"/>
                      </a:cubicBezTo>
                      <a:lnTo>
                        <a:pt x="1856" y="371"/>
                      </a:lnTo>
                      <a:cubicBezTo>
                        <a:pt x="1416" y="302"/>
                        <a:pt x="1004" y="179"/>
                        <a:pt x="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5"/>
                <p:cNvSpPr/>
                <p:nvPr/>
              </p:nvSpPr>
              <p:spPr>
                <a:xfrm>
                  <a:off x="1798103" y="1304720"/>
                  <a:ext cx="66301" cy="56500"/>
                </a:xfrm>
                <a:custGeom>
                  <a:rect b="b" l="l" r="r" t="t"/>
                  <a:pathLst>
                    <a:path extrusionOk="0" h="1816" w="2131">
                      <a:moveTo>
                        <a:pt x="880" y="1"/>
                      </a:moveTo>
                      <a:cubicBezTo>
                        <a:pt x="591" y="221"/>
                        <a:pt x="316" y="468"/>
                        <a:pt x="55" y="729"/>
                      </a:cubicBezTo>
                      <a:lnTo>
                        <a:pt x="0" y="784"/>
                      </a:lnTo>
                      <a:lnTo>
                        <a:pt x="1031" y="1815"/>
                      </a:lnTo>
                      <a:lnTo>
                        <a:pt x="1086" y="1760"/>
                      </a:lnTo>
                      <a:cubicBezTo>
                        <a:pt x="1402" y="1444"/>
                        <a:pt x="1746" y="1155"/>
                        <a:pt x="2131" y="894"/>
                      </a:cubicBezTo>
                      <a:lnTo>
                        <a:pt x="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5"/>
                <p:cNvSpPr/>
                <p:nvPr/>
              </p:nvSpPr>
              <p:spPr>
                <a:xfrm>
                  <a:off x="2280104" y="1400953"/>
                  <a:ext cx="73581" cy="50091"/>
                </a:xfrm>
                <a:custGeom>
                  <a:rect b="b" l="l" r="r" t="t"/>
                  <a:pathLst>
                    <a:path extrusionOk="0" h="1610" w="2365">
                      <a:moveTo>
                        <a:pt x="1485" y="1"/>
                      </a:moveTo>
                      <a:cubicBezTo>
                        <a:pt x="1004" y="97"/>
                        <a:pt x="495" y="152"/>
                        <a:pt x="1" y="166"/>
                      </a:cubicBezTo>
                      <a:lnTo>
                        <a:pt x="372" y="1609"/>
                      </a:lnTo>
                      <a:cubicBezTo>
                        <a:pt x="1032" y="1568"/>
                        <a:pt x="1705" y="1472"/>
                        <a:pt x="2365" y="1320"/>
                      </a:cubicBez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5"/>
                <p:cNvSpPr/>
                <p:nvPr/>
              </p:nvSpPr>
              <p:spPr>
                <a:xfrm>
                  <a:off x="2326307" y="1398402"/>
                  <a:ext cx="40664" cy="43651"/>
                </a:xfrm>
                <a:custGeom>
                  <a:rect b="b" l="l" r="r" t="t"/>
                  <a:pathLst>
                    <a:path extrusionOk="0" h="1403" w="1307">
                      <a:moveTo>
                        <a:pt x="440" y="0"/>
                      </a:moveTo>
                      <a:cubicBezTo>
                        <a:pt x="303" y="28"/>
                        <a:pt x="165" y="55"/>
                        <a:pt x="0" y="83"/>
                      </a:cubicBezTo>
                      <a:lnTo>
                        <a:pt x="880" y="1402"/>
                      </a:lnTo>
                      <a:cubicBezTo>
                        <a:pt x="1031" y="1361"/>
                        <a:pt x="1169" y="1320"/>
                        <a:pt x="1306" y="1292"/>
                      </a:cubicBezTo>
                      <a:lnTo>
                        <a:pt x="4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5"/>
                <p:cNvSpPr/>
                <p:nvPr/>
              </p:nvSpPr>
              <p:spPr>
                <a:xfrm>
                  <a:off x="1865244" y="1865880"/>
                  <a:ext cx="51771" cy="23117"/>
                </a:xfrm>
                <a:custGeom>
                  <a:rect b="b" l="l" r="r" t="t"/>
                  <a:pathLst>
                    <a:path extrusionOk="0" h="743" w="1664">
                      <a:moveTo>
                        <a:pt x="1664" y="0"/>
                      </a:moveTo>
                      <a:lnTo>
                        <a:pt x="110" y="303"/>
                      </a:lnTo>
                      <a:cubicBezTo>
                        <a:pt x="69" y="467"/>
                        <a:pt x="42" y="619"/>
                        <a:pt x="0" y="742"/>
                      </a:cubicBezTo>
                      <a:lnTo>
                        <a:pt x="1581" y="440"/>
                      </a:lnTo>
                      <a:cubicBezTo>
                        <a:pt x="1609" y="303"/>
                        <a:pt x="1636" y="165"/>
                        <a:pt x="1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55"/>
              <p:cNvGrpSpPr/>
              <p:nvPr/>
            </p:nvGrpSpPr>
            <p:grpSpPr>
              <a:xfrm>
                <a:off x="1732237" y="1258112"/>
                <a:ext cx="559441" cy="584276"/>
                <a:chOff x="1732237" y="1258112"/>
                <a:chExt cx="559441" cy="584276"/>
              </a:xfrm>
            </p:grpSpPr>
            <p:sp>
              <p:nvSpPr>
                <p:cNvPr id="1138" name="Google Shape;1138;p55"/>
                <p:cNvSpPr/>
                <p:nvPr/>
              </p:nvSpPr>
              <p:spPr>
                <a:xfrm>
                  <a:off x="2266850" y="1406087"/>
                  <a:ext cx="24828" cy="45362"/>
                </a:xfrm>
                <a:custGeom>
                  <a:rect b="b" l="l" r="r" t="t"/>
                  <a:pathLst>
                    <a:path extrusionOk="0" h="1458" w="798">
                      <a:moveTo>
                        <a:pt x="427" y="1"/>
                      </a:moveTo>
                      <a:cubicBezTo>
                        <a:pt x="275" y="14"/>
                        <a:pt x="138" y="14"/>
                        <a:pt x="0" y="14"/>
                      </a:cubicBezTo>
                      <a:lnTo>
                        <a:pt x="372" y="1458"/>
                      </a:lnTo>
                      <a:cubicBezTo>
                        <a:pt x="509" y="1458"/>
                        <a:pt x="647" y="1444"/>
                        <a:pt x="798" y="1444"/>
                      </a:cubicBezTo>
                      <a:lnTo>
                        <a:pt x="4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5"/>
                <p:cNvSpPr/>
                <p:nvPr/>
              </p:nvSpPr>
              <p:spPr>
                <a:xfrm>
                  <a:off x="2165920" y="1385552"/>
                  <a:ext cx="30397" cy="47509"/>
                </a:xfrm>
                <a:custGeom>
                  <a:rect b="b" l="l" r="r" t="t"/>
                  <a:pathLst>
                    <a:path extrusionOk="0" h="1527" w="977">
                      <a:moveTo>
                        <a:pt x="605" y="1"/>
                      </a:moveTo>
                      <a:lnTo>
                        <a:pt x="0" y="1334"/>
                      </a:lnTo>
                      <a:cubicBezTo>
                        <a:pt x="110" y="1403"/>
                        <a:pt x="234" y="1472"/>
                        <a:pt x="371" y="1527"/>
                      </a:cubicBezTo>
                      <a:lnTo>
                        <a:pt x="976" y="207"/>
                      </a:lnTo>
                      <a:cubicBezTo>
                        <a:pt x="839" y="138"/>
                        <a:pt x="729" y="83"/>
                        <a:pt x="6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5"/>
                <p:cNvSpPr/>
                <p:nvPr/>
              </p:nvSpPr>
              <p:spPr>
                <a:xfrm>
                  <a:off x="2094049" y="1324819"/>
                  <a:ext cx="29992" cy="50931"/>
                </a:xfrm>
                <a:custGeom>
                  <a:rect b="b" l="l" r="r" t="t"/>
                  <a:pathLst>
                    <a:path extrusionOk="0" h="1637" w="964">
                      <a:moveTo>
                        <a:pt x="633" y="1"/>
                      </a:moveTo>
                      <a:lnTo>
                        <a:pt x="1" y="1362"/>
                      </a:lnTo>
                      <a:cubicBezTo>
                        <a:pt x="111" y="1444"/>
                        <a:pt x="221" y="1540"/>
                        <a:pt x="331" y="1637"/>
                      </a:cubicBezTo>
                      <a:lnTo>
                        <a:pt x="963" y="262"/>
                      </a:lnTo>
                      <a:cubicBezTo>
                        <a:pt x="853" y="166"/>
                        <a:pt x="743" y="83"/>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5"/>
                <p:cNvSpPr/>
                <p:nvPr/>
              </p:nvSpPr>
              <p:spPr>
                <a:xfrm>
                  <a:off x="2228799" y="1403536"/>
                  <a:ext cx="19259" cy="46638"/>
                </a:xfrm>
                <a:custGeom>
                  <a:rect b="b" l="l" r="r" t="t"/>
                  <a:pathLst>
                    <a:path extrusionOk="0" h="1499" w="619">
                      <a:moveTo>
                        <a:pt x="206" y="0"/>
                      </a:moveTo>
                      <a:lnTo>
                        <a:pt x="0" y="1444"/>
                      </a:lnTo>
                      <a:cubicBezTo>
                        <a:pt x="137" y="1457"/>
                        <a:pt x="275" y="1485"/>
                        <a:pt x="412" y="1499"/>
                      </a:cubicBezTo>
                      <a:lnTo>
                        <a:pt x="619" y="55"/>
                      </a:lnTo>
                      <a:cubicBezTo>
                        <a:pt x="481" y="41"/>
                        <a:pt x="344" y="28"/>
                        <a:pt x="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5"/>
                <p:cNvSpPr/>
                <p:nvPr/>
              </p:nvSpPr>
              <p:spPr>
                <a:xfrm>
                  <a:off x="2126126" y="1352199"/>
                  <a:ext cx="29992" cy="52642"/>
                </a:xfrm>
                <a:custGeom>
                  <a:rect b="b" l="l" r="r" t="t"/>
                  <a:pathLst>
                    <a:path extrusionOk="0" h="1692" w="964">
                      <a:moveTo>
                        <a:pt x="647" y="1"/>
                      </a:moveTo>
                      <a:lnTo>
                        <a:pt x="1" y="1389"/>
                      </a:lnTo>
                      <a:lnTo>
                        <a:pt x="221" y="1609"/>
                      </a:lnTo>
                      <a:lnTo>
                        <a:pt x="317" y="1691"/>
                      </a:lnTo>
                      <a:lnTo>
                        <a:pt x="963" y="303"/>
                      </a:lnTo>
                      <a:lnTo>
                        <a:pt x="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5"/>
                <p:cNvSpPr/>
                <p:nvPr/>
              </p:nvSpPr>
              <p:spPr>
                <a:xfrm>
                  <a:off x="1742908" y="1517722"/>
                  <a:ext cx="42811" cy="41940"/>
                </a:xfrm>
                <a:custGeom>
                  <a:rect b="b" l="l" r="r" t="t"/>
                  <a:pathLst>
                    <a:path extrusionOk="0" h="1348" w="1376">
                      <a:moveTo>
                        <a:pt x="1252" y="1"/>
                      </a:moveTo>
                      <a:lnTo>
                        <a:pt x="1" y="935"/>
                      </a:lnTo>
                      <a:cubicBezTo>
                        <a:pt x="42" y="1073"/>
                        <a:pt x="83" y="1196"/>
                        <a:pt x="138" y="1348"/>
                      </a:cubicBezTo>
                      <a:lnTo>
                        <a:pt x="1376" y="427"/>
                      </a:lnTo>
                      <a:cubicBezTo>
                        <a:pt x="1321" y="275"/>
                        <a:pt x="1279" y="138"/>
                        <a:pt x="1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5"/>
                <p:cNvSpPr/>
                <p:nvPr/>
              </p:nvSpPr>
              <p:spPr>
                <a:xfrm>
                  <a:off x="1797667" y="1607110"/>
                  <a:ext cx="38082" cy="46233"/>
                </a:xfrm>
                <a:custGeom>
                  <a:rect b="b" l="l" r="r" t="t"/>
                  <a:pathLst>
                    <a:path extrusionOk="0" h="1486" w="1224">
                      <a:moveTo>
                        <a:pt x="963" y="1"/>
                      </a:moveTo>
                      <a:lnTo>
                        <a:pt x="0" y="1141"/>
                      </a:lnTo>
                      <a:cubicBezTo>
                        <a:pt x="97" y="1265"/>
                        <a:pt x="179" y="1375"/>
                        <a:pt x="275" y="1485"/>
                      </a:cubicBezTo>
                      <a:lnTo>
                        <a:pt x="1224" y="344"/>
                      </a:lnTo>
                      <a:cubicBezTo>
                        <a:pt x="1128" y="220"/>
                        <a:pt x="1045" y="110"/>
                        <a:pt x="9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5"/>
                <p:cNvSpPr/>
                <p:nvPr/>
              </p:nvSpPr>
              <p:spPr>
                <a:xfrm>
                  <a:off x="1767301" y="1565201"/>
                  <a:ext cx="39793" cy="44491"/>
                </a:xfrm>
                <a:custGeom>
                  <a:rect b="b" l="l" r="r" t="t"/>
                  <a:pathLst>
                    <a:path extrusionOk="0" h="1430" w="1279">
                      <a:moveTo>
                        <a:pt x="1073" y="0"/>
                      </a:moveTo>
                      <a:lnTo>
                        <a:pt x="0" y="1073"/>
                      </a:lnTo>
                      <a:cubicBezTo>
                        <a:pt x="69" y="1196"/>
                        <a:pt x="138" y="1306"/>
                        <a:pt x="220" y="1430"/>
                      </a:cubicBezTo>
                      <a:lnTo>
                        <a:pt x="1279" y="372"/>
                      </a:lnTo>
                      <a:cubicBezTo>
                        <a:pt x="1210" y="248"/>
                        <a:pt x="1141" y="124"/>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5"/>
                <p:cNvSpPr/>
                <p:nvPr/>
              </p:nvSpPr>
              <p:spPr>
                <a:xfrm>
                  <a:off x="2058985" y="1296599"/>
                  <a:ext cx="26135" cy="51771"/>
                </a:xfrm>
                <a:custGeom>
                  <a:rect b="b" l="l" r="r" t="t"/>
                  <a:pathLst>
                    <a:path extrusionOk="0" h="1664" w="840">
                      <a:moveTo>
                        <a:pt x="468" y="1"/>
                      </a:moveTo>
                      <a:lnTo>
                        <a:pt x="1" y="1430"/>
                      </a:lnTo>
                      <a:cubicBezTo>
                        <a:pt x="124" y="1499"/>
                        <a:pt x="234" y="1581"/>
                        <a:pt x="358" y="1664"/>
                      </a:cubicBezTo>
                      <a:lnTo>
                        <a:pt x="839" y="221"/>
                      </a:lnTo>
                      <a:cubicBezTo>
                        <a:pt x="715" y="152"/>
                        <a:pt x="592" y="69"/>
                        <a:pt x="4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5"/>
                <p:cNvSpPr/>
                <p:nvPr/>
              </p:nvSpPr>
              <p:spPr>
                <a:xfrm>
                  <a:off x="1876787" y="1745689"/>
                  <a:ext cx="44086" cy="36806"/>
                </a:xfrm>
                <a:custGeom>
                  <a:rect b="b" l="l" r="r" t="t"/>
                  <a:pathLst>
                    <a:path extrusionOk="0" h="1183" w="1417">
                      <a:moveTo>
                        <a:pt x="1334" y="0"/>
                      </a:moveTo>
                      <a:lnTo>
                        <a:pt x="1" y="743"/>
                      </a:lnTo>
                      <a:cubicBezTo>
                        <a:pt x="14" y="894"/>
                        <a:pt x="28" y="1045"/>
                        <a:pt x="42" y="1183"/>
                      </a:cubicBezTo>
                      <a:lnTo>
                        <a:pt x="1416" y="426"/>
                      </a:lnTo>
                      <a:cubicBezTo>
                        <a:pt x="1403" y="275"/>
                        <a:pt x="1375" y="138"/>
                        <a:pt x="1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5"/>
                <p:cNvSpPr/>
                <p:nvPr/>
              </p:nvSpPr>
              <p:spPr>
                <a:xfrm>
                  <a:off x="1732237" y="1481786"/>
                  <a:ext cx="45362" cy="36806"/>
                </a:xfrm>
                <a:custGeom>
                  <a:rect b="b" l="l" r="r" t="t"/>
                  <a:pathLst>
                    <a:path extrusionOk="0" h="1183" w="1458">
                      <a:moveTo>
                        <a:pt x="1430" y="1"/>
                      </a:moveTo>
                      <a:lnTo>
                        <a:pt x="0" y="757"/>
                      </a:lnTo>
                      <a:cubicBezTo>
                        <a:pt x="28" y="894"/>
                        <a:pt x="41" y="1032"/>
                        <a:pt x="83" y="1183"/>
                      </a:cubicBezTo>
                      <a:lnTo>
                        <a:pt x="1457" y="441"/>
                      </a:lnTo>
                      <a:cubicBezTo>
                        <a:pt x="1444" y="289"/>
                        <a:pt x="1430" y="138"/>
                        <a:pt x="1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5"/>
                <p:cNvSpPr/>
                <p:nvPr/>
              </p:nvSpPr>
              <p:spPr>
                <a:xfrm>
                  <a:off x="1834443" y="1644757"/>
                  <a:ext cx="33819" cy="49624"/>
                </a:xfrm>
                <a:custGeom>
                  <a:rect b="b" l="l" r="r" t="t"/>
                  <a:pathLst>
                    <a:path extrusionOk="0" h="1595" w="1087">
                      <a:moveTo>
                        <a:pt x="784" y="0"/>
                      </a:moveTo>
                      <a:lnTo>
                        <a:pt x="1" y="1279"/>
                      </a:lnTo>
                      <a:cubicBezTo>
                        <a:pt x="83" y="1375"/>
                        <a:pt x="166" y="1457"/>
                        <a:pt x="262" y="1554"/>
                      </a:cubicBezTo>
                      <a:lnTo>
                        <a:pt x="289" y="1595"/>
                      </a:lnTo>
                      <a:lnTo>
                        <a:pt x="1087" y="303"/>
                      </a:lnTo>
                      <a:cubicBezTo>
                        <a:pt x="977" y="206"/>
                        <a:pt x="880" y="96"/>
                        <a:pt x="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5"/>
                <p:cNvSpPr/>
                <p:nvPr/>
              </p:nvSpPr>
              <p:spPr>
                <a:xfrm>
                  <a:off x="1875076" y="1819241"/>
                  <a:ext cx="47944" cy="23148"/>
                </a:xfrm>
                <a:custGeom>
                  <a:rect b="b" l="l" r="r" t="t"/>
                  <a:pathLst>
                    <a:path extrusionOk="0" h="744" w="1541">
                      <a:moveTo>
                        <a:pt x="1540" y="1"/>
                      </a:moveTo>
                      <a:lnTo>
                        <a:pt x="56" y="303"/>
                      </a:lnTo>
                      <a:cubicBezTo>
                        <a:pt x="42" y="454"/>
                        <a:pt x="28" y="606"/>
                        <a:pt x="1" y="743"/>
                      </a:cubicBezTo>
                      <a:lnTo>
                        <a:pt x="1513" y="427"/>
                      </a:lnTo>
                      <a:cubicBezTo>
                        <a:pt x="1526" y="289"/>
                        <a:pt x="1526" y="152"/>
                        <a:pt x="1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5"/>
                <p:cNvSpPr/>
                <p:nvPr/>
              </p:nvSpPr>
              <p:spPr>
                <a:xfrm>
                  <a:off x="1863098" y="1696063"/>
                  <a:ext cx="43246" cy="38517"/>
                </a:xfrm>
                <a:custGeom>
                  <a:rect b="b" l="l" r="r" t="t"/>
                  <a:pathLst>
                    <a:path extrusionOk="0" h="1238" w="1390">
                      <a:moveTo>
                        <a:pt x="1210" y="1"/>
                      </a:moveTo>
                      <a:lnTo>
                        <a:pt x="1" y="853"/>
                      </a:lnTo>
                      <a:cubicBezTo>
                        <a:pt x="69" y="963"/>
                        <a:pt x="124" y="1114"/>
                        <a:pt x="179" y="1238"/>
                      </a:cubicBezTo>
                      <a:lnTo>
                        <a:pt x="1389" y="372"/>
                      </a:lnTo>
                      <a:cubicBezTo>
                        <a:pt x="1334" y="248"/>
                        <a:pt x="1279" y="124"/>
                        <a:pt x="1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5"/>
                <p:cNvSpPr/>
                <p:nvPr/>
              </p:nvSpPr>
              <p:spPr>
                <a:xfrm>
                  <a:off x="1871218" y="1270931"/>
                  <a:ext cx="50091" cy="40664"/>
                </a:xfrm>
                <a:custGeom>
                  <a:rect b="b" l="l" r="r" t="t"/>
                  <a:pathLst>
                    <a:path extrusionOk="0" h="1307" w="1610">
                      <a:moveTo>
                        <a:pt x="413" y="1"/>
                      </a:moveTo>
                      <a:cubicBezTo>
                        <a:pt x="276" y="42"/>
                        <a:pt x="138" y="97"/>
                        <a:pt x="1" y="166"/>
                      </a:cubicBezTo>
                      <a:lnTo>
                        <a:pt x="1142" y="1307"/>
                      </a:lnTo>
                      <a:cubicBezTo>
                        <a:pt x="1293" y="1252"/>
                        <a:pt x="1444" y="1211"/>
                        <a:pt x="1609" y="1183"/>
                      </a:cubicBezTo>
                      <a:lnTo>
                        <a:pt x="4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5"/>
                <p:cNvSpPr/>
                <p:nvPr/>
              </p:nvSpPr>
              <p:spPr>
                <a:xfrm>
                  <a:off x="1929835" y="1258112"/>
                  <a:ext cx="41069" cy="47944"/>
                </a:xfrm>
                <a:custGeom>
                  <a:rect b="b" l="l" r="r" t="t"/>
                  <a:pathLst>
                    <a:path extrusionOk="0" h="1541" w="1320">
                      <a:moveTo>
                        <a:pt x="454" y="0"/>
                      </a:moveTo>
                      <a:cubicBezTo>
                        <a:pt x="303" y="0"/>
                        <a:pt x="151" y="14"/>
                        <a:pt x="0" y="42"/>
                      </a:cubicBezTo>
                      <a:lnTo>
                        <a:pt x="811" y="1499"/>
                      </a:lnTo>
                      <a:cubicBezTo>
                        <a:pt x="976" y="1499"/>
                        <a:pt x="1141" y="1513"/>
                        <a:pt x="1320" y="1540"/>
                      </a:cubicBezTo>
                      <a:lnTo>
                        <a:pt x="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5"/>
                <p:cNvSpPr/>
                <p:nvPr/>
              </p:nvSpPr>
              <p:spPr>
                <a:xfrm>
                  <a:off x="2008084" y="1266668"/>
                  <a:ext cx="14592" cy="54354"/>
                </a:xfrm>
                <a:custGeom>
                  <a:rect b="b" l="l" r="r" t="t"/>
                  <a:pathLst>
                    <a:path extrusionOk="0" h="1747" w="469">
                      <a:moveTo>
                        <a:pt x="1" y="0"/>
                      </a:moveTo>
                      <a:lnTo>
                        <a:pt x="42" y="1581"/>
                      </a:lnTo>
                      <a:cubicBezTo>
                        <a:pt x="193" y="1636"/>
                        <a:pt x="331" y="1691"/>
                        <a:pt x="468" y="1746"/>
                      </a:cubicBezTo>
                      <a:lnTo>
                        <a:pt x="413" y="138"/>
                      </a:lnTo>
                      <a:cubicBezTo>
                        <a:pt x="276" y="97"/>
                        <a:pt x="138" y="42"/>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5"/>
                <p:cNvSpPr/>
                <p:nvPr/>
              </p:nvSpPr>
              <p:spPr>
                <a:xfrm>
                  <a:off x="1753176" y="1377867"/>
                  <a:ext cx="50091" cy="27410"/>
                </a:xfrm>
                <a:custGeom>
                  <a:rect b="b" l="l" r="r" t="t"/>
                  <a:pathLst>
                    <a:path extrusionOk="0" h="881" w="1610">
                      <a:moveTo>
                        <a:pt x="221" y="0"/>
                      </a:moveTo>
                      <a:cubicBezTo>
                        <a:pt x="138" y="110"/>
                        <a:pt x="70" y="234"/>
                        <a:pt x="1" y="358"/>
                      </a:cubicBezTo>
                      <a:lnTo>
                        <a:pt x="1389" y="880"/>
                      </a:lnTo>
                      <a:cubicBezTo>
                        <a:pt x="1458" y="756"/>
                        <a:pt x="1540" y="633"/>
                        <a:pt x="1609" y="509"/>
                      </a:cubicBezTo>
                      <a:lnTo>
                        <a:pt x="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5"/>
                <p:cNvSpPr/>
                <p:nvPr/>
              </p:nvSpPr>
              <p:spPr>
                <a:xfrm>
                  <a:off x="1732641" y="1433031"/>
                  <a:ext cx="51367" cy="16303"/>
                </a:xfrm>
                <a:custGeom>
                  <a:rect b="b" l="l" r="r" t="t"/>
                  <a:pathLst>
                    <a:path extrusionOk="0" h="524" w="1651">
                      <a:moveTo>
                        <a:pt x="1651" y="1"/>
                      </a:moveTo>
                      <a:lnTo>
                        <a:pt x="83" y="97"/>
                      </a:lnTo>
                      <a:cubicBezTo>
                        <a:pt x="56" y="234"/>
                        <a:pt x="28" y="372"/>
                        <a:pt x="1" y="523"/>
                      </a:cubicBezTo>
                      <a:lnTo>
                        <a:pt x="1527" y="427"/>
                      </a:lnTo>
                      <a:cubicBezTo>
                        <a:pt x="1568" y="276"/>
                        <a:pt x="1609" y="138"/>
                        <a:pt x="1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5"/>
                <p:cNvSpPr/>
                <p:nvPr/>
              </p:nvSpPr>
              <p:spPr>
                <a:xfrm>
                  <a:off x="1789111" y="1329113"/>
                  <a:ext cx="41100" cy="41504"/>
                </a:xfrm>
                <a:custGeom>
                  <a:rect b="b" l="l" r="r" t="t"/>
                  <a:pathLst>
                    <a:path extrusionOk="0" h="1334" w="1321">
                      <a:moveTo>
                        <a:pt x="289" y="0"/>
                      </a:moveTo>
                      <a:cubicBezTo>
                        <a:pt x="193" y="97"/>
                        <a:pt x="97" y="207"/>
                        <a:pt x="1" y="303"/>
                      </a:cubicBezTo>
                      <a:lnTo>
                        <a:pt x="1032" y="1334"/>
                      </a:lnTo>
                      <a:cubicBezTo>
                        <a:pt x="1128" y="1238"/>
                        <a:pt x="1224" y="1128"/>
                        <a:pt x="1320" y="1031"/>
                      </a:cubicBezTo>
                      <a:lnTo>
                        <a:pt x="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5"/>
                <p:cNvSpPr/>
                <p:nvPr/>
              </p:nvSpPr>
              <p:spPr>
                <a:xfrm>
                  <a:off x="1825887" y="1296164"/>
                  <a:ext cx="50496" cy="36402"/>
                </a:xfrm>
                <a:custGeom>
                  <a:rect b="b" l="l" r="r" t="t"/>
                  <a:pathLst>
                    <a:path extrusionOk="0" h="1170" w="1623">
                      <a:moveTo>
                        <a:pt x="344" y="1"/>
                      </a:moveTo>
                      <a:cubicBezTo>
                        <a:pt x="221" y="97"/>
                        <a:pt x="111" y="180"/>
                        <a:pt x="1" y="276"/>
                      </a:cubicBezTo>
                      <a:lnTo>
                        <a:pt x="1238" y="1169"/>
                      </a:lnTo>
                      <a:cubicBezTo>
                        <a:pt x="1362" y="1087"/>
                        <a:pt x="1485" y="991"/>
                        <a:pt x="1623" y="922"/>
                      </a:cubicBezTo>
                      <a:lnTo>
                        <a:pt x="3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9" name="Google Shape;1159;p55"/>
            <p:cNvGrpSpPr/>
            <p:nvPr/>
          </p:nvGrpSpPr>
          <p:grpSpPr>
            <a:xfrm rot="10800000">
              <a:off x="1729250" y="2425135"/>
              <a:ext cx="685635" cy="682282"/>
              <a:chOff x="2894709" y="1258206"/>
              <a:chExt cx="685635" cy="682282"/>
            </a:xfrm>
          </p:grpSpPr>
          <p:sp>
            <p:nvSpPr>
              <p:cNvPr id="1160" name="Google Shape;1160;p55"/>
              <p:cNvSpPr/>
              <p:nvPr/>
            </p:nvSpPr>
            <p:spPr>
              <a:xfrm>
                <a:off x="3399392" y="1867591"/>
                <a:ext cx="58554" cy="72897"/>
              </a:xfrm>
              <a:custGeom>
                <a:rect b="b" l="l" r="r" t="t"/>
                <a:pathLst>
                  <a:path extrusionOk="0" h="2343" w="1882">
                    <a:moveTo>
                      <a:pt x="1293" y="0"/>
                    </a:moveTo>
                    <a:lnTo>
                      <a:pt x="0" y="866"/>
                    </a:lnTo>
                    <a:cubicBezTo>
                      <a:pt x="152" y="1443"/>
                      <a:pt x="289" y="1801"/>
                      <a:pt x="303" y="1870"/>
                    </a:cubicBezTo>
                    <a:cubicBezTo>
                      <a:pt x="429" y="2202"/>
                      <a:pt x="691" y="2342"/>
                      <a:pt x="956" y="2342"/>
                    </a:cubicBezTo>
                    <a:cubicBezTo>
                      <a:pt x="1415" y="2342"/>
                      <a:pt x="1881" y="1922"/>
                      <a:pt x="1664" y="1347"/>
                    </a:cubicBezTo>
                    <a:cubicBezTo>
                      <a:pt x="1513" y="907"/>
                      <a:pt x="1389" y="467"/>
                      <a:pt x="1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5"/>
              <p:cNvSpPr/>
              <p:nvPr/>
            </p:nvSpPr>
            <p:spPr>
              <a:xfrm>
                <a:off x="3386542" y="1794879"/>
                <a:ext cx="45393" cy="24828"/>
              </a:xfrm>
              <a:custGeom>
                <a:rect b="b" l="l" r="r" t="t"/>
                <a:pathLst>
                  <a:path extrusionOk="0" h="798" w="1459">
                    <a:moveTo>
                      <a:pt x="1444" y="0"/>
                    </a:moveTo>
                    <a:lnTo>
                      <a:pt x="1" y="371"/>
                    </a:lnTo>
                    <a:cubicBezTo>
                      <a:pt x="1" y="509"/>
                      <a:pt x="1" y="660"/>
                      <a:pt x="15" y="797"/>
                    </a:cubicBezTo>
                    <a:lnTo>
                      <a:pt x="1458" y="426"/>
                    </a:lnTo>
                    <a:cubicBezTo>
                      <a:pt x="1444" y="275"/>
                      <a:pt x="1444" y="138"/>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5"/>
              <p:cNvSpPr/>
              <p:nvPr/>
            </p:nvSpPr>
            <p:spPr>
              <a:xfrm>
                <a:off x="3404961" y="1693512"/>
                <a:ext cx="47478" cy="30397"/>
              </a:xfrm>
              <a:custGeom>
                <a:rect b="b" l="l" r="r" t="t"/>
                <a:pathLst>
                  <a:path extrusionOk="0" h="977" w="1526">
                    <a:moveTo>
                      <a:pt x="193" y="0"/>
                    </a:moveTo>
                    <a:cubicBezTo>
                      <a:pt x="124" y="124"/>
                      <a:pt x="55" y="248"/>
                      <a:pt x="0" y="371"/>
                    </a:cubicBezTo>
                    <a:lnTo>
                      <a:pt x="1320" y="976"/>
                    </a:lnTo>
                    <a:cubicBezTo>
                      <a:pt x="1375" y="853"/>
                      <a:pt x="1443" y="729"/>
                      <a:pt x="1526" y="605"/>
                    </a:cubicBezTo>
                    <a:lnTo>
                      <a:pt x="1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5"/>
              <p:cNvSpPr/>
              <p:nvPr/>
            </p:nvSpPr>
            <p:spPr>
              <a:xfrm>
                <a:off x="3462271" y="1622076"/>
                <a:ext cx="50900" cy="29961"/>
              </a:xfrm>
              <a:custGeom>
                <a:rect b="b" l="l" r="r" t="t"/>
                <a:pathLst>
                  <a:path extrusionOk="0" h="963" w="1636">
                    <a:moveTo>
                      <a:pt x="289" y="1"/>
                    </a:moveTo>
                    <a:cubicBezTo>
                      <a:pt x="193" y="111"/>
                      <a:pt x="96" y="221"/>
                      <a:pt x="0" y="331"/>
                    </a:cubicBezTo>
                    <a:lnTo>
                      <a:pt x="1375" y="963"/>
                    </a:lnTo>
                    <a:cubicBezTo>
                      <a:pt x="1471" y="853"/>
                      <a:pt x="1553" y="743"/>
                      <a:pt x="1636" y="633"/>
                    </a:cubicBez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5"/>
              <p:cNvSpPr/>
              <p:nvPr/>
            </p:nvSpPr>
            <p:spPr>
              <a:xfrm>
                <a:off x="3387849" y="1756796"/>
                <a:ext cx="46638" cy="19290"/>
              </a:xfrm>
              <a:custGeom>
                <a:rect b="b" l="l" r="r" t="t"/>
                <a:pathLst>
                  <a:path extrusionOk="0" h="620" w="1499">
                    <a:moveTo>
                      <a:pt x="55" y="1"/>
                    </a:moveTo>
                    <a:cubicBezTo>
                      <a:pt x="28" y="138"/>
                      <a:pt x="14" y="276"/>
                      <a:pt x="0" y="413"/>
                    </a:cubicBezTo>
                    <a:lnTo>
                      <a:pt x="1444" y="619"/>
                    </a:lnTo>
                    <a:cubicBezTo>
                      <a:pt x="1457" y="482"/>
                      <a:pt x="1471" y="344"/>
                      <a:pt x="1499" y="207"/>
                    </a:cubicBezTo>
                    <a:lnTo>
                      <a:pt x="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5"/>
              <p:cNvSpPr/>
              <p:nvPr/>
            </p:nvSpPr>
            <p:spPr>
              <a:xfrm>
                <a:off x="3433180" y="1653718"/>
                <a:ext cx="52642" cy="29992"/>
              </a:xfrm>
              <a:custGeom>
                <a:rect b="b" l="l" r="r" t="t"/>
                <a:pathLst>
                  <a:path extrusionOk="0" h="964" w="1692">
                    <a:moveTo>
                      <a:pt x="317" y="1"/>
                    </a:moveTo>
                    <a:cubicBezTo>
                      <a:pt x="234" y="83"/>
                      <a:pt x="165" y="152"/>
                      <a:pt x="83" y="235"/>
                    </a:cubicBezTo>
                    <a:cubicBezTo>
                      <a:pt x="55" y="262"/>
                      <a:pt x="28" y="290"/>
                      <a:pt x="0" y="317"/>
                    </a:cubicBezTo>
                    <a:lnTo>
                      <a:pt x="1389" y="963"/>
                    </a:lnTo>
                    <a:cubicBezTo>
                      <a:pt x="1499" y="867"/>
                      <a:pt x="1595" y="757"/>
                      <a:pt x="1691" y="647"/>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5"/>
              <p:cNvSpPr/>
              <p:nvPr/>
            </p:nvSpPr>
            <p:spPr>
              <a:xfrm>
                <a:off x="3278767" y="1270526"/>
                <a:ext cx="41940" cy="43215"/>
              </a:xfrm>
              <a:custGeom>
                <a:rect b="b" l="l" r="r" t="t"/>
                <a:pathLst>
                  <a:path extrusionOk="0" h="1389" w="1348">
                    <a:moveTo>
                      <a:pt x="399" y="0"/>
                    </a:moveTo>
                    <a:cubicBezTo>
                      <a:pt x="262" y="41"/>
                      <a:pt x="138" y="96"/>
                      <a:pt x="1" y="151"/>
                    </a:cubicBezTo>
                    <a:lnTo>
                      <a:pt x="922" y="1388"/>
                    </a:lnTo>
                    <a:cubicBezTo>
                      <a:pt x="1059" y="1333"/>
                      <a:pt x="1197" y="1292"/>
                      <a:pt x="1348" y="1251"/>
                    </a:cubicBezTo>
                    <a:lnTo>
                      <a:pt x="3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7" name="Google Shape;1167;p55"/>
              <p:cNvGrpSpPr/>
              <p:nvPr/>
            </p:nvGrpSpPr>
            <p:grpSpPr>
              <a:xfrm>
                <a:off x="2894709" y="1258206"/>
                <a:ext cx="685635" cy="636360"/>
                <a:chOff x="2894709" y="1258206"/>
                <a:chExt cx="685635" cy="636360"/>
              </a:xfrm>
            </p:grpSpPr>
            <p:sp>
              <p:nvSpPr>
                <p:cNvPr id="1168" name="Google Shape;1168;p55"/>
                <p:cNvSpPr/>
                <p:nvPr/>
              </p:nvSpPr>
              <p:spPr>
                <a:xfrm>
                  <a:off x="3009329" y="1404812"/>
                  <a:ext cx="69754" cy="46887"/>
                </a:xfrm>
                <a:custGeom>
                  <a:rect b="b" l="l" r="r" t="t"/>
                  <a:pathLst>
                    <a:path extrusionOk="0" h="1507" w="2242">
                      <a:moveTo>
                        <a:pt x="1" y="0"/>
                      </a:moveTo>
                      <a:lnTo>
                        <a:pt x="303" y="1485"/>
                      </a:lnTo>
                      <a:cubicBezTo>
                        <a:pt x="526" y="1499"/>
                        <a:pt x="749" y="1507"/>
                        <a:pt x="972" y="1507"/>
                      </a:cubicBezTo>
                      <a:cubicBezTo>
                        <a:pt x="1395" y="1507"/>
                        <a:pt x="1818" y="1479"/>
                        <a:pt x="2241" y="1416"/>
                      </a:cubicBezTo>
                      <a:lnTo>
                        <a:pt x="1471" y="42"/>
                      </a:lnTo>
                      <a:cubicBezTo>
                        <a:pt x="1311" y="51"/>
                        <a:pt x="1149" y="55"/>
                        <a:pt x="986" y="55"/>
                      </a:cubicBezTo>
                      <a:cubicBezTo>
                        <a:pt x="660" y="55"/>
                        <a:pt x="330" y="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5"/>
                <p:cNvSpPr/>
                <p:nvPr/>
              </p:nvSpPr>
              <p:spPr>
                <a:xfrm>
                  <a:off x="3153475" y="1333811"/>
                  <a:ext cx="66736" cy="53078"/>
                </a:xfrm>
                <a:custGeom>
                  <a:rect b="b" l="l" r="r" t="t"/>
                  <a:pathLst>
                    <a:path extrusionOk="0" h="1706" w="2145">
                      <a:moveTo>
                        <a:pt x="1004" y="1"/>
                      </a:moveTo>
                      <a:cubicBezTo>
                        <a:pt x="674" y="275"/>
                        <a:pt x="344" y="578"/>
                        <a:pt x="0" y="922"/>
                      </a:cubicBezTo>
                      <a:lnTo>
                        <a:pt x="1279" y="1705"/>
                      </a:lnTo>
                      <a:cubicBezTo>
                        <a:pt x="1581" y="1430"/>
                        <a:pt x="1870" y="1183"/>
                        <a:pt x="2145" y="949"/>
                      </a:cubicBezTo>
                      <a:lnTo>
                        <a:pt x="1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5"/>
                <p:cNvSpPr/>
                <p:nvPr/>
              </p:nvSpPr>
              <p:spPr>
                <a:xfrm>
                  <a:off x="2962722" y="1396691"/>
                  <a:ext cx="42780" cy="53047"/>
                </a:xfrm>
                <a:custGeom>
                  <a:rect b="b" l="l" r="r" t="t"/>
                  <a:pathLst>
                    <a:path extrusionOk="0" h="1705" w="1375">
                      <a:moveTo>
                        <a:pt x="0" y="0"/>
                      </a:moveTo>
                      <a:lnTo>
                        <a:pt x="303" y="1540"/>
                      </a:lnTo>
                      <a:cubicBezTo>
                        <a:pt x="632" y="1622"/>
                        <a:pt x="1004" y="1664"/>
                        <a:pt x="1375" y="1705"/>
                      </a:cubicBezTo>
                      <a:lnTo>
                        <a:pt x="1059" y="206"/>
                      </a:lnTo>
                      <a:cubicBezTo>
                        <a:pt x="674" y="138"/>
                        <a:pt x="303" y="6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5"/>
                <p:cNvSpPr/>
                <p:nvPr/>
              </p:nvSpPr>
              <p:spPr>
                <a:xfrm>
                  <a:off x="3069221" y="1396255"/>
                  <a:ext cx="61167" cy="50060"/>
                </a:xfrm>
                <a:custGeom>
                  <a:rect b="b" l="l" r="r" t="t"/>
                  <a:pathLst>
                    <a:path extrusionOk="0" h="1609" w="1966">
                      <a:moveTo>
                        <a:pt x="1100" y="1"/>
                      </a:moveTo>
                      <a:cubicBezTo>
                        <a:pt x="742" y="124"/>
                        <a:pt x="385" y="220"/>
                        <a:pt x="0" y="262"/>
                      </a:cubicBezTo>
                      <a:lnTo>
                        <a:pt x="742" y="1609"/>
                      </a:lnTo>
                      <a:cubicBezTo>
                        <a:pt x="1168" y="1526"/>
                        <a:pt x="1567" y="1389"/>
                        <a:pt x="1966" y="1224"/>
                      </a:cubicBezTo>
                      <a:lnTo>
                        <a:pt x="1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5"/>
                <p:cNvSpPr/>
                <p:nvPr/>
              </p:nvSpPr>
              <p:spPr>
                <a:xfrm>
                  <a:off x="3522132" y="1471954"/>
                  <a:ext cx="58211" cy="65461"/>
                </a:xfrm>
                <a:custGeom>
                  <a:rect b="b" l="l" r="r" t="t"/>
                  <a:pathLst>
                    <a:path extrusionOk="0" h="2104" w="1871">
                      <a:moveTo>
                        <a:pt x="1856" y="1"/>
                      </a:moveTo>
                      <a:lnTo>
                        <a:pt x="317" y="853"/>
                      </a:lnTo>
                      <a:cubicBezTo>
                        <a:pt x="262" y="1279"/>
                        <a:pt x="152" y="1705"/>
                        <a:pt x="1" y="2104"/>
                      </a:cubicBezTo>
                      <a:lnTo>
                        <a:pt x="1582" y="2049"/>
                      </a:lnTo>
                      <a:cubicBezTo>
                        <a:pt x="1774" y="1389"/>
                        <a:pt x="1870" y="688"/>
                        <a:pt x="1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5"/>
                <p:cNvSpPr/>
                <p:nvPr/>
              </p:nvSpPr>
              <p:spPr>
                <a:xfrm>
                  <a:off x="3410935" y="1663581"/>
                  <a:ext cx="65461" cy="49189"/>
                </a:xfrm>
                <a:custGeom>
                  <a:rect b="b" l="l" r="r" t="t"/>
                  <a:pathLst>
                    <a:path extrusionOk="0" h="1581" w="2104">
                      <a:moveTo>
                        <a:pt x="702" y="0"/>
                      </a:moveTo>
                      <a:cubicBezTo>
                        <a:pt x="427" y="289"/>
                        <a:pt x="193" y="619"/>
                        <a:pt x="1" y="962"/>
                      </a:cubicBezTo>
                      <a:lnTo>
                        <a:pt x="1320" y="1581"/>
                      </a:lnTo>
                      <a:cubicBezTo>
                        <a:pt x="1458" y="1347"/>
                        <a:pt x="1623" y="1141"/>
                        <a:pt x="1815" y="949"/>
                      </a:cubicBezTo>
                      <a:cubicBezTo>
                        <a:pt x="1911" y="852"/>
                        <a:pt x="2008" y="756"/>
                        <a:pt x="2104" y="646"/>
                      </a:cubicBezTo>
                      <a:lnTo>
                        <a:pt x="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5"/>
                <p:cNvSpPr/>
                <p:nvPr/>
              </p:nvSpPr>
              <p:spPr>
                <a:xfrm>
                  <a:off x="3239845" y="1275225"/>
                  <a:ext cx="67607" cy="53047"/>
                </a:xfrm>
                <a:custGeom>
                  <a:rect b="b" l="l" r="r" t="t"/>
                  <a:pathLst>
                    <a:path extrusionOk="0" h="1705" w="2173">
                      <a:moveTo>
                        <a:pt x="1252" y="0"/>
                      </a:moveTo>
                      <a:cubicBezTo>
                        <a:pt x="812" y="179"/>
                        <a:pt x="400" y="385"/>
                        <a:pt x="1" y="633"/>
                      </a:cubicBezTo>
                      <a:lnTo>
                        <a:pt x="1073" y="1705"/>
                      </a:lnTo>
                      <a:cubicBezTo>
                        <a:pt x="1417" y="1526"/>
                        <a:pt x="1788" y="1361"/>
                        <a:pt x="2173" y="1237"/>
                      </a:cubicBezTo>
                      <a:lnTo>
                        <a:pt x="1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5"/>
                <p:cNvSpPr/>
                <p:nvPr/>
              </p:nvSpPr>
              <p:spPr>
                <a:xfrm>
                  <a:off x="3386138" y="1769646"/>
                  <a:ext cx="46638" cy="36371"/>
                </a:xfrm>
                <a:custGeom>
                  <a:rect b="b" l="l" r="r" t="t"/>
                  <a:pathLst>
                    <a:path extrusionOk="0" h="1169" w="1499">
                      <a:moveTo>
                        <a:pt x="55" y="0"/>
                      </a:moveTo>
                      <a:cubicBezTo>
                        <a:pt x="14" y="385"/>
                        <a:pt x="0" y="784"/>
                        <a:pt x="14" y="1169"/>
                      </a:cubicBezTo>
                      <a:lnTo>
                        <a:pt x="1457" y="797"/>
                      </a:lnTo>
                      <a:cubicBezTo>
                        <a:pt x="1457" y="605"/>
                        <a:pt x="1471" y="399"/>
                        <a:pt x="1499" y="206"/>
                      </a:cubicBezTo>
                      <a:lnTo>
                        <a:pt x="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5"/>
                <p:cNvSpPr/>
                <p:nvPr/>
              </p:nvSpPr>
              <p:spPr>
                <a:xfrm>
                  <a:off x="2894709" y="1385241"/>
                  <a:ext cx="63314" cy="57247"/>
                </a:xfrm>
                <a:custGeom>
                  <a:rect b="b" l="l" r="r" t="t"/>
                  <a:pathLst>
                    <a:path extrusionOk="0" h="1840" w="2035">
                      <a:moveTo>
                        <a:pt x="815" y="0"/>
                      </a:moveTo>
                      <a:cubicBezTo>
                        <a:pt x="629" y="0"/>
                        <a:pt x="448" y="77"/>
                        <a:pt x="317" y="217"/>
                      </a:cubicBezTo>
                      <a:cubicBezTo>
                        <a:pt x="234" y="286"/>
                        <a:pt x="179" y="382"/>
                        <a:pt x="138" y="478"/>
                      </a:cubicBezTo>
                      <a:cubicBezTo>
                        <a:pt x="0" y="849"/>
                        <a:pt x="193" y="1276"/>
                        <a:pt x="564" y="1413"/>
                      </a:cubicBezTo>
                      <a:cubicBezTo>
                        <a:pt x="1045" y="1578"/>
                        <a:pt x="1540" y="1729"/>
                        <a:pt x="2035" y="1839"/>
                      </a:cubicBezTo>
                      <a:lnTo>
                        <a:pt x="1732" y="258"/>
                      </a:lnTo>
                      <a:cubicBezTo>
                        <a:pt x="1334" y="135"/>
                        <a:pt x="1086" y="52"/>
                        <a:pt x="1073" y="52"/>
                      </a:cubicBezTo>
                      <a:cubicBezTo>
                        <a:pt x="989" y="17"/>
                        <a:pt x="902" y="0"/>
                        <a:pt x="8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5"/>
                <p:cNvSpPr/>
                <p:nvPr/>
              </p:nvSpPr>
              <p:spPr>
                <a:xfrm>
                  <a:off x="3512736" y="1364178"/>
                  <a:ext cx="49220" cy="70594"/>
                </a:xfrm>
                <a:custGeom>
                  <a:rect b="b" l="l" r="r" t="t"/>
                  <a:pathLst>
                    <a:path extrusionOk="0" h="2269" w="1582">
                      <a:moveTo>
                        <a:pt x="921" y="1"/>
                      </a:moveTo>
                      <a:lnTo>
                        <a:pt x="0" y="1265"/>
                      </a:lnTo>
                      <a:cubicBezTo>
                        <a:pt x="193" y="1581"/>
                        <a:pt x="330" y="1911"/>
                        <a:pt x="454" y="2269"/>
                      </a:cubicBezTo>
                      <a:lnTo>
                        <a:pt x="1581" y="1128"/>
                      </a:lnTo>
                      <a:cubicBezTo>
                        <a:pt x="1402" y="729"/>
                        <a:pt x="1182" y="358"/>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5"/>
                <p:cNvSpPr/>
                <p:nvPr/>
              </p:nvSpPr>
              <p:spPr>
                <a:xfrm>
                  <a:off x="3471231" y="1597714"/>
                  <a:ext cx="62909" cy="44055"/>
                </a:xfrm>
                <a:custGeom>
                  <a:rect b="b" l="l" r="r" t="t"/>
                  <a:pathLst>
                    <a:path extrusionOk="0" h="1416" w="2022">
                      <a:moveTo>
                        <a:pt x="592" y="0"/>
                      </a:moveTo>
                      <a:cubicBezTo>
                        <a:pt x="413" y="261"/>
                        <a:pt x="207" y="522"/>
                        <a:pt x="1" y="784"/>
                      </a:cubicBezTo>
                      <a:lnTo>
                        <a:pt x="1348" y="1416"/>
                      </a:lnTo>
                      <a:cubicBezTo>
                        <a:pt x="1595" y="1100"/>
                        <a:pt x="1829" y="784"/>
                        <a:pt x="2022" y="467"/>
                      </a:cubicBezTo>
                      <a:lnTo>
                        <a:pt x="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5"/>
                <p:cNvSpPr/>
                <p:nvPr/>
              </p:nvSpPr>
              <p:spPr>
                <a:xfrm>
                  <a:off x="3332654" y="1258206"/>
                  <a:ext cx="59052" cy="49967"/>
                </a:xfrm>
                <a:custGeom>
                  <a:rect b="b" l="l" r="r" t="t"/>
                  <a:pathLst>
                    <a:path extrusionOk="0" h="1606" w="1898">
                      <a:moveTo>
                        <a:pt x="842" y="1"/>
                      </a:moveTo>
                      <a:cubicBezTo>
                        <a:pt x="563" y="1"/>
                        <a:pt x="282" y="21"/>
                        <a:pt x="1" y="66"/>
                      </a:cubicBezTo>
                      <a:lnTo>
                        <a:pt x="757" y="1482"/>
                      </a:lnTo>
                      <a:cubicBezTo>
                        <a:pt x="1142" y="1482"/>
                        <a:pt x="1527" y="1523"/>
                        <a:pt x="1898" y="1606"/>
                      </a:cubicBezTo>
                      <a:lnTo>
                        <a:pt x="1802" y="80"/>
                      </a:lnTo>
                      <a:cubicBezTo>
                        <a:pt x="1485" y="28"/>
                        <a:pt x="1165" y="1"/>
                        <a:pt x="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5"/>
                <p:cNvSpPr/>
                <p:nvPr/>
              </p:nvSpPr>
              <p:spPr>
                <a:xfrm>
                  <a:off x="3115829" y="1371862"/>
                  <a:ext cx="67607" cy="56936"/>
                </a:xfrm>
                <a:custGeom>
                  <a:rect b="b" l="l" r="r" t="t"/>
                  <a:pathLst>
                    <a:path extrusionOk="0" h="1830" w="2173">
                      <a:moveTo>
                        <a:pt x="894" y="1"/>
                      </a:moveTo>
                      <a:cubicBezTo>
                        <a:pt x="633" y="248"/>
                        <a:pt x="330" y="455"/>
                        <a:pt x="0" y="620"/>
                      </a:cubicBezTo>
                      <a:lnTo>
                        <a:pt x="839" y="1829"/>
                      </a:lnTo>
                      <a:cubicBezTo>
                        <a:pt x="1251" y="1596"/>
                        <a:pt x="1636" y="1321"/>
                        <a:pt x="1966" y="991"/>
                      </a:cubicBezTo>
                      <a:lnTo>
                        <a:pt x="2172" y="785"/>
                      </a:lnTo>
                      <a:lnTo>
                        <a:pt x="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5"/>
                <p:cNvSpPr/>
                <p:nvPr/>
              </p:nvSpPr>
              <p:spPr>
                <a:xfrm>
                  <a:off x="3444288" y="1287608"/>
                  <a:ext cx="55225" cy="61634"/>
                </a:xfrm>
                <a:custGeom>
                  <a:rect b="b" l="l" r="r" t="t"/>
                  <a:pathLst>
                    <a:path extrusionOk="0" h="1981" w="1775">
                      <a:moveTo>
                        <a:pt x="523" y="1"/>
                      </a:moveTo>
                      <a:lnTo>
                        <a:pt x="1" y="1403"/>
                      </a:lnTo>
                      <a:cubicBezTo>
                        <a:pt x="262" y="1582"/>
                        <a:pt x="509" y="1774"/>
                        <a:pt x="743" y="1980"/>
                      </a:cubicBezTo>
                      <a:lnTo>
                        <a:pt x="1774" y="949"/>
                      </a:lnTo>
                      <a:cubicBezTo>
                        <a:pt x="1389" y="592"/>
                        <a:pt x="963" y="276"/>
                        <a:pt x="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5"/>
                <p:cNvSpPr/>
                <p:nvPr/>
              </p:nvSpPr>
              <p:spPr>
                <a:xfrm>
                  <a:off x="3530253" y="1412092"/>
                  <a:ext cx="48380" cy="71030"/>
                </a:xfrm>
                <a:custGeom>
                  <a:rect b="b" l="l" r="r" t="t"/>
                  <a:pathLst>
                    <a:path extrusionOk="0" h="2283" w="1555">
                      <a:moveTo>
                        <a:pt x="1197" y="0"/>
                      </a:moveTo>
                      <a:lnTo>
                        <a:pt x="1" y="1182"/>
                      </a:lnTo>
                      <a:cubicBezTo>
                        <a:pt x="83" y="1540"/>
                        <a:pt x="111" y="1911"/>
                        <a:pt x="97" y="2282"/>
                      </a:cubicBezTo>
                      <a:lnTo>
                        <a:pt x="1554" y="1471"/>
                      </a:lnTo>
                      <a:cubicBezTo>
                        <a:pt x="1499" y="962"/>
                        <a:pt x="1375" y="468"/>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5"/>
                <p:cNvSpPr/>
                <p:nvPr/>
              </p:nvSpPr>
              <p:spPr>
                <a:xfrm>
                  <a:off x="3442576" y="1632343"/>
                  <a:ext cx="62474" cy="41504"/>
                </a:xfrm>
                <a:custGeom>
                  <a:rect b="b" l="l" r="r" t="t"/>
                  <a:pathLst>
                    <a:path extrusionOk="0" h="1334" w="2008">
                      <a:moveTo>
                        <a:pt x="633" y="1"/>
                      </a:moveTo>
                      <a:cubicBezTo>
                        <a:pt x="427" y="234"/>
                        <a:pt x="221" y="454"/>
                        <a:pt x="1" y="688"/>
                      </a:cubicBezTo>
                      <a:lnTo>
                        <a:pt x="1389" y="1334"/>
                      </a:lnTo>
                      <a:cubicBezTo>
                        <a:pt x="1609" y="1100"/>
                        <a:pt x="1815" y="867"/>
                        <a:pt x="2008" y="633"/>
                      </a:cubicBezTo>
                      <a:lnTo>
                        <a:pt x="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5"/>
                <p:cNvSpPr/>
                <p:nvPr/>
              </p:nvSpPr>
              <p:spPr>
                <a:xfrm>
                  <a:off x="3401943" y="1263246"/>
                  <a:ext cx="47073" cy="61198"/>
                </a:xfrm>
                <a:custGeom>
                  <a:rect b="b" l="l" r="r" t="t"/>
                  <a:pathLst>
                    <a:path extrusionOk="0" h="1967" w="1513">
                      <a:moveTo>
                        <a:pt x="1" y="0"/>
                      </a:moveTo>
                      <a:lnTo>
                        <a:pt x="97" y="1567"/>
                      </a:lnTo>
                      <a:cubicBezTo>
                        <a:pt x="413" y="1664"/>
                        <a:pt x="716" y="1801"/>
                        <a:pt x="1004" y="1966"/>
                      </a:cubicBezTo>
                      <a:lnTo>
                        <a:pt x="1513" y="578"/>
                      </a:lnTo>
                      <a:cubicBezTo>
                        <a:pt x="1032" y="317"/>
                        <a:pt x="523" y="124"/>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5"/>
                <p:cNvSpPr/>
                <p:nvPr/>
              </p:nvSpPr>
              <p:spPr>
                <a:xfrm>
                  <a:off x="3291181" y="1262375"/>
                  <a:ext cx="51367" cy="47073"/>
                </a:xfrm>
                <a:custGeom>
                  <a:rect b="b" l="l" r="r" t="t"/>
                  <a:pathLst>
                    <a:path extrusionOk="0" h="1513" w="1651">
                      <a:moveTo>
                        <a:pt x="908" y="1"/>
                      </a:moveTo>
                      <a:cubicBezTo>
                        <a:pt x="605" y="70"/>
                        <a:pt x="303" y="152"/>
                        <a:pt x="0" y="262"/>
                      </a:cubicBezTo>
                      <a:lnTo>
                        <a:pt x="949" y="1513"/>
                      </a:lnTo>
                      <a:cubicBezTo>
                        <a:pt x="1169" y="1458"/>
                        <a:pt x="1403" y="1417"/>
                        <a:pt x="1650" y="1389"/>
                      </a:cubicBezTo>
                      <a:lnTo>
                        <a:pt x="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5"/>
                <p:cNvSpPr/>
                <p:nvPr/>
              </p:nvSpPr>
              <p:spPr>
                <a:xfrm>
                  <a:off x="3194949" y="1301733"/>
                  <a:ext cx="66332" cy="53482"/>
                </a:xfrm>
                <a:custGeom>
                  <a:rect b="b" l="l" r="r" t="t"/>
                  <a:pathLst>
                    <a:path extrusionOk="0" h="1719" w="2132">
                      <a:moveTo>
                        <a:pt x="1059" y="1"/>
                      </a:moveTo>
                      <a:cubicBezTo>
                        <a:pt x="715" y="234"/>
                        <a:pt x="372" y="482"/>
                        <a:pt x="1" y="770"/>
                      </a:cubicBezTo>
                      <a:lnTo>
                        <a:pt x="1155" y="1719"/>
                      </a:lnTo>
                      <a:cubicBezTo>
                        <a:pt x="1471" y="1485"/>
                        <a:pt x="1788" y="1265"/>
                        <a:pt x="2131" y="1073"/>
                      </a:cubicBezTo>
                      <a:lnTo>
                        <a:pt x="10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5"/>
                <p:cNvSpPr/>
                <p:nvPr/>
              </p:nvSpPr>
              <p:spPr>
                <a:xfrm>
                  <a:off x="3496900" y="1548928"/>
                  <a:ext cx="70190" cy="52238"/>
                </a:xfrm>
                <a:custGeom>
                  <a:rect b="b" l="l" r="r" t="t"/>
                  <a:pathLst>
                    <a:path extrusionOk="0" h="1679" w="2256">
                      <a:moveTo>
                        <a:pt x="2255" y="1"/>
                      </a:moveTo>
                      <a:lnTo>
                        <a:pt x="633" y="56"/>
                      </a:lnTo>
                      <a:cubicBezTo>
                        <a:pt x="454" y="455"/>
                        <a:pt x="248" y="840"/>
                        <a:pt x="1" y="1211"/>
                      </a:cubicBezTo>
                      <a:lnTo>
                        <a:pt x="1430" y="1678"/>
                      </a:lnTo>
                      <a:cubicBezTo>
                        <a:pt x="1760" y="1142"/>
                        <a:pt x="2035" y="578"/>
                        <a:pt x="22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5"/>
                <p:cNvSpPr/>
                <p:nvPr/>
              </p:nvSpPr>
              <p:spPr>
                <a:xfrm>
                  <a:off x="3389560" y="1705055"/>
                  <a:ext cx="56469" cy="58180"/>
                </a:xfrm>
                <a:custGeom>
                  <a:rect b="b" l="l" r="r" t="t"/>
                  <a:pathLst>
                    <a:path extrusionOk="0" h="1870" w="1815">
                      <a:moveTo>
                        <a:pt x="495" y="0"/>
                      </a:moveTo>
                      <a:cubicBezTo>
                        <a:pt x="248" y="523"/>
                        <a:pt x="83" y="1086"/>
                        <a:pt x="0" y="1664"/>
                      </a:cubicBezTo>
                      <a:lnTo>
                        <a:pt x="1444" y="1870"/>
                      </a:lnTo>
                      <a:cubicBezTo>
                        <a:pt x="1499" y="1430"/>
                        <a:pt x="1636" y="1004"/>
                        <a:pt x="1815" y="605"/>
                      </a:cubicBezTo>
                      <a:lnTo>
                        <a:pt x="4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5"/>
                <p:cNvSpPr/>
                <p:nvPr/>
              </p:nvSpPr>
              <p:spPr>
                <a:xfrm>
                  <a:off x="3476801" y="1326126"/>
                  <a:ext cx="56905" cy="65896"/>
                </a:xfrm>
                <a:custGeom>
                  <a:rect b="b" l="l" r="r" t="t"/>
                  <a:pathLst>
                    <a:path extrusionOk="0" h="2118" w="1829">
                      <a:moveTo>
                        <a:pt x="1032" y="0"/>
                      </a:moveTo>
                      <a:lnTo>
                        <a:pt x="1" y="1031"/>
                      </a:lnTo>
                      <a:lnTo>
                        <a:pt x="55" y="1072"/>
                      </a:lnTo>
                      <a:cubicBezTo>
                        <a:pt x="372" y="1402"/>
                        <a:pt x="660" y="1746"/>
                        <a:pt x="922" y="2117"/>
                      </a:cubicBezTo>
                      <a:lnTo>
                        <a:pt x="1829" y="880"/>
                      </a:lnTo>
                      <a:cubicBezTo>
                        <a:pt x="1595" y="591"/>
                        <a:pt x="1348" y="303"/>
                        <a:pt x="1086" y="41"/>
                      </a:cubicBezTo>
                      <a:lnTo>
                        <a:pt x="1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5"/>
                <p:cNvSpPr/>
                <p:nvPr/>
              </p:nvSpPr>
              <p:spPr>
                <a:xfrm>
                  <a:off x="3386978" y="1807698"/>
                  <a:ext cx="50091" cy="73581"/>
                </a:xfrm>
                <a:custGeom>
                  <a:rect b="b" l="l" r="r" t="t"/>
                  <a:pathLst>
                    <a:path extrusionOk="0" h="2365" w="1610">
                      <a:moveTo>
                        <a:pt x="1444" y="1"/>
                      </a:moveTo>
                      <a:lnTo>
                        <a:pt x="1" y="372"/>
                      </a:lnTo>
                      <a:cubicBezTo>
                        <a:pt x="42" y="1045"/>
                        <a:pt x="138" y="1705"/>
                        <a:pt x="289" y="2365"/>
                      </a:cubicBezTo>
                      <a:lnTo>
                        <a:pt x="1609" y="1499"/>
                      </a:lnTo>
                      <a:cubicBezTo>
                        <a:pt x="1513" y="1004"/>
                        <a:pt x="1458" y="509"/>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5"/>
                <p:cNvSpPr/>
                <p:nvPr/>
              </p:nvSpPr>
              <p:spPr>
                <a:xfrm>
                  <a:off x="3396405" y="1854306"/>
                  <a:ext cx="43215" cy="40260"/>
                </a:xfrm>
                <a:custGeom>
                  <a:rect b="b" l="l" r="r" t="t"/>
                  <a:pathLst>
                    <a:path extrusionOk="0" h="1294" w="1389">
                      <a:moveTo>
                        <a:pt x="1306" y="1"/>
                      </a:moveTo>
                      <a:lnTo>
                        <a:pt x="0" y="867"/>
                      </a:lnTo>
                      <a:cubicBezTo>
                        <a:pt x="28" y="1018"/>
                        <a:pt x="69" y="1169"/>
                        <a:pt x="96" y="1293"/>
                      </a:cubicBezTo>
                      <a:lnTo>
                        <a:pt x="1389" y="441"/>
                      </a:lnTo>
                      <a:cubicBezTo>
                        <a:pt x="1361" y="303"/>
                        <a:pt x="1334" y="152"/>
                        <a:pt x="1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5"/>
                <p:cNvSpPr/>
                <p:nvPr/>
              </p:nvSpPr>
              <p:spPr>
                <a:xfrm>
                  <a:off x="2949032" y="1392833"/>
                  <a:ext cx="23117" cy="52207"/>
                </a:xfrm>
                <a:custGeom>
                  <a:rect b="b" l="l" r="r" t="t"/>
                  <a:pathLst>
                    <a:path extrusionOk="0" h="1678" w="743">
                      <a:moveTo>
                        <a:pt x="0" y="1"/>
                      </a:moveTo>
                      <a:lnTo>
                        <a:pt x="289" y="1581"/>
                      </a:lnTo>
                      <a:cubicBezTo>
                        <a:pt x="440" y="1623"/>
                        <a:pt x="578" y="1650"/>
                        <a:pt x="743" y="1678"/>
                      </a:cubicBezTo>
                      <a:lnTo>
                        <a:pt x="440" y="124"/>
                      </a:lnTo>
                      <a:cubicBezTo>
                        <a:pt x="261" y="83"/>
                        <a:pt x="124" y="4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3" name="Google Shape;1193;p55"/>
              <p:cNvSpPr/>
              <p:nvPr/>
            </p:nvSpPr>
            <p:spPr>
              <a:xfrm>
                <a:off x="3184681" y="1325690"/>
                <a:ext cx="46233" cy="37677"/>
              </a:xfrm>
              <a:custGeom>
                <a:rect b="b" l="l" r="r" t="t"/>
                <a:pathLst>
                  <a:path extrusionOk="0" h="1211" w="1486">
                    <a:moveTo>
                      <a:pt x="344" y="0"/>
                    </a:moveTo>
                    <a:cubicBezTo>
                      <a:pt x="221" y="83"/>
                      <a:pt x="111" y="179"/>
                      <a:pt x="1" y="262"/>
                    </a:cubicBezTo>
                    <a:lnTo>
                      <a:pt x="1142" y="1210"/>
                    </a:lnTo>
                    <a:cubicBezTo>
                      <a:pt x="1265" y="1128"/>
                      <a:pt x="1375" y="1045"/>
                      <a:pt x="1485" y="949"/>
                    </a:cubicBezTo>
                    <a:lnTo>
                      <a:pt x="3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5"/>
              <p:cNvSpPr/>
              <p:nvPr/>
            </p:nvSpPr>
            <p:spPr>
              <a:xfrm>
                <a:off x="3228302" y="1294888"/>
                <a:ext cx="44522" cy="40228"/>
              </a:xfrm>
              <a:custGeom>
                <a:rect b="b" l="l" r="r" t="t"/>
                <a:pathLst>
                  <a:path extrusionOk="0" h="1293" w="1431">
                    <a:moveTo>
                      <a:pt x="372" y="1"/>
                    </a:moveTo>
                    <a:cubicBezTo>
                      <a:pt x="248" y="69"/>
                      <a:pt x="124" y="152"/>
                      <a:pt x="1" y="221"/>
                    </a:cubicBezTo>
                    <a:lnTo>
                      <a:pt x="1059" y="1293"/>
                    </a:lnTo>
                    <a:cubicBezTo>
                      <a:pt x="1183" y="1210"/>
                      <a:pt x="1307" y="1142"/>
                      <a:pt x="1430" y="1073"/>
                    </a:cubicBezTo>
                    <a:lnTo>
                      <a:pt x="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5"/>
              <p:cNvSpPr/>
              <p:nvPr/>
            </p:nvSpPr>
            <p:spPr>
              <a:xfrm>
                <a:off x="3489619" y="1586576"/>
                <a:ext cx="51802" cy="25699"/>
              </a:xfrm>
              <a:custGeom>
                <a:rect b="b" l="l" r="r" t="t"/>
                <a:pathLst>
                  <a:path extrusionOk="0" h="826" w="1665">
                    <a:moveTo>
                      <a:pt x="235" y="1"/>
                    </a:moveTo>
                    <a:cubicBezTo>
                      <a:pt x="166" y="111"/>
                      <a:pt x="83" y="234"/>
                      <a:pt x="1" y="358"/>
                    </a:cubicBezTo>
                    <a:lnTo>
                      <a:pt x="1444" y="825"/>
                    </a:lnTo>
                    <a:cubicBezTo>
                      <a:pt x="1513" y="715"/>
                      <a:pt x="1596" y="592"/>
                      <a:pt x="1664" y="468"/>
                    </a:cubicBezTo>
                    <a:lnTo>
                      <a:pt x="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5"/>
              <p:cNvSpPr/>
              <p:nvPr/>
            </p:nvSpPr>
            <p:spPr>
              <a:xfrm>
                <a:off x="3055532" y="1404376"/>
                <a:ext cx="36806" cy="44086"/>
              </a:xfrm>
              <a:custGeom>
                <a:rect b="b" l="l" r="r" t="t"/>
                <a:pathLst>
                  <a:path extrusionOk="0" h="1417" w="1183">
                    <a:moveTo>
                      <a:pt x="440" y="1"/>
                    </a:moveTo>
                    <a:cubicBezTo>
                      <a:pt x="289" y="14"/>
                      <a:pt x="138" y="42"/>
                      <a:pt x="0" y="42"/>
                    </a:cubicBezTo>
                    <a:lnTo>
                      <a:pt x="756" y="1417"/>
                    </a:lnTo>
                    <a:cubicBezTo>
                      <a:pt x="894" y="1403"/>
                      <a:pt x="1045" y="1375"/>
                      <a:pt x="1182" y="1348"/>
                    </a:cubicBezTo>
                    <a:lnTo>
                      <a:pt x="4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5"/>
              <p:cNvSpPr/>
              <p:nvPr/>
            </p:nvSpPr>
            <p:spPr>
              <a:xfrm>
                <a:off x="3319400" y="1260259"/>
                <a:ext cx="36806" cy="45362"/>
              </a:xfrm>
              <a:custGeom>
                <a:rect b="b" l="l" r="r" t="t"/>
                <a:pathLst>
                  <a:path extrusionOk="0" h="1458" w="1183">
                    <a:moveTo>
                      <a:pt x="427" y="0"/>
                    </a:moveTo>
                    <a:cubicBezTo>
                      <a:pt x="289" y="14"/>
                      <a:pt x="152" y="41"/>
                      <a:pt x="1" y="69"/>
                    </a:cubicBezTo>
                    <a:lnTo>
                      <a:pt x="743" y="1457"/>
                    </a:lnTo>
                    <a:cubicBezTo>
                      <a:pt x="894" y="1444"/>
                      <a:pt x="1032" y="1430"/>
                      <a:pt x="1183" y="1416"/>
                    </a:cubicBezTo>
                    <a:lnTo>
                      <a:pt x="4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5"/>
              <p:cNvSpPr/>
              <p:nvPr/>
            </p:nvSpPr>
            <p:spPr>
              <a:xfrm>
                <a:off x="3143612" y="1362466"/>
                <a:ext cx="49656" cy="33384"/>
              </a:xfrm>
              <a:custGeom>
                <a:rect b="b" l="l" r="r" t="t"/>
                <a:pathLst>
                  <a:path extrusionOk="0" h="1073" w="1596">
                    <a:moveTo>
                      <a:pt x="317" y="1"/>
                    </a:moveTo>
                    <a:cubicBezTo>
                      <a:pt x="221" y="83"/>
                      <a:pt x="138" y="166"/>
                      <a:pt x="42" y="262"/>
                    </a:cubicBezTo>
                    <a:lnTo>
                      <a:pt x="1" y="289"/>
                    </a:lnTo>
                    <a:lnTo>
                      <a:pt x="1293" y="1073"/>
                    </a:lnTo>
                    <a:cubicBezTo>
                      <a:pt x="1389" y="977"/>
                      <a:pt x="1499" y="880"/>
                      <a:pt x="1596" y="784"/>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5"/>
              <p:cNvSpPr/>
              <p:nvPr/>
            </p:nvSpPr>
            <p:spPr>
              <a:xfrm>
                <a:off x="2995639" y="1403100"/>
                <a:ext cx="23117" cy="47944"/>
              </a:xfrm>
              <a:custGeom>
                <a:rect b="b" l="l" r="r" t="t"/>
                <a:pathLst>
                  <a:path extrusionOk="0" h="1541" w="743">
                    <a:moveTo>
                      <a:pt x="1" y="0"/>
                    </a:moveTo>
                    <a:lnTo>
                      <a:pt x="317" y="1499"/>
                    </a:lnTo>
                    <a:cubicBezTo>
                      <a:pt x="454" y="1513"/>
                      <a:pt x="592" y="1526"/>
                      <a:pt x="743" y="1540"/>
                    </a:cubicBezTo>
                    <a:lnTo>
                      <a:pt x="441" y="55"/>
                    </a:lnTo>
                    <a:cubicBezTo>
                      <a:pt x="289" y="42"/>
                      <a:pt x="138" y="14"/>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5"/>
              <p:cNvSpPr/>
              <p:nvPr/>
            </p:nvSpPr>
            <p:spPr>
              <a:xfrm>
                <a:off x="3103414" y="1391122"/>
                <a:ext cx="38517" cy="43215"/>
              </a:xfrm>
              <a:custGeom>
                <a:rect b="b" l="l" r="r" t="t"/>
                <a:pathLst>
                  <a:path extrusionOk="0" h="1389" w="1238">
                    <a:moveTo>
                      <a:pt x="386" y="1"/>
                    </a:moveTo>
                    <a:cubicBezTo>
                      <a:pt x="262" y="56"/>
                      <a:pt x="138" y="111"/>
                      <a:pt x="1" y="166"/>
                    </a:cubicBezTo>
                    <a:lnTo>
                      <a:pt x="867" y="1389"/>
                    </a:lnTo>
                    <a:cubicBezTo>
                      <a:pt x="990" y="1334"/>
                      <a:pt x="1114" y="1265"/>
                      <a:pt x="1238" y="1197"/>
                    </a:cubicBezTo>
                    <a:lnTo>
                      <a:pt x="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5"/>
              <p:cNvSpPr/>
              <p:nvPr/>
            </p:nvSpPr>
            <p:spPr>
              <a:xfrm>
                <a:off x="3526830" y="1399242"/>
                <a:ext cx="40664" cy="49656"/>
              </a:xfrm>
              <a:custGeom>
                <a:rect b="b" l="l" r="r" t="t"/>
                <a:pathLst>
                  <a:path extrusionOk="0" h="1596" w="1307">
                    <a:moveTo>
                      <a:pt x="1128" y="1"/>
                    </a:moveTo>
                    <a:lnTo>
                      <a:pt x="1" y="1128"/>
                    </a:lnTo>
                    <a:cubicBezTo>
                      <a:pt x="42" y="1279"/>
                      <a:pt x="83" y="1444"/>
                      <a:pt x="111" y="1595"/>
                    </a:cubicBezTo>
                    <a:lnTo>
                      <a:pt x="1307" y="413"/>
                    </a:lnTo>
                    <a:cubicBezTo>
                      <a:pt x="1252" y="262"/>
                      <a:pt x="1197" y="138"/>
                      <a:pt x="1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5"/>
              <p:cNvSpPr/>
              <p:nvPr/>
            </p:nvSpPr>
            <p:spPr>
              <a:xfrm>
                <a:off x="3531964" y="1457860"/>
                <a:ext cx="47944" cy="40633"/>
              </a:xfrm>
              <a:custGeom>
                <a:rect b="b" l="l" r="r" t="t"/>
                <a:pathLst>
                  <a:path extrusionOk="0" h="1306" w="1541">
                    <a:moveTo>
                      <a:pt x="1499" y="0"/>
                    </a:moveTo>
                    <a:lnTo>
                      <a:pt x="42" y="811"/>
                    </a:lnTo>
                    <a:cubicBezTo>
                      <a:pt x="42" y="976"/>
                      <a:pt x="28" y="1141"/>
                      <a:pt x="1" y="1306"/>
                    </a:cubicBezTo>
                    <a:lnTo>
                      <a:pt x="1540" y="454"/>
                    </a:lnTo>
                    <a:cubicBezTo>
                      <a:pt x="1540" y="302"/>
                      <a:pt x="1513" y="151"/>
                      <a:pt x="1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5"/>
              <p:cNvSpPr/>
              <p:nvPr/>
            </p:nvSpPr>
            <p:spPr>
              <a:xfrm>
                <a:off x="3516563" y="1535674"/>
                <a:ext cx="54789" cy="14996"/>
              </a:xfrm>
              <a:custGeom>
                <a:rect b="b" l="l" r="r" t="t"/>
                <a:pathLst>
                  <a:path extrusionOk="0" h="482" w="1761">
                    <a:moveTo>
                      <a:pt x="1761" y="1"/>
                    </a:moveTo>
                    <a:lnTo>
                      <a:pt x="180" y="56"/>
                    </a:lnTo>
                    <a:cubicBezTo>
                      <a:pt x="125" y="193"/>
                      <a:pt x="70" y="331"/>
                      <a:pt x="1" y="482"/>
                    </a:cubicBezTo>
                    <a:lnTo>
                      <a:pt x="1623" y="427"/>
                    </a:lnTo>
                    <a:cubicBezTo>
                      <a:pt x="1664" y="276"/>
                      <a:pt x="1719" y="138"/>
                      <a:pt x="1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5"/>
              <p:cNvSpPr/>
              <p:nvPr/>
            </p:nvSpPr>
            <p:spPr>
              <a:xfrm>
                <a:off x="3433180" y="1281198"/>
                <a:ext cx="27410" cy="50091"/>
              </a:xfrm>
              <a:custGeom>
                <a:rect b="b" l="l" r="r" t="t"/>
                <a:pathLst>
                  <a:path extrusionOk="0" h="1610" w="881">
                    <a:moveTo>
                      <a:pt x="509" y="1"/>
                    </a:moveTo>
                    <a:lnTo>
                      <a:pt x="0" y="1389"/>
                    </a:lnTo>
                    <a:cubicBezTo>
                      <a:pt x="110" y="1458"/>
                      <a:pt x="234" y="1527"/>
                      <a:pt x="358" y="1609"/>
                    </a:cubicBezTo>
                    <a:lnTo>
                      <a:pt x="880" y="207"/>
                    </a:lnTo>
                    <a:cubicBezTo>
                      <a:pt x="756" y="138"/>
                      <a:pt x="633" y="69"/>
                      <a:pt x="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5"/>
              <p:cNvSpPr/>
              <p:nvPr/>
            </p:nvSpPr>
            <p:spPr>
              <a:xfrm>
                <a:off x="3388689" y="1260663"/>
                <a:ext cx="16303" cy="51367"/>
              </a:xfrm>
              <a:custGeom>
                <a:rect b="b" l="l" r="r" t="t"/>
                <a:pathLst>
                  <a:path extrusionOk="0" h="1651" w="524">
                    <a:moveTo>
                      <a:pt x="1" y="1"/>
                    </a:moveTo>
                    <a:lnTo>
                      <a:pt x="97" y="1527"/>
                    </a:lnTo>
                    <a:cubicBezTo>
                      <a:pt x="248" y="1554"/>
                      <a:pt x="386" y="1595"/>
                      <a:pt x="523" y="1650"/>
                    </a:cubicBezTo>
                    <a:lnTo>
                      <a:pt x="427" y="83"/>
                    </a:lnTo>
                    <a:cubicBezTo>
                      <a:pt x="289" y="42"/>
                      <a:pt x="152" y="15"/>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5"/>
              <p:cNvSpPr/>
              <p:nvPr/>
            </p:nvSpPr>
            <p:spPr>
              <a:xfrm>
                <a:off x="3467405" y="1317134"/>
                <a:ext cx="41504" cy="41100"/>
              </a:xfrm>
              <a:custGeom>
                <a:rect b="b" l="l" r="r" t="t"/>
                <a:pathLst>
                  <a:path extrusionOk="0" h="1321" w="1334">
                    <a:moveTo>
                      <a:pt x="1031" y="0"/>
                    </a:moveTo>
                    <a:lnTo>
                      <a:pt x="0" y="1031"/>
                    </a:lnTo>
                    <a:cubicBezTo>
                      <a:pt x="96" y="1128"/>
                      <a:pt x="206" y="1210"/>
                      <a:pt x="303" y="1320"/>
                    </a:cubicBezTo>
                    <a:lnTo>
                      <a:pt x="1334" y="289"/>
                    </a:lnTo>
                    <a:cubicBezTo>
                      <a:pt x="1237" y="193"/>
                      <a:pt x="1127" y="97"/>
                      <a:pt x="1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5"/>
              <p:cNvSpPr/>
              <p:nvPr/>
            </p:nvSpPr>
            <p:spPr>
              <a:xfrm>
                <a:off x="3505456" y="1353475"/>
                <a:ext cx="35966" cy="50496"/>
              </a:xfrm>
              <a:custGeom>
                <a:rect b="b" l="l" r="r" t="t"/>
                <a:pathLst>
                  <a:path extrusionOk="0" h="1623" w="1156">
                    <a:moveTo>
                      <a:pt x="894" y="1"/>
                    </a:moveTo>
                    <a:lnTo>
                      <a:pt x="1" y="1238"/>
                    </a:lnTo>
                    <a:cubicBezTo>
                      <a:pt x="83" y="1376"/>
                      <a:pt x="179" y="1499"/>
                      <a:pt x="248" y="1623"/>
                    </a:cubicBezTo>
                    <a:lnTo>
                      <a:pt x="1155" y="345"/>
                    </a:lnTo>
                    <a:cubicBezTo>
                      <a:pt x="1073" y="235"/>
                      <a:pt x="990" y="11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55"/>
            <p:cNvGrpSpPr/>
            <p:nvPr/>
          </p:nvGrpSpPr>
          <p:grpSpPr>
            <a:xfrm>
              <a:off x="1791258" y="1336922"/>
              <a:ext cx="1725331" cy="1689195"/>
              <a:chOff x="1791258" y="1336922"/>
              <a:chExt cx="1725331" cy="1689195"/>
            </a:xfrm>
          </p:grpSpPr>
          <p:sp>
            <p:nvSpPr>
              <p:cNvPr id="1209" name="Google Shape;1209;p55"/>
              <p:cNvSpPr/>
              <p:nvPr/>
            </p:nvSpPr>
            <p:spPr>
              <a:xfrm>
                <a:off x="1863533" y="2370973"/>
                <a:ext cx="600938" cy="600938"/>
              </a:xfrm>
              <a:custGeom>
                <a:rect b="b" l="l" r="r" t="t"/>
                <a:pathLst>
                  <a:path extrusionOk="0" h="19315" w="19315">
                    <a:moveTo>
                      <a:pt x="10159" y="1"/>
                    </a:moveTo>
                    <a:lnTo>
                      <a:pt x="0" y="3492"/>
                    </a:lnTo>
                    <a:cubicBezTo>
                      <a:pt x="2763" y="10792"/>
                      <a:pt x="8523" y="16551"/>
                      <a:pt x="15836" y="19314"/>
                    </a:cubicBezTo>
                    <a:lnTo>
                      <a:pt x="19314" y="9156"/>
                    </a:lnTo>
                    <a:cubicBezTo>
                      <a:pt x="15135" y="7492"/>
                      <a:pt x="11822" y="4180"/>
                      <a:pt x="101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5"/>
              <p:cNvSpPr/>
              <p:nvPr/>
            </p:nvSpPr>
            <p:spPr>
              <a:xfrm>
                <a:off x="1863533" y="1391122"/>
                <a:ext cx="600938" cy="600938"/>
              </a:xfrm>
              <a:custGeom>
                <a:rect b="b" l="l" r="r" t="t"/>
                <a:pathLst>
                  <a:path extrusionOk="0" h="19315" w="19315">
                    <a:moveTo>
                      <a:pt x="15823" y="1"/>
                    </a:moveTo>
                    <a:cubicBezTo>
                      <a:pt x="8523" y="2764"/>
                      <a:pt x="2763" y="8523"/>
                      <a:pt x="0" y="15836"/>
                    </a:cubicBezTo>
                    <a:lnTo>
                      <a:pt x="10159" y="19314"/>
                    </a:lnTo>
                    <a:cubicBezTo>
                      <a:pt x="11822" y="15135"/>
                      <a:pt x="15135" y="11822"/>
                      <a:pt x="19314" y="10159"/>
                    </a:cubicBezTo>
                    <a:lnTo>
                      <a:pt x="15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5"/>
              <p:cNvSpPr/>
              <p:nvPr/>
            </p:nvSpPr>
            <p:spPr>
              <a:xfrm>
                <a:off x="2843373" y="2370973"/>
                <a:ext cx="600938" cy="600938"/>
              </a:xfrm>
              <a:custGeom>
                <a:rect b="b" l="l" r="r" t="t"/>
                <a:pathLst>
                  <a:path extrusionOk="0" h="19315" w="19315">
                    <a:moveTo>
                      <a:pt x="9170" y="1"/>
                    </a:moveTo>
                    <a:cubicBezTo>
                      <a:pt x="7493" y="4180"/>
                      <a:pt x="4180" y="7492"/>
                      <a:pt x="1" y="9156"/>
                    </a:cubicBezTo>
                    <a:lnTo>
                      <a:pt x="3492" y="19314"/>
                    </a:lnTo>
                    <a:cubicBezTo>
                      <a:pt x="10792" y="16551"/>
                      <a:pt x="16552" y="10792"/>
                      <a:pt x="19315" y="3492"/>
                    </a:cubicBezTo>
                    <a:lnTo>
                      <a:pt x="91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5"/>
              <p:cNvSpPr/>
              <p:nvPr/>
            </p:nvSpPr>
            <p:spPr>
              <a:xfrm>
                <a:off x="2843373" y="1391122"/>
                <a:ext cx="600938" cy="600938"/>
              </a:xfrm>
              <a:custGeom>
                <a:rect b="b" l="l" r="r" t="t"/>
                <a:pathLst>
                  <a:path extrusionOk="0" h="19315" w="19315">
                    <a:moveTo>
                      <a:pt x="3492" y="1"/>
                    </a:moveTo>
                    <a:lnTo>
                      <a:pt x="1" y="10159"/>
                    </a:lnTo>
                    <a:cubicBezTo>
                      <a:pt x="4180" y="11822"/>
                      <a:pt x="7493" y="15135"/>
                      <a:pt x="9170" y="19314"/>
                    </a:cubicBezTo>
                    <a:lnTo>
                      <a:pt x="19315" y="15836"/>
                    </a:lnTo>
                    <a:cubicBezTo>
                      <a:pt x="16552" y="8523"/>
                      <a:pt x="10792" y="2764"/>
                      <a:pt x="3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5"/>
              <p:cNvSpPr/>
              <p:nvPr/>
            </p:nvSpPr>
            <p:spPr>
              <a:xfrm>
                <a:off x="2355802" y="1336922"/>
                <a:ext cx="595804" cy="370301"/>
              </a:xfrm>
              <a:custGeom>
                <a:rect b="b" l="l" r="r" t="t"/>
                <a:pathLst>
                  <a:path extrusionOk="0" h="11902" w="19150">
                    <a:moveTo>
                      <a:pt x="9575" y="0"/>
                    </a:moveTo>
                    <a:cubicBezTo>
                      <a:pt x="6331" y="0"/>
                      <a:pt x="3087" y="581"/>
                      <a:pt x="1" y="1743"/>
                    </a:cubicBezTo>
                    <a:lnTo>
                      <a:pt x="14" y="1743"/>
                    </a:lnTo>
                    <a:lnTo>
                      <a:pt x="3492" y="11901"/>
                    </a:lnTo>
                    <a:cubicBezTo>
                      <a:pt x="5444" y="11118"/>
                      <a:pt x="7510" y="10726"/>
                      <a:pt x="9577" y="10726"/>
                    </a:cubicBezTo>
                    <a:cubicBezTo>
                      <a:pt x="11644" y="10726"/>
                      <a:pt x="13713" y="11118"/>
                      <a:pt x="15672" y="11901"/>
                    </a:cubicBezTo>
                    <a:lnTo>
                      <a:pt x="19150" y="1743"/>
                    </a:lnTo>
                    <a:cubicBezTo>
                      <a:pt x="16064" y="581"/>
                      <a:pt x="12819" y="0"/>
                      <a:pt x="95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5"/>
              <p:cNvSpPr/>
              <p:nvPr/>
            </p:nvSpPr>
            <p:spPr>
              <a:xfrm>
                <a:off x="2355802" y="2655816"/>
                <a:ext cx="595804" cy="370301"/>
              </a:xfrm>
              <a:custGeom>
                <a:rect b="b" l="l" r="r" t="t"/>
                <a:pathLst>
                  <a:path extrusionOk="0" h="11902" w="19150">
                    <a:moveTo>
                      <a:pt x="3492" y="1"/>
                    </a:moveTo>
                    <a:lnTo>
                      <a:pt x="1" y="10159"/>
                    </a:lnTo>
                    <a:cubicBezTo>
                      <a:pt x="3087" y="11321"/>
                      <a:pt x="6331" y="11902"/>
                      <a:pt x="9575" y="11902"/>
                    </a:cubicBezTo>
                    <a:cubicBezTo>
                      <a:pt x="12819" y="11902"/>
                      <a:pt x="16064" y="11321"/>
                      <a:pt x="19150" y="10159"/>
                    </a:cubicBezTo>
                    <a:lnTo>
                      <a:pt x="15672" y="1"/>
                    </a:lnTo>
                    <a:cubicBezTo>
                      <a:pt x="13734" y="784"/>
                      <a:pt x="11672" y="1169"/>
                      <a:pt x="9582" y="1169"/>
                    </a:cubicBezTo>
                    <a:cubicBezTo>
                      <a:pt x="7493" y="1169"/>
                      <a:pt x="5431" y="784"/>
                      <a:pt x="34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5"/>
              <p:cNvSpPr/>
              <p:nvPr/>
            </p:nvSpPr>
            <p:spPr>
              <a:xfrm>
                <a:off x="1791258" y="1883832"/>
                <a:ext cx="388377" cy="595804"/>
              </a:xfrm>
              <a:custGeom>
                <a:rect b="b" l="l" r="r" t="t"/>
                <a:pathLst>
                  <a:path extrusionOk="0" h="19150" w="12483">
                    <a:moveTo>
                      <a:pt x="2323" y="0"/>
                    </a:moveTo>
                    <a:cubicBezTo>
                      <a:pt x="0" y="6173"/>
                      <a:pt x="0" y="12963"/>
                      <a:pt x="2323" y="19149"/>
                    </a:cubicBezTo>
                    <a:lnTo>
                      <a:pt x="12482" y="15658"/>
                    </a:lnTo>
                    <a:cubicBezTo>
                      <a:pt x="11712" y="13719"/>
                      <a:pt x="11314" y="11657"/>
                      <a:pt x="11314" y="9568"/>
                    </a:cubicBezTo>
                    <a:cubicBezTo>
                      <a:pt x="11314" y="7478"/>
                      <a:pt x="11712" y="5417"/>
                      <a:pt x="12482" y="3478"/>
                    </a:cubicBezTo>
                    <a:lnTo>
                      <a:pt x="2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5"/>
              <p:cNvSpPr/>
              <p:nvPr/>
            </p:nvSpPr>
            <p:spPr>
              <a:xfrm>
                <a:off x="3128647" y="1883832"/>
                <a:ext cx="387942" cy="595804"/>
              </a:xfrm>
              <a:custGeom>
                <a:rect b="b" l="l" r="r" t="t"/>
                <a:pathLst>
                  <a:path extrusionOk="0" h="19150" w="12469">
                    <a:moveTo>
                      <a:pt x="10146" y="0"/>
                    </a:moveTo>
                    <a:lnTo>
                      <a:pt x="1" y="3478"/>
                    </a:lnTo>
                    <a:cubicBezTo>
                      <a:pt x="771" y="5417"/>
                      <a:pt x="1169" y="7478"/>
                      <a:pt x="1169" y="9568"/>
                    </a:cubicBezTo>
                    <a:cubicBezTo>
                      <a:pt x="1169" y="11657"/>
                      <a:pt x="771" y="13719"/>
                      <a:pt x="1" y="15658"/>
                    </a:cubicBezTo>
                    <a:lnTo>
                      <a:pt x="10146" y="19149"/>
                    </a:lnTo>
                    <a:cubicBezTo>
                      <a:pt x="12469" y="12963"/>
                      <a:pt x="12469" y="6173"/>
                      <a:pt x="101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17" name="Google Shape;1217;p55"/>
          <p:cNvPicPr preferRelativeResize="0"/>
          <p:nvPr/>
        </p:nvPicPr>
        <p:blipFill rotWithShape="1">
          <a:blip r:embed="rId3">
            <a:alphaModFix/>
          </a:blip>
          <a:srcRect b="2162" l="433" r="12888" t="2562"/>
          <a:stretch/>
        </p:blipFill>
        <p:spPr>
          <a:xfrm>
            <a:off x="1956603" y="1945478"/>
            <a:ext cx="5230801" cy="3139800"/>
          </a:xfrm>
          <a:prstGeom prst="rect">
            <a:avLst/>
          </a:prstGeom>
          <a:noFill/>
          <a:ln>
            <a:noFill/>
          </a:ln>
        </p:spPr>
      </p:pic>
      <p:sp>
        <p:nvSpPr>
          <p:cNvPr id="1218" name="Google Shape;1218;p55"/>
          <p:cNvSpPr txBox="1"/>
          <p:nvPr/>
        </p:nvSpPr>
        <p:spPr>
          <a:xfrm>
            <a:off x="3734402" y="1096760"/>
            <a:ext cx="16752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567682"/>
                </a:solidFill>
                <a:latin typeface="Abel"/>
                <a:ea typeface="Abel"/>
                <a:cs typeface="Abel"/>
                <a:sym typeface="Abel"/>
              </a:rPr>
              <a:t>1</a:t>
            </a:r>
            <a:endParaRPr b="1" sz="2400">
              <a:solidFill>
                <a:srgbClr val="567682"/>
              </a:solidFill>
              <a:latin typeface="Abel"/>
              <a:ea typeface="Abel"/>
              <a:cs typeface="Abel"/>
              <a:sym typeface="A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56"/>
          <p:cNvSpPr txBox="1"/>
          <p:nvPr>
            <p:ph idx="4294967295" type="title"/>
          </p:nvPr>
        </p:nvSpPr>
        <p:spPr>
          <a:xfrm>
            <a:off x="2411700" y="170875"/>
            <a:ext cx="43206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Deep Learning Models —</a:t>
            </a:r>
            <a:endParaRPr/>
          </a:p>
        </p:txBody>
      </p:sp>
      <p:grpSp>
        <p:nvGrpSpPr>
          <p:cNvPr id="1224" name="Google Shape;1224;p56"/>
          <p:cNvGrpSpPr/>
          <p:nvPr/>
        </p:nvGrpSpPr>
        <p:grpSpPr>
          <a:xfrm>
            <a:off x="3970951" y="674888"/>
            <a:ext cx="1202100" cy="1153363"/>
            <a:chOff x="1729250" y="1258050"/>
            <a:chExt cx="1851094" cy="1849523"/>
          </a:xfrm>
        </p:grpSpPr>
        <p:sp>
          <p:nvSpPr>
            <p:cNvPr id="1225" name="Google Shape;1225;p56"/>
            <p:cNvSpPr/>
            <p:nvPr/>
          </p:nvSpPr>
          <p:spPr>
            <a:xfrm>
              <a:off x="1855817" y="1879974"/>
              <a:ext cx="58647" cy="60452"/>
            </a:xfrm>
            <a:custGeom>
              <a:rect b="b" l="l" r="r" t="t"/>
              <a:pathLst>
                <a:path extrusionOk="0" h="1943" w="1885">
                  <a:moveTo>
                    <a:pt x="1884" y="1"/>
                  </a:moveTo>
                  <a:lnTo>
                    <a:pt x="303" y="303"/>
                  </a:lnTo>
                  <a:cubicBezTo>
                    <a:pt x="193" y="702"/>
                    <a:pt x="97" y="949"/>
                    <a:pt x="97" y="963"/>
                  </a:cubicBezTo>
                  <a:cubicBezTo>
                    <a:pt x="1" y="1224"/>
                    <a:pt x="70" y="1527"/>
                    <a:pt x="276" y="1719"/>
                  </a:cubicBezTo>
                  <a:cubicBezTo>
                    <a:pt x="345" y="1802"/>
                    <a:pt x="427" y="1856"/>
                    <a:pt x="537" y="1898"/>
                  </a:cubicBezTo>
                  <a:cubicBezTo>
                    <a:pt x="619" y="1928"/>
                    <a:pt x="702" y="1942"/>
                    <a:pt x="784" y="1942"/>
                  </a:cubicBezTo>
                  <a:cubicBezTo>
                    <a:pt x="1077" y="1942"/>
                    <a:pt x="1354" y="1761"/>
                    <a:pt x="1472" y="1472"/>
                  </a:cubicBezTo>
                  <a:cubicBezTo>
                    <a:pt x="1637" y="990"/>
                    <a:pt x="1774" y="496"/>
                    <a:pt x="1884" y="1"/>
                  </a:cubicBezTo>
                  <a:close/>
                </a:path>
              </a:pathLst>
            </a:custGeom>
            <a:solidFill>
              <a:srgbClr val="F3D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6" name="Google Shape;1226;p56"/>
            <p:cNvGrpSpPr/>
            <p:nvPr/>
          </p:nvGrpSpPr>
          <p:grpSpPr>
            <a:xfrm>
              <a:off x="1729250" y="1258050"/>
              <a:ext cx="693599" cy="630946"/>
              <a:chOff x="1729250" y="1258050"/>
              <a:chExt cx="693599" cy="630946"/>
            </a:xfrm>
          </p:grpSpPr>
          <p:grpSp>
            <p:nvGrpSpPr>
              <p:cNvPr id="1227" name="Google Shape;1227;p56"/>
              <p:cNvGrpSpPr/>
              <p:nvPr/>
            </p:nvGrpSpPr>
            <p:grpSpPr>
              <a:xfrm>
                <a:off x="1729250" y="1258050"/>
                <a:ext cx="693599" cy="630946"/>
                <a:chOff x="1729250" y="1258050"/>
                <a:chExt cx="693599" cy="630946"/>
              </a:xfrm>
            </p:grpSpPr>
            <p:sp>
              <p:nvSpPr>
                <p:cNvPr id="1228" name="Google Shape;1228;p56"/>
                <p:cNvSpPr/>
                <p:nvPr/>
              </p:nvSpPr>
              <p:spPr>
                <a:xfrm>
                  <a:off x="1876787" y="1758943"/>
                  <a:ext cx="47944" cy="69754"/>
                </a:xfrm>
                <a:custGeom>
                  <a:rect b="b" l="l" r="r" t="t"/>
                  <a:pathLst>
                    <a:path extrusionOk="0" h="2242" w="1541">
                      <a:moveTo>
                        <a:pt x="1416" y="0"/>
                      </a:moveTo>
                      <a:lnTo>
                        <a:pt x="42" y="757"/>
                      </a:lnTo>
                      <a:cubicBezTo>
                        <a:pt x="69" y="1251"/>
                        <a:pt x="56" y="1746"/>
                        <a:pt x="1" y="2241"/>
                      </a:cubicBezTo>
                      <a:lnTo>
                        <a:pt x="1485" y="1939"/>
                      </a:lnTo>
                      <a:cubicBezTo>
                        <a:pt x="1540" y="1293"/>
                        <a:pt x="1513" y="647"/>
                        <a:pt x="1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6"/>
                <p:cNvSpPr/>
                <p:nvPr/>
              </p:nvSpPr>
              <p:spPr>
                <a:xfrm>
                  <a:off x="1806223" y="1617813"/>
                  <a:ext cx="52642" cy="66736"/>
                </a:xfrm>
                <a:custGeom>
                  <a:rect b="b" l="l" r="r" t="t"/>
                  <a:pathLst>
                    <a:path extrusionOk="0" h="2145" w="1692">
                      <a:moveTo>
                        <a:pt x="949" y="0"/>
                      </a:moveTo>
                      <a:lnTo>
                        <a:pt x="0" y="1141"/>
                      </a:lnTo>
                      <a:cubicBezTo>
                        <a:pt x="275" y="1471"/>
                        <a:pt x="578" y="1801"/>
                        <a:pt x="908" y="2145"/>
                      </a:cubicBezTo>
                      <a:lnTo>
                        <a:pt x="1691" y="866"/>
                      </a:lnTo>
                      <a:cubicBezTo>
                        <a:pt x="1416" y="564"/>
                        <a:pt x="1169" y="275"/>
                        <a:pt x="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6"/>
                <p:cNvSpPr/>
                <p:nvPr/>
              </p:nvSpPr>
              <p:spPr>
                <a:xfrm>
                  <a:off x="1868667" y="1832495"/>
                  <a:ext cx="53482" cy="42811"/>
                </a:xfrm>
                <a:custGeom>
                  <a:rect b="b" l="l" r="r" t="t"/>
                  <a:pathLst>
                    <a:path extrusionOk="0" h="1376" w="1719">
                      <a:moveTo>
                        <a:pt x="1719" y="1"/>
                      </a:moveTo>
                      <a:lnTo>
                        <a:pt x="207" y="317"/>
                      </a:lnTo>
                      <a:cubicBezTo>
                        <a:pt x="152" y="702"/>
                        <a:pt x="83" y="1073"/>
                        <a:pt x="0" y="1376"/>
                      </a:cubicBezTo>
                      <a:lnTo>
                        <a:pt x="1554" y="1073"/>
                      </a:lnTo>
                      <a:cubicBezTo>
                        <a:pt x="1622" y="743"/>
                        <a:pt x="1677" y="386"/>
                        <a:pt x="1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6"/>
                <p:cNvSpPr/>
                <p:nvPr/>
              </p:nvSpPr>
              <p:spPr>
                <a:xfrm>
                  <a:off x="1868667" y="1707606"/>
                  <a:ext cx="49624" cy="60763"/>
                </a:xfrm>
                <a:custGeom>
                  <a:rect b="b" l="l" r="r" t="t"/>
                  <a:pathLst>
                    <a:path extrusionOk="0" h="1953" w="1595">
                      <a:moveTo>
                        <a:pt x="1210" y="1"/>
                      </a:moveTo>
                      <a:lnTo>
                        <a:pt x="0" y="867"/>
                      </a:lnTo>
                      <a:cubicBezTo>
                        <a:pt x="124" y="1211"/>
                        <a:pt x="207" y="1582"/>
                        <a:pt x="262" y="1953"/>
                      </a:cubicBezTo>
                      <a:lnTo>
                        <a:pt x="1595" y="1211"/>
                      </a:lnTo>
                      <a:cubicBezTo>
                        <a:pt x="1513" y="798"/>
                        <a:pt x="1389" y="386"/>
                        <a:pt x="1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6"/>
                <p:cNvSpPr/>
                <p:nvPr/>
              </p:nvSpPr>
              <p:spPr>
                <a:xfrm>
                  <a:off x="1943929" y="1258050"/>
                  <a:ext cx="65492" cy="57838"/>
                </a:xfrm>
                <a:custGeom>
                  <a:rect b="b" l="l" r="r" t="t"/>
                  <a:pathLst>
                    <a:path extrusionOk="0" h="1859" w="2105">
                      <a:moveTo>
                        <a:pt x="149" y="1"/>
                      </a:moveTo>
                      <a:cubicBezTo>
                        <a:pt x="100" y="1"/>
                        <a:pt x="50" y="1"/>
                        <a:pt x="1" y="2"/>
                      </a:cubicBezTo>
                      <a:lnTo>
                        <a:pt x="867" y="1542"/>
                      </a:lnTo>
                      <a:cubicBezTo>
                        <a:pt x="1293" y="1597"/>
                        <a:pt x="1705" y="1707"/>
                        <a:pt x="2104" y="1858"/>
                      </a:cubicBezTo>
                      <a:lnTo>
                        <a:pt x="2063" y="277"/>
                      </a:lnTo>
                      <a:cubicBezTo>
                        <a:pt x="1437" y="86"/>
                        <a:pt x="799"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6"/>
                <p:cNvSpPr/>
                <p:nvPr/>
              </p:nvSpPr>
              <p:spPr>
                <a:xfrm>
                  <a:off x="2135554" y="1361626"/>
                  <a:ext cx="49220" cy="65461"/>
                </a:xfrm>
                <a:custGeom>
                  <a:rect b="b" l="l" r="r" t="t"/>
                  <a:pathLst>
                    <a:path extrusionOk="0" h="2104" w="1582">
                      <a:moveTo>
                        <a:pt x="646" y="0"/>
                      </a:moveTo>
                      <a:lnTo>
                        <a:pt x="0" y="1388"/>
                      </a:lnTo>
                      <a:cubicBezTo>
                        <a:pt x="303" y="1663"/>
                        <a:pt x="619" y="1911"/>
                        <a:pt x="976" y="2103"/>
                      </a:cubicBezTo>
                      <a:lnTo>
                        <a:pt x="1581" y="770"/>
                      </a:lnTo>
                      <a:cubicBezTo>
                        <a:pt x="1347" y="632"/>
                        <a:pt x="1141" y="467"/>
                        <a:pt x="949" y="289"/>
                      </a:cubicBezTo>
                      <a:cubicBezTo>
                        <a:pt x="853" y="179"/>
                        <a:pt x="756" y="96"/>
                        <a:pt x="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6"/>
                <p:cNvSpPr/>
                <p:nvPr/>
              </p:nvSpPr>
              <p:spPr>
                <a:xfrm>
                  <a:off x="1747202" y="1530540"/>
                  <a:ext cx="53482" cy="68043"/>
                </a:xfrm>
                <a:custGeom>
                  <a:rect b="b" l="l" r="r" t="t"/>
                  <a:pathLst>
                    <a:path extrusionOk="0" h="2187" w="1719">
                      <a:moveTo>
                        <a:pt x="1238" y="1"/>
                      </a:moveTo>
                      <a:lnTo>
                        <a:pt x="0" y="936"/>
                      </a:lnTo>
                      <a:cubicBezTo>
                        <a:pt x="179" y="1362"/>
                        <a:pt x="399" y="1788"/>
                        <a:pt x="646" y="2187"/>
                      </a:cubicBezTo>
                      <a:lnTo>
                        <a:pt x="1719" y="1114"/>
                      </a:lnTo>
                      <a:cubicBezTo>
                        <a:pt x="1526" y="757"/>
                        <a:pt x="1361" y="386"/>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6"/>
                <p:cNvSpPr/>
                <p:nvPr/>
              </p:nvSpPr>
              <p:spPr>
                <a:xfrm>
                  <a:off x="2241618" y="1405247"/>
                  <a:ext cx="36806" cy="46358"/>
                </a:xfrm>
                <a:custGeom>
                  <a:rect b="b" l="l" r="r" t="t"/>
                  <a:pathLst>
                    <a:path extrusionOk="0" h="1490" w="1183">
                      <a:moveTo>
                        <a:pt x="207" y="0"/>
                      </a:moveTo>
                      <a:lnTo>
                        <a:pt x="0" y="1444"/>
                      </a:lnTo>
                      <a:cubicBezTo>
                        <a:pt x="299" y="1475"/>
                        <a:pt x="591" y="1490"/>
                        <a:pt x="886" y="1490"/>
                      </a:cubicBezTo>
                      <a:cubicBezTo>
                        <a:pt x="984" y="1490"/>
                        <a:pt x="1083" y="1488"/>
                        <a:pt x="1183" y="1485"/>
                      </a:cubicBezTo>
                      <a:lnTo>
                        <a:pt x="811" y="41"/>
                      </a:lnTo>
                      <a:cubicBezTo>
                        <a:pt x="605" y="41"/>
                        <a:pt x="413" y="28"/>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6"/>
                <p:cNvSpPr/>
                <p:nvPr/>
              </p:nvSpPr>
              <p:spPr>
                <a:xfrm>
                  <a:off x="2339997" y="1385117"/>
                  <a:ext cx="82853" cy="53514"/>
                </a:xfrm>
                <a:custGeom>
                  <a:rect b="b" l="l" r="r" t="t"/>
                  <a:pathLst>
                    <a:path extrusionOk="0" h="1720" w="2663">
                      <a:moveTo>
                        <a:pt x="1623" y="1"/>
                      </a:moveTo>
                      <a:cubicBezTo>
                        <a:pt x="1532" y="1"/>
                        <a:pt x="1435" y="18"/>
                        <a:pt x="1334" y="56"/>
                      </a:cubicBezTo>
                      <a:cubicBezTo>
                        <a:pt x="894" y="194"/>
                        <a:pt x="454" y="331"/>
                        <a:pt x="0" y="427"/>
                      </a:cubicBezTo>
                      <a:lnTo>
                        <a:pt x="852" y="1719"/>
                      </a:lnTo>
                      <a:cubicBezTo>
                        <a:pt x="1430" y="1568"/>
                        <a:pt x="1801" y="1431"/>
                        <a:pt x="1856" y="1417"/>
                      </a:cubicBezTo>
                      <a:cubicBezTo>
                        <a:pt x="2663" y="1111"/>
                        <a:pt x="2350" y="1"/>
                        <a:pt x="16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6"/>
                <p:cNvSpPr/>
                <p:nvPr/>
              </p:nvSpPr>
              <p:spPr>
                <a:xfrm>
                  <a:off x="1836589" y="1276065"/>
                  <a:ext cx="70159" cy="49220"/>
                </a:xfrm>
                <a:custGeom>
                  <a:rect b="b" l="l" r="r" t="t"/>
                  <a:pathLst>
                    <a:path extrusionOk="0" h="1582" w="2255">
                      <a:moveTo>
                        <a:pt x="1114" y="1"/>
                      </a:moveTo>
                      <a:cubicBezTo>
                        <a:pt x="729" y="179"/>
                        <a:pt x="344" y="399"/>
                        <a:pt x="0" y="661"/>
                      </a:cubicBezTo>
                      <a:lnTo>
                        <a:pt x="1265" y="1582"/>
                      </a:lnTo>
                      <a:cubicBezTo>
                        <a:pt x="1581" y="1389"/>
                        <a:pt x="1911" y="1252"/>
                        <a:pt x="2255" y="1128"/>
                      </a:cubicBezTo>
                      <a:lnTo>
                        <a:pt x="1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6"/>
                <p:cNvSpPr/>
                <p:nvPr/>
              </p:nvSpPr>
              <p:spPr>
                <a:xfrm>
                  <a:off x="2069687" y="1303880"/>
                  <a:ext cx="44086" cy="63314"/>
                </a:xfrm>
                <a:custGeom>
                  <a:rect b="b" l="l" r="r" t="t"/>
                  <a:pathLst>
                    <a:path extrusionOk="0" h="2035" w="1417">
                      <a:moveTo>
                        <a:pt x="481" y="0"/>
                      </a:moveTo>
                      <a:lnTo>
                        <a:pt x="0" y="1430"/>
                      </a:lnTo>
                      <a:cubicBezTo>
                        <a:pt x="261" y="1609"/>
                        <a:pt x="523" y="1815"/>
                        <a:pt x="784" y="2035"/>
                      </a:cubicBezTo>
                      <a:lnTo>
                        <a:pt x="1416" y="674"/>
                      </a:lnTo>
                      <a:cubicBezTo>
                        <a:pt x="1100" y="426"/>
                        <a:pt x="784" y="193"/>
                        <a:pt x="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6"/>
                <p:cNvSpPr/>
                <p:nvPr/>
              </p:nvSpPr>
              <p:spPr>
                <a:xfrm>
                  <a:off x="1729250" y="1446286"/>
                  <a:ext cx="50900" cy="59052"/>
                </a:xfrm>
                <a:custGeom>
                  <a:rect b="b" l="l" r="r" t="t"/>
                  <a:pathLst>
                    <a:path extrusionOk="0" h="1898" w="1636">
                      <a:moveTo>
                        <a:pt x="1636" y="1"/>
                      </a:moveTo>
                      <a:lnTo>
                        <a:pt x="110" y="97"/>
                      </a:lnTo>
                      <a:cubicBezTo>
                        <a:pt x="14" y="688"/>
                        <a:pt x="0" y="1293"/>
                        <a:pt x="96" y="1898"/>
                      </a:cubicBezTo>
                      <a:lnTo>
                        <a:pt x="1526" y="1142"/>
                      </a:lnTo>
                      <a:cubicBezTo>
                        <a:pt x="1512" y="757"/>
                        <a:pt x="1553" y="372"/>
                        <a:pt x="1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6"/>
                <p:cNvSpPr/>
                <p:nvPr/>
              </p:nvSpPr>
              <p:spPr>
                <a:xfrm>
                  <a:off x="1843870" y="1654154"/>
                  <a:ext cx="56905" cy="68043"/>
                </a:xfrm>
                <a:custGeom>
                  <a:rect b="b" l="l" r="r" t="t"/>
                  <a:pathLst>
                    <a:path extrusionOk="0" h="2187" w="1829">
                      <a:moveTo>
                        <a:pt x="784" y="1"/>
                      </a:moveTo>
                      <a:lnTo>
                        <a:pt x="0" y="1293"/>
                      </a:lnTo>
                      <a:cubicBezTo>
                        <a:pt x="248" y="1554"/>
                        <a:pt x="467" y="1856"/>
                        <a:pt x="632" y="2186"/>
                      </a:cubicBezTo>
                      <a:lnTo>
                        <a:pt x="1828" y="1348"/>
                      </a:lnTo>
                      <a:cubicBezTo>
                        <a:pt x="1608" y="935"/>
                        <a:pt x="1320" y="550"/>
                        <a:pt x="990" y="221"/>
                      </a:cubicBezTo>
                      <a:cubicBezTo>
                        <a:pt x="921" y="152"/>
                        <a:pt x="852" y="83"/>
                        <a:pt x="7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6"/>
                <p:cNvSpPr/>
                <p:nvPr/>
              </p:nvSpPr>
              <p:spPr>
                <a:xfrm>
                  <a:off x="1760021" y="1338509"/>
                  <a:ext cx="61198" cy="55225"/>
                </a:xfrm>
                <a:custGeom>
                  <a:rect b="b" l="l" r="r" t="t"/>
                  <a:pathLst>
                    <a:path extrusionOk="0" h="1775" w="1967">
                      <a:moveTo>
                        <a:pt x="936" y="1"/>
                      </a:moveTo>
                      <a:cubicBezTo>
                        <a:pt x="592" y="386"/>
                        <a:pt x="276" y="812"/>
                        <a:pt x="1" y="1265"/>
                      </a:cubicBezTo>
                      <a:lnTo>
                        <a:pt x="1403" y="1774"/>
                      </a:lnTo>
                      <a:cubicBezTo>
                        <a:pt x="1568" y="1513"/>
                        <a:pt x="1760" y="1265"/>
                        <a:pt x="1967" y="1032"/>
                      </a:cubicBezTo>
                      <a:lnTo>
                        <a:pt x="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6"/>
                <p:cNvSpPr/>
                <p:nvPr/>
              </p:nvSpPr>
              <p:spPr>
                <a:xfrm>
                  <a:off x="1884068" y="1259388"/>
                  <a:ext cx="71030" cy="48380"/>
                </a:xfrm>
                <a:custGeom>
                  <a:rect b="b" l="l" r="r" t="t"/>
                  <a:pathLst>
                    <a:path extrusionOk="0" h="1555" w="2283">
                      <a:moveTo>
                        <a:pt x="1471" y="1"/>
                      </a:moveTo>
                      <a:cubicBezTo>
                        <a:pt x="963" y="56"/>
                        <a:pt x="481" y="179"/>
                        <a:pt x="0" y="372"/>
                      </a:cubicBezTo>
                      <a:lnTo>
                        <a:pt x="1196" y="1554"/>
                      </a:lnTo>
                      <a:cubicBezTo>
                        <a:pt x="1507" y="1494"/>
                        <a:pt x="1819" y="1455"/>
                        <a:pt x="2139" y="1455"/>
                      </a:cubicBezTo>
                      <a:cubicBezTo>
                        <a:pt x="2187" y="1455"/>
                        <a:pt x="2234" y="1456"/>
                        <a:pt x="2282" y="1458"/>
                      </a:cubicBezTo>
                      <a:lnTo>
                        <a:pt x="14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6"/>
                <p:cNvSpPr/>
                <p:nvPr/>
              </p:nvSpPr>
              <p:spPr>
                <a:xfrm>
                  <a:off x="2104316" y="1332971"/>
                  <a:ext cx="41535" cy="62474"/>
                </a:xfrm>
                <a:custGeom>
                  <a:rect b="b" l="l" r="r" t="t"/>
                  <a:pathLst>
                    <a:path extrusionOk="0" h="2008" w="1335">
                      <a:moveTo>
                        <a:pt x="633" y="0"/>
                      </a:moveTo>
                      <a:lnTo>
                        <a:pt x="1" y="1375"/>
                      </a:lnTo>
                      <a:cubicBezTo>
                        <a:pt x="234" y="1581"/>
                        <a:pt x="468" y="1787"/>
                        <a:pt x="688" y="2007"/>
                      </a:cubicBezTo>
                      <a:lnTo>
                        <a:pt x="1334" y="619"/>
                      </a:lnTo>
                      <a:cubicBezTo>
                        <a:pt x="1100" y="399"/>
                        <a:pt x="867" y="193"/>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6"/>
                <p:cNvSpPr/>
                <p:nvPr/>
              </p:nvSpPr>
              <p:spPr>
                <a:xfrm>
                  <a:off x="1735224" y="1388975"/>
                  <a:ext cx="61198" cy="47073"/>
                </a:xfrm>
                <a:custGeom>
                  <a:rect b="b" l="l" r="r" t="t"/>
                  <a:pathLst>
                    <a:path extrusionOk="0" h="1513" w="1967">
                      <a:moveTo>
                        <a:pt x="578" y="1"/>
                      </a:moveTo>
                      <a:cubicBezTo>
                        <a:pt x="317" y="482"/>
                        <a:pt x="124" y="991"/>
                        <a:pt x="0" y="1513"/>
                      </a:cubicBezTo>
                      <a:lnTo>
                        <a:pt x="1568" y="1417"/>
                      </a:lnTo>
                      <a:cubicBezTo>
                        <a:pt x="1678" y="1101"/>
                        <a:pt x="1815" y="798"/>
                        <a:pt x="1966" y="509"/>
                      </a:cubicBez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6"/>
                <p:cNvSpPr/>
                <p:nvPr/>
              </p:nvSpPr>
              <p:spPr>
                <a:xfrm>
                  <a:off x="1734788" y="1495476"/>
                  <a:ext cx="47073" cy="51367"/>
                </a:xfrm>
                <a:custGeom>
                  <a:rect b="b" l="l" r="r" t="t"/>
                  <a:pathLst>
                    <a:path extrusionOk="0" h="1651" w="1513">
                      <a:moveTo>
                        <a:pt x="1389" y="1"/>
                      </a:moveTo>
                      <a:lnTo>
                        <a:pt x="1" y="743"/>
                      </a:lnTo>
                      <a:cubicBezTo>
                        <a:pt x="69" y="1045"/>
                        <a:pt x="152" y="1348"/>
                        <a:pt x="262" y="1650"/>
                      </a:cubicBezTo>
                      <a:lnTo>
                        <a:pt x="1513" y="702"/>
                      </a:lnTo>
                      <a:cubicBezTo>
                        <a:pt x="1458" y="482"/>
                        <a:pt x="1417" y="248"/>
                        <a:pt x="1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6"/>
                <p:cNvSpPr/>
                <p:nvPr/>
              </p:nvSpPr>
              <p:spPr>
                <a:xfrm>
                  <a:off x="1774146" y="1576744"/>
                  <a:ext cx="53482" cy="66332"/>
                </a:xfrm>
                <a:custGeom>
                  <a:rect b="b" l="l" r="r" t="t"/>
                  <a:pathLst>
                    <a:path extrusionOk="0" h="2132" w="1719">
                      <a:moveTo>
                        <a:pt x="1059" y="1"/>
                      </a:moveTo>
                      <a:lnTo>
                        <a:pt x="0" y="1059"/>
                      </a:lnTo>
                      <a:cubicBezTo>
                        <a:pt x="234" y="1430"/>
                        <a:pt x="495" y="1788"/>
                        <a:pt x="756" y="2131"/>
                      </a:cubicBezTo>
                      <a:lnTo>
                        <a:pt x="1719" y="977"/>
                      </a:lnTo>
                      <a:cubicBezTo>
                        <a:pt x="1471" y="660"/>
                        <a:pt x="1265" y="344"/>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6"/>
                <p:cNvSpPr/>
                <p:nvPr/>
              </p:nvSpPr>
              <p:spPr>
                <a:xfrm>
                  <a:off x="2020934" y="1270931"/>
                  <a:ext cx="52611" cy="70190"/>
                </a:xfrm>
                <a:custGeom>
                  <a:rect b="b" l="l" r="r" t="t"/>
                  <a:pathLst>
                    <a:path extrusionOk="0" h="2256" w="1691">
                      <a:moveTo>
                        <a:pt x="0" y="1"/>
                      </a:moveTo>
                      <a:lnTo>
                        <a:pt x="55" y="1623"/>
                      </a:lnTo>
                      <a:cubicBezTo>
                        <a:pt x="454" y="1802"/>
                        <a:pt x="839" y="2008"/>
                        <a:pt x="1210" y="2255"/>
                      </a:cubicBezTo>
                      <a:lnTo>
                        <a:pt x="1691" y="826"/>
                      </a:lnTo>
                      <a:cubicBezTo>
                        <a:pt x="1155" y="496"/>
                        <a:pt x="591" y="22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6"/>
                <p:cNvSpPr/>
                <p:nvPr/>
              </p:nvSpPr>
              <p:spPr>
                <a:xfrm>
                  <a:off x="2177463" y="1391993"/>
                  <a:ext cx="57776" cy="56469"/>
                </a:xfrm>
                <a:custGeom>
                  <a:rect b="b" l="l" r="r" t="t"/>
                  <a:pathLst>
                    <a:path extrusionOk="0" h="1815" w="1857">
                      <a:moveTo>
                        <a:pt x="605" y="0"/>
                      </a:moveTo>
                      <a:lnTo>
                        <a:pt x="0" y="1320"/>
                      </a:lnTo>
                      <a:cubicBezTo>
                        <a:pt x="523" y="1553"/>
                        <a:pt x="1073" y="1732"/>
                        <a:pt x="1650" y="1815"/>
                      </a:cubicBezTo>
                      <a:lnTo>
                        <a:pt x="1856" y="371"/>
                      </a:lnTo>
                      <a:cubicBezTo>
                        <a:pt x="1416" y="302"/>
                        <a:pt x="1004" y="179"/>
                        <a:pt x="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6"/>
                <p:cNvSpPr/>
                <p:nvPr/>
              </p:nvSpPr>
              <p:spPr>
                <a:xfrm>
                  <a:off x="1798103" y="1304720"/>
                  <a:ext cx="66301" cy="56500"/>
                </a:xfrm>
                <a:custGeom>
                  <a:rect b="b" l="l" r="r" t="t"/>
                  <a:pathLst>
                    <a:path extrusionOk="0" h="1816" w="2131">
                      <a:moveTo>
                        <a:pt x="880" y="1"/>
                      </a:moveTo>
                      <a:cubicBezTo>
                        <a:pt x="591" y="221"/>
                        <a:pt x="316" y="468"/>
                        <a:pt x="55" y="729"/>
                      </a:cubicBezTo>
                      <a:lnTo>
                        <a:pt x="0" y="784"/>
                      </a:lnTo>
                      <a:lnTo>
                        <a:pt x="1031" y="1815"/>
                      </a:lnTo>
                      <a:lnTo>
                        <a:pt x="1086" y="1760"/>
                      </a:lnTo>
                      <a:cubicBezTo>
                        <a:pt x="1402" y="1444"/>
                        <a:pt x="1746" y="1155"/>
                        <a:pt x="2131" y="894"/>
                      </a:cubicBezTo>
                      <a:lnTo>
                        <a:pt x="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6"/>
                <p:cNvSpPr/>
                <p:nvPr/>
              </p:nvSpPr>
              <p:spPr>
                <a:xfrm>
                  <a:off x="2280104" y="1400953"/>
                  <a:ext cx="73581" cy="50091"/>
                </a:xfrm>
                <a:custGeom>
                  <a:rect b="b" l="l" r="r" t="t"/>
                  <a:pathLst>
                    <a:path extrusionOk="0" h="1610" w="2365">
                      <a:moveTo>
                        <a:pt x="1485" y="1"/>
                      </a:moveTo>
                      <a:cubicBezTo>
                        <a:pt x="1004" y="97"/>
                        <a:pt x="495" y="152"/>
                        <a:pt x="1" y="166"/>
                      </a:cubicBezTo>
                      <a:lnTo>
                        <a:pt x="372" y="1609"/>
                      </a:lnTo>
                      <a:cubicBezTo>
                        <a:pt x="1032" y="1568"/>
                        <a:pt x="1705" y="1472"/>
                        <a:pt x="2365" y="1320"/>
                      </a:cubicBez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6"/>
                <p:cNvSpPr/>
                <p:nvPr/>
              </p:nvSpPr>
              <p:spPr>
                <a:xfrm>
                  <a:off x="2326307" y="1398402"/>
                  <a:ext cx="40664" cy="43651"/>
                </a:xfrm>
                <a:custGeom>
                  <a:rect b="b" l="l" r="r" t="t"/>
                  <a:pathLst>
                    <a:path extrusionOk="0" h="1403" w="1307">
                      <a:moveTo>
                        <a:pt x="440" y="0"/>
                      </a:moveTo>
                      <a:cubicBezTo>
                        <a:pt x="303" y="28"/>
                        <a:pt x="165" y="55"/>
                        <a:pt x="0" y="83"/>
                      </a:cubicBezTo>
                      <a:lnTo>
                        <a:pt x="880" y="1402"/>
                      </a:lnTo>
                      <a:cubicBezTo>
                        <a:pt x="1031" y="1361"/>
                        <a:pt x="1169" y="1320"/>
                        <a:pt x="1306" y="1292"/>
                      </a:cubicBezTo>
                      <a:lnTo>
                        <a:pt x="4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6"/>
                <p:cNvSpPr/>
                <p:nvPr/>
              </p:nvSpPr>
              <p:spPr>
                <a:xfrm>
                  <a:off x="1865244" y="1865880"/>
                  <a:ext cx="51771" cy="23117"/>
                </a:xfrm>
                <a:custGeom>
                  <a:rect b="b" l="l" r="r" t="t"/>
                  <a:pathLst>
                    <a:path extrusionOk="0" h="743" w="1664">
                      <a:moveTo>
                        <a:pt x="1664" y="0"/>
                      </a:moveTo>
                      <a:lnTo>
                        <a:pt x="110" y="303"/>
                      </a:lnTo>
                      <a:cubicBezTo>
                        <a:pt x="69" y="467"/>
                        <a:pt x="42" y="619"/>
                        <a:pt x="0" y="742"/>
                      </a:cubicBezTo>
                      <a:lnTo>
                        <a:pt x="1581" y="440"/>
                      </a:lnTo>
                      <a:cubicBezTo>
                        <a:pt x="1609" y="303"/>
                        <a:pt x="1636" y="165"/>
                        <a:pt x="1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56"/>
              <p:cNvGrpSpPr/>
              <p:nvPr/>
            </p:nvGrpSpPr>
            <p:grpSpPr>
              <a:xfrm>
                <a:off x="1732237" y="1258112"/>
                <a:ext cx="559441" cy="584276"/>
                <a:chOff x="1732237" y="1258112"/>
                <a:chExt cx="559441" cy="584276"/>
              </a:xfrm>
            </p:grpSpPr>
            <p:sp>
              <p:nvSpPr>
                <p:cNvPr id="1254" name="Google Shape;1254;p56"/>
                <p:cNvSpPr/>
                <p:nvPr/>
              </p:nvSpPr>
              <p:spPr>
                <a:xfrm>
                  <a:off x="2266850" y="1406087"/>
                  <a:ext cx="24828" cy="45362"/>
                </a:xfrm>
                <a:custGeom>
                  <a:rect b="b" l="l" r="r" t="t"/>
                  <a:pathLst>
                    <a:path extrusionOk="0" h="1458" w="798">
                      <a:moveTo>
                        <a:pt x="427" y="1"/>
                      </a:moveTo>
                      <a:cubicBezTo>
                        <a:pt x="275" y="14"/>
                        <a:pt x="138" y="14"/>
                        <a:pt x="0" y="14"/>
                      </a:cubicBezTo>
                      <a:lnTo>
                        <a:pt x="372" y="1458"/>
                      </a:lnTo>
                      <a:cubicBezTo>
                        <a:pt x="509" y="1458"/>
                        <a:pt x="647" y="1444"/>
                        <a:pt x="798" y="1444"/>
                      </a:cubicBezTo>
                      <a:lnTo>
                        <a:pt x="4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6"/>
                <p:cNvSpPr/>
                <p:nvPr/>
              </p:nvSpPr>
              <p:spPr>
                <a:xfrm>
                  <a:off x="2165920" y="1385552"/>
                  <a:ext cx="30397" cy="47509"/>
                </a:xfrm>
                <a:custGeom>
                  <a:rect b="b" l="l" r="r" t="t"/>
                  <a:pathLst>
                    <a:path extrusionOk="0" h="1527" w="977">
                      <a:moveTo>
                        <a:pt x="605" y="1"/>
                      </a:moveTo>
                      <a:lnTo>
                        <a:pt x="0" y="1334"/>
                      </a:lnTo>
                      <a:cubicBezTo>
                        <a:pt x="110" y="1403"/>
                        <a:pt x="234" y="1472"/>
                        <a:pt x="371" y="1527"/>
                      </a:cubicBezTo>
                      <a:lnTo>
                        <a:pt x="976" y="207"/>
                      </a:lnTo>
                      <a:cubicBezTo>
                        <a:pt x="839" y="138"/>
                        <a:pt x="729" y="83"/>
                        <a:pt x="6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6"/>
                <p:cNvSpPr/>
                <p:nvPr/>
              </p:nvSpPr>
              <p:spPr>
                <a:xfrm>
                  <a:off x="2094049" y="1324819"/>
                  <a:ext cx="29992" cy="50931"/>
                </a:xfrm>
                <a:custGeom>
                  <a:rect b="b" l="l" r="r" t="t"/>
                  <a:pathLst>
                    <a:path extrusionOk="0" h="1637" w="964">
                      <a:moveTo>
                        <a:pt x="633" y="1"/>
                      </a:moveTo>
                      <a:lnTo>
                        <a:pt x="1" y="1362"/>
                      </a:lnTo>
                      <a:cubicBezTo>
                        <a:pt x="111" y="1444"/>
                        <a:pt x="221" y="1540"/>
                        <a:pt x="331" y="1637"/>
                      </a:cubicBezTo>
                      <a:lnTo>
                        <a:pt x="963" y="262"/>
                      </a:lnTo>
                      <a:cubicBezTo>
                        <a:pt x="853" y="166"/>
                        <a:pt x="743" y="83"/>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6"/>
                <p:cNvSpPr/>
                <p:nvPr/>
              </p:nvSpPr>
              <p:spPr>
                <a:xfrm>
                  <a:off x="2228799" y="1403536"/>
                  <a:ext cx="19259" cy="46638"/>
                </a:xfrm>
                <a:custGeom>
                  <a:rect b="b" l="l" r="r" t="t"/>
                  <a:pathLst>
                    <a:path extrusionOk="0" h="1499" w="619">
                      <a:moveTo>
                        <a:pt x="206" y="0"/>
                      </a:moveTo>
                      <a:lnTo>
                        <a:pt x="0" y="1444"/>
                      </a:lnTo>
                      <a:cubicBezTo>
                        <a:pt x="137" y="1457"/>
                        <a:pt x="275" y="1485"/>
                        <a:pt x="412" y="1499"/>
                      </a:cubicBezTo>
                      <a:lnTo>
                        <a:pt x="619" y="55"/>
                      </a:lnTo>
                      <a:cubicBezTo>
                        <a:pt x="481" y="41"/>
                        <a:pt x="344" y="28"/>
                        <a:pt x="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6"/>
                <p:cNvSpPr/>
                <p:nvPr/>
              </p:nvSpPr>
              <p:spPr>
                <a:xfrm>
                  <a:off x="2126126" y="1352199"/>
                  <a:ext cx="29992" cy="52642"/>
                </a:xfrm>
                <a:custGeom>
                  <a:rect b="b" l="l" r="r" t="t"/>
                  <a:pathLst>
                    <a:path extrusionOk="0" h="1692" w="964">
                      <a:moveTo>
                        <a:pt x="647" y="1"/>
                      </a:moveTo>
                      <a:lnTo>
                        <a:pt x="1" y="1389"/>
                      </a:lnTo>
                      <a:lnTo>
                        <a:pt x="221" y="1609"/>
                      </a:lnTo>
                      <a:lnTo>
                        <a:pt x="317" y="1691"/>
                      </a:lnTo>
                      <a:lnTo>
                        <a:pt x="963" y="303"/>
                      </a:lnTo>
                      <a:lnTo>
                        <a:pt x="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6"/>
                <p:cNvSpPr/>
                <p:nvPr/>
              </p:nvSpPr>
              <p:spPr>
                <a:xfrm>
                  <a:off x="1742908" y="1517722"/>
                  <a:ext cx="42811" cy="41940"/>
                </a:xfrm>
                <a:custGeom>
                  <a:rect b="b" l="l" r="r" t="t"/>
                  <a:pathLst>
                    <a:path extrusionOk="0" h="1348" w="1376">
                      <a:moveTo>
                        <a:pt x="1252" y="1"/>
                      </a:moveTo>
                      <a:lnTo>
                        <a:pt x="1" y="935"/>
                      </a:lnTo>
                      <a:cubicBezTo>
                        <a:pt x="42" y="1073"/>
                        <a:pt x="83" y="1196"/>
                        <a:pt x="138" y="1348"/>
                      </a:cubicBezTo>
                      <a:lnTo>
                        <a:pt x="1376" y="427"/>
                      </a:lnTo>
                      <a:cubicBezTo>
                        <a:pt x="1321" y="275"/>
                        <a:pt x="1279" y="138"/>
                        <a:pt x="1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6"/>
                <p:cNvSpPr/>
                <p:nvPr/>
              </p:nvSpPr>
              <p:spPr>
                <a:xfrm>
                  <a:off x="1797667" y="1607110"/>
                  <a:ext cx="38082" cy="46233"/>
                </a:xfrm>
                <a:custGeom>
                  <a:rect b="b" l="l" r="r" t="t"/>
                  <a:pathLst>
                    <a:path extrusionOk="0" h="1486" w="1224">
                      <a:moveTo>
                        <a:pt x="963" y="1"/>
                      </a:moveTo>
                      <a:lnTo>
                        <a:pt x="0" y="1141"/>
                      </a:lnTo>
                      <a:cubicBezTo>
                        <a:pt x="97" y="1265"/>
                        <a:pt x="179" y="1375"/>
                        <a:pt x="275" y="1485"/>
                      </a:cubicBezTo>
                      <a:lnTo>
                        <a:pt x="1224" y="344"/>
                      </a:lnTo>
                      <a:cubicBezTo>
                        <a:pt x="1128" y="220"/>
                        <a:pt x="1045" y="110"/>
                        <a:pt x="9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6"/>
                <p:cNvSpPr/>
                <p:nvPr/>
              </p:nvSpPr>
              <p:spPr>
                <a:xfrm>
                  <a:off x="1767301" y="1565201"/>
                  <a:ext cx="39793" cy="44491"/>
                </a:xfrm>
                <a:custGeom>
                  <a:rect b="b" l="l" r="r" t="t"/>
                  <a:pathLst>
                    <a:path extrusionOk="0" h="1430" w="1279">
                      <a:moveTo>
                        <a:pt x="1073" y="0"/>
                      </a:moveTo>
                      <a:lnTo>
                        <a:pt x="0" y="1073"/>
                      </a:lnTo>
                      <a:cubicBezTo>
                        <a:pt x="69" y="1196"/>
                        <a:pt x="138" y="1306"/>
                        <a:pt x="220" y="1430"/>
                      </a:cubicBezTo>
                      <a:lnTo>
                        <a:pt x="1279" y="372"/>
                      </a:lnTo>
                      <a:cubicBezTo>
                        <a:pt x="1210" y="248"/>
                        <a:pt x="1141" y="124"/>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6"/>
                <p:cNvSpPr/>
                <p:nvPr/>
              </p:nvSpPr>
              <p:spPr>
                <a:xfrm>
                  <a:off x="2058985" y="1296599"/>
                  <a:ext cx="26135" cy="51771"/>
                </a:xfrm>
                <a:custGeom>
                  <a:rect b="b" l="l" r="r" t="t"/>
                  <a:pathLst>
                    <a:path extrusionOk="0" h="1664" w="840">
                      <a:moveTo>
                        <a:pt x="468" y="1"/>
                      </a:moveTo>
                      <a:lnTo>
                        <a:pt x="1" y="1430"/>
                      </a:lnTo>
                      <a:cubicBezTo>
                        <a:pt x="124" y="1499"/>
                        <a:pt x="234" y="1581"/>
                        <a:pt x="358" y="1664"/>
                      </a:cubicBezTo>
                      <a:lnTo>
                        <a:pt x="839" y="221"/>
                      </a:lnTo>
                      <a:cubicBezTo>
                        <a:pt x="715" y="152"/>
                        <a:pt x="592" y="69"/>
                        <a:pt x="4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6"/>
                <p:cNvSpPr/>
                <p:nvPr/>
              </p:nvSpPr>
              <p:spPr>
                <a:xfrm>
                  <a:off x="1876787" y="1745689"/>
                  <a:ext cx="44086" cy="36806"/>
                </a:xfrm>
                <a:custGeom>
                  <a:rect b="b" l="l" r="r" t="t"/>
                  <a:pathLst>
                    <a:path extrusionOk="0" h="1183" w="1417">
                      <a:moveTo>
                        <a:pt x="1334" y="0"/>
                      </a:moveTo>
                      <a:lnTo>
                        <a:pt x="1" y="743"/>
                      </a:lnTo>
                      <a:cubicBezTo>
                        <a:pt x="14" y="894"/>
                        <a:pt x="28" y="1045"/>
                        <a:pt x="42" y="1183"/>
                      </a:cubicBezTo>
                      <a:lnTo>
                        <a:pt x="1416" y="426"/>
                      </a:lnTo>
                      <a:cubicBezTo>
                        <a:pt x="1403" y="275"/>
                        <a:pt x="1375" y="138"/>
                        <a:pt x="1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6"/>
                <p:cNvSpPr/>
                <p:nvPr/>
              </p:nvSpPr>
              <p:spPr>
                <a:xfrm>
                  <a:off x="1732237" y="1481786"/>
                  <a:ext cx="45362" cy="36806"/>
                </a:xfrm>
                <a:custGeom>
                  <a:rect b="b" l="l" r="r" t="t"/>
                  <a:pathLst>
                    <a:path extrusionOk="0" h="1183" w="1458">
                      <a:moveTo>
                        <a:pt x="1430" y="1"/>
                      </a:moveTo>
                      <a:lnTo>
                        <a:pt x="0" y="757"/>
                      </a:lnTo>
                      <a:cubicBezTo>
                        <a:pt x="28" y="894"/>
                        <a:pt x="41" y="1032"/>
                        <a:pt x="83" y="1183"/>
                      </a:cubicBezTo>
                      <a:lnTo>
                        <a:pt x="1457" y="441"/>
                      </a:lnTo>
                      <a:cubicBezTo>
                        <a:pt x="1444" y="289"/>
                        <a:pt x="1430" y="138"/>
                        <a:pt x="1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6"/>
                <p:cNvSpPr/>
                <p:nvPr/>
              </p:nvSpPr>
              <p:spPr>
                <a:xfrm>
                  <a:off x="1834443" y="1644757"/>
                  <a:ext cx="33819" cy="49624"/>
                </a:xfrm>
                <a:custGeom>
                  <a:rect b="b" l="l" r="r" t="t"/>
                  <a:pathLst>
                    <a:path extrusionOk="0" h="1595" w="1087">
                      <a:moveTo>
                        <a:pt x="784" y="0"/>
                      </a:moveTo>
                      <a:lnTo>
                        <a:pt x="1" y="1279"/>
                      </a:lnTo>
                      <a:cubicBezTo>
                        <a:pt x="83" y="1375"/>
                        <a:pt x="166" y="1457"/>
                        <a:pt x="262" y="1554"/>
                      </a:cubicBezTo>
                      <a:lnTo>
                        <a:pt x="289" y="1595"/>
                      </a:lnTo>
                      <a:lnTo>
                        <a:pt x="1087" y="303"/>
                      </a:lnTo>
                      <a:cubicBezTo>
                        <a:pt x="977" y="206"/>
                        <a:pt x="880" y="96"/>
                        <a:pt x="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6"/>
                <p:cNvSpPr/>
                <p:nvPr/>
              </p:nvSpPr>
              <p:spPr>
                <a:xfrm>
                  <a:off x="1875076" y="1819241"/>
                  <a:ext cx="47944" cy="23148"/>
                </a:xfrm>
                <a:custGeom>
                  <a:rect b="b" l="l" r="r" t="t"/>
                  <a:pathLst>
                    <a:path extrusionOk="0" h="744" w="1541">
                      <a:moveTo>
                        <a:pt x="1540" y="1"/>
                      </a:moveTo>
                      <a:lnTo>
                        <a:pt x="56" y="303"/>
                      </a:lnTo>
                      <a:cubicBezTo>
                        <a:pt x="42" y="454"/>
                        <a:pt x="28" y="606"/>
                        <a:pt x="1" y="743"/>
                      </a:cubicBezTo>
                      <a:lnTo>
                        <a:pt x="1513" y="427"/>
                      </a:lnTo>
                      <a:cubicBezTo>
                        <a:pt x="1526" y="289"/>
                        <a:pt x="1526" y="152"/>
                        <a:pt x="1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6"/>
                <p:cNvSpPr/>
                <p:nvPr/>
              </p:nvSpPr>
              <p:spPr>
                <a:xfrm>
                  <a:off x="1863098" y="1696063"/>
                  <a:ext cx="43246" cy="38517"/>
                </a:xfrm>
                <a:custGeom>
                  <a:rect b="b" l="l" r="r" t="t"/>
                  <a:pathLst>
                    <a:path extrusionOk="0" h="1238" w="1390">
                      <a:moveTo>
                        <a:pt x="1210" y="1"/>
                      </a:moveTo>
                      <a:lnTo>
                        <a:pt x="1" y="853"/>
                      </a:lnTo>
                      <a:cubicBezTo>
                        <a:pt x="69" y="963"/>
                        <a:pt x="124" y="1114"/>
                        <a:pt x="179" y="1238"/>
                      </a:cubicBezTo>
                      <a:lnTo>
                        <a:pt x="1389" y="372"/>
                      </a:lnTo>
                      <a:cubicBezTo>
                        <a:pt x="1334" y="248"/>
                        <a:pt x="1279" y="124"/>
                        <a:pt x="1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6"/>
                <p:cNvSpPr/>
                <p:nvPr/>
              </p:nvSpPr>
              <p:spPr>
                <a:xfrm>
                  <a:off x="1871218" y="1270931"/>
                  <a:ext cx="50091" cy="40664"/>
                </a:xfrm>
                <a:custGeom>
                  <a:rect b="b" l="l" r="r" t="t"/>
                  <a:pathLst>
                    <a:path extrusionOk="0" h="1307" w="1610">
                      <a:moveTo>
                        <a:pt x="413" y="1"/>
                      </a:moveTo>
                      <a:cubicBezTo>
                        <a:pt x="276" y="42"/>
                        <a:pt x="138" y="97"/>
                        <a:pt x="1" y="166"/>
                      </a:cubicBezTo>
                      <a:lnTo>
                        <a:pt x="1142" y="1307"/>
                      </a:lnTo>
                      <a:cubicBezTo>
                        <a:pt x="1293" y="1252"/>
                        <a:pt x="1444" y="1211"/>
                        <a:pt x="1609" y="1183"/>
                      </a:cubicBezTo>
                      <a:lnTo>
                        <a:pt x="4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6"/>
                <p:cNvSpPr/>
                <p:nvPr/>
              </p:nvSpPr>
              <p:spPr>
                <a:xfrm>
                  <a:off x="1929835" y="1258112"/>
                  <a:ext cx="41069" cy="47944"/>
                </a:xfrm>
                <a:custGeom>
                  <a:rect b="b" l="l" r="r" t="t"/>
                  <a:pathLst>
                    <a:path extrusionOk="0" h="1541" w="1320">
                      <a:moveTo>
                        <a:pt x="454" y="0"/>
                      </a:moveTo>
                      <a:cubicBezTo>
                        <a:pt x="303" y="0"/>
                        <a:pt x="151" y="14"/>
                        <a:pt x="0" y="42"/>
                      </a:cubicBezTo>
                      <a:lnTo>
                        <a:pt x="811" y="1499"/>
                      </a:lnTo>
                      <a:cubicBezTo>
                        <a:pt x="976" y="1499"/>
                        <a:pt x="1141" y="1513"/>
                        <a:pt x="1320" y="1540"/>
                      </a:cubicBezTo>
                      <a:lnTo>
                        <a:pt x="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6"/>
                <p:cNvSpPr/>
                <p:nvPr/>
              </p:nvSpPr>
              <p:spPr>
                <a:xfrm>
                  <a:off x="2008084" y="1266668"/>
                  <a:ext cx="14592" cy="54354"/>
                </a:xfrm>
                <a:custGeom>
                  <a:rect b="b" l="l" r="r" t="t"/>
                  <a:pathLst>
                    <a:path extrusionOk="0" h="1747" w="469">
                      <a:moveTo>
                        <a:pt x="1" y="0"/>
                      </a:moveTo>
                      <a:lnTo>
                        <a:pt x="42" y="1581"/>
                      </a:lnTo>
                      <a:cubicBezTo>
                        <a:pt x="193" y="1636"/>
                        <a:pt x="331" y="1691"/>
                        <a:pt x="468" y="1746"/>
                      </a:cubicBezTo>
                      <a:lnTo>
                        <a:pt x="413" y="138"/>
                      </a:lnTo>
                      <a:cubicBezTo>
                        <a:pt x="276" y="97"/>
                        <a:pt x="138" y="42"/>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6"/>
                <p:cNvSpPr/>
                <p:nvPr/>
              </p:nvSpPr>
              <p:spPr>
                <a:xfrm>
                  <a:off x="1753176" y="1377867"/>
                  <a:ext cx="50091" cy="27410"/>
                </a:xfrm>
                <a:custGeom>
                  <a:rect b="b" l="l" r="r" t="t"/>
                  <a:pathLst>
                    <a:path extrusionOk="0" h="881" w="1610">
                      <a:moveTo>
                        <a:pt x="221" y="0"/>
                      </a:moveTo>
                      <a:cubicBezTo>
                        <a:pt x="138" y="110"/>
                        <a:pt x="70" y="234"/>
                        <a:pt x="1" y="358"/>
                      </a:cubicBezTo>
                      <a:lnTo>
                        <a:pt x="1389" y="880"/>
                      </a:lnTo>
                      <a:cubicBezTo>
                        <a:pt x="1458" y="756"/>
                        <a:pt x="1540" y="633"/>
                        <a:pt x="1609" y="509"/>
                      </a:cubicBezTo>
                      <a:lnTo>
                        <a:pt x="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6"/>
                <p:cNvSpPr/>
                <p:nvPr/>
              </p:nvSpPr>
              <p:spPr>
                <a:xfrm>
                  <a:off x="1732641" y="1433031"/>
                  <a:ext cx="51367" cy="16303"/>
                </a:xfrm>
                <a:custGeom>
                  <a:rect b="b" l="l" r="r" t="t"/>
                  <a:pathLst>
                    <a:path extrusionOk="0" h="524" w="1651">
                      <a:moveTo>
                        <a:pt x="1651" y="1"/>
                      </a:moveTo>
                      <a:lnTo>
                        <a:pt x="83" y="97"/>
                      </a:lnTo>
                      <a:cubicBezTo>
                        <a:pt x="56" y="234"/>
                        <a:pt x="28" y="372"/>
                        <a:pt x="1" y="523"/>
                      </a:cubicBezTo>
                      <a:lnTo>
                        <a:pt x="1527" y="427"/>
                      </a:lnTo>
                      <a:cubicBezTo>
                        <a:pt x="1568" y="276"/>
                        <a:pt x="1609" y="138"/>
                        <a:pt x="1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6"/>
                <p:cNvSpPr/>
                <p:nvPr/>
              </p:nvSpPr>
              <p:spPr>
                <a:xfrm>
                  <a:off x="1789111" y="1329113"/>
                  <a:ext cx="41100" cy="41504"/>
                </a:xfrm>
                <a:custGeom>
                  <a:rect b="b" l="l" r="r" t="t"/>
                  <a:pathLst>
                    <a:path extrusionOk="0" h="1334" w="1321">
                      <a:moveTo>
                        <a:pt x="289" y="0"/>
                      </a:moveTo>
                      <a:cubicBezTo>
                        <a:pt x="193" y="97"/>
                        <a:pt x="97" y="207"/>
                        <a:pt x="1" y="303"/>
                      </a:cubicBezTo>
                      <a:lnTo>
                        <a:pt x="1032" y="1334"/>
                      </a:lnTo>
                      <a:cubicBezTo>
                        <a:pt x="1128" y="1238"/>
                        <a:pt x="1224" y="1128"/>
                        <a:pt x="1320" y="1031"/>
                      </a:cubicBezTo>
                      <a:lnTo>
                        <a:pt x="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6"/>
                <p:cNvSpPr/>
                <p:nvPr/>
              </p:nvSpPr>
              <p:spPr>
                <a:xfrm>
                  <a:off x="1825887" y="1296164"/>
                  <a:ext cx="50496" cy="36402"/>
                </a:xfrm>
                <a:custGeom>
                  <a:rect b="b" l="l" r="r" t="t"/>
                  <a:pathLst>
                    <a:path extrusionOk="0" h="1170" w="1623">
                      <a:moveTo>
                        <a:pt x="344" y="1"/>
                      </a:moveTo>
                      <a:cubicBezTo>
                        <a:pt x="221" y="97"/>
                        <a:pt x="111" y="180"/>
                        <a:pt x="1" y="276"/>
                      </a:cubicBezTo>
                      <a:lnTo>
                        <a:pt x="1238" y="1169"/>
                      </a:lnTo>
                      <a:cubicBezTo>
                        <a:pt x="1362" y="1087"/>
                        <a:pt x="1485" y="991"/>
                        <a:pt x="1623" y="922"/>
                      </a:cubicBezTo>
                      <a:lnTo>
                        <a:pt x="3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5" name="Google Shape;1275;p56"/>
            <p:cNvGrpSpPr/>
            <p:nvPr/>
          </p:nvGrpSpPr>
          <p:grpSpPr>
            <a:xfrm>
              <a:off x="2894709" y="1258206"/>
              <a:ext cx="685635" cy="682282"/>
              <a:chOff x="2894709" y="1258206"/>
              <a:chExt cx="685635" cy="682282"/>
            </a:xfrm>
          </p:grpSpPr>
          <p:sp>
            <p:nvSpPr>
              <p:cNvPr id="1276" name="Google Shape;1276;p56"/>
              <p:cNvSpPr/>
              <p:nvPr/>
            </p:nvSpPr>
            <p:spPr>
              <a:xfrm>
                <a:off x="3399392" y="1867591"/>
                <a:ext cx="58554" cy="72897"/>
              </a:xfrm>
              <a:custGeom>
                <a:rect b="b" l="l" r="r" t="t"/>
                <a:pathLst>
                  <a:path extrusionOk="0" h="2343" w="1882">
                    <a:moveTo>
                      <a:pt x="1293" y="0"/>
                    </a:moveTo>
                    <a:lnTo>
                      <a:pt x="0" y="866"/>
                    </a:lnTo>
                    <a:cubicBezTo>
                      <a:pt x="152" y="1443"/>
                      <a:pt x="289" y="1801"/>
                      <a:pt x="303" y="1870"/>
                    </a:cubicBezTo>
                    <a:cubicBezTo>
                      <a:pt x="429" y="2202"/>
                      <a:pt x="691" y="2342"/>
                      <a:pt x="956" y="2342"/>
                    </a:cubicBezTo>
                    <a:cubicBezTo>
                      <a:pt x="1415" y="2342"/>
                      <a:pt x="1881" y="1922"/>
                      <a:pt x="1664" y="1347"/>
                    </a:cubicBezTo>
                    <a:cubicBezTo>
                      <a:pt x="1513" y="907"/>
                      <a:pt x="1389" y="467"/>
                      <a:pt x="1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6"/>
              <p:cNvSpPr/>
              <p:nvPr/>
            </p:nvSpPr>
            <p:spPr>
              <a:xfrm>
                <a:off x="3386542" y="1794879"/>
                <a:ext cx="45393" cy="24828"/>
              </a:xfrm>
              <a:custGeom>
                <a:rect b="b" l="l" r="r" t="t"/>
                <a:pathLst>
                  <a:path extrusionOk="0" h="798" w="1459">
                    <a:moveTo>
                      <a:pt x="1444" y="0"/>
                    </a:moveTo>
                    <a:lnTo>
                      <a:pt x="1" y="371"/>
                    </a:lnTo>
                    <a:cubicBezTo>
                      <a:pt x="1" y="509"/>
                      <a:pt x="1" y="660"/>
                      <a:pt x="15" y="797"/>
                    </a:cubicBezTo>
                    <a:lnTo>
                      <a:pt x="1458" y="426"/>
                    </a:lnTo>
                    <a:cubicBezTo>
                      <a:pt x="1444" y="275"/>
                      <a:pt x="1444" y="138"/>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6"/>
              <p:cNvSpPr/>
              <p:nvPr/>
            </p:nvSpPr>
            <p:spPr>
              <a:xfrm>
                <a:off x="3404961" y="1693512"/>
                <a:ext cx="47478" cy="30397"/>
              </a:xfrm>
              <a:custGeom>
                <a:rect b="b" l="l" r="r" t="t"/>
                <a:pathLst>
                  <a:path extrusionOk="0" h="977" w="1526">
                    <a:moveTo>
                      <a:pt x="193" y="0"/>
                    </a:moveTo>
                    <a:cubicBezTo>
                      <a:pt x="124" y="124"/>
                      <a:pt x="55" y="248"/>
                      <a:pt x="0" y="371"/>
                    </a:cubicBezTo>
                    <a:lnTo>
                      <a:pt x="1320" y="976"/>
                    </a:lnTo>
                    <a:cubicBezTo>
                      <a:pt x="1375" y="853"/>
                      <a:pt x="1443" y="729"/>
                      <a:pt x="1526" y="605"/>
                    </a:cubicBezTo>
                    <a:lnTo>
                      <a:pt x="1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6"/>
              <p:cNvSpPr/>
              <p:nvPr/>
            </p:nvSpPr>
            <p:spPr>
              <a:xfrm>
                <a:off x="3462271" y="1622076"/>
                <a:ext cx="50900" cy="29961"/>
              </a:xfrm>
              <a:custGeom>
                <a:rect b="b" l="l" r="r" t="t"/>
                <a:pathLst>
                  <a:path extrusionOk="0" h="963" w="1636">
                    <a:moveTo>
                      <a:pt x="289" y="1"/>
                    </a:moveTo>
                    <a:cubicBezTo>
                      <a:pt x="193" y="111"/>
                      <a:pt x="96" y="221"/>
                      <a:pt x="0" y="331"/>
                    </a:cubicBezTo>
                    <a:lnTo>
                      <a:pt x="1375" y="963"/>
                    </a:lnTo>
                    <a:cubicBezTo>
                      <a:pt x="1471" y="853"/>
                      <a:pt x="1553" y="743"/>
                      <a:pt x="1636" y="633"/>
                    </a:cubicBez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6"/>
              <p:cNvSpPr/>
              <p:nvPr/>
            </p:nvSpPr>
            <p:spPr>
              <a:xfrm>
                <a:off x="3387849" y="1756796"/>
                <a:ext cx="46638" cy="19290"/>
              </a:xfrm>
              <a:custGeom>
                <a:rect b="b" l="l" r="r" t="t"/>
                <a:pathLst>
                  <a:path extrusionOk="0" h="620" w="1499">
                    <a:moveTo>
                      <a:pt x="55" y="1"/>
                    </a:moveTo>
                    <a:cubicBezTo>
                      <a:pt x="28" y="138"/>
                      <a:pt x="14" y="276"/>
                      <a:pt x="0" y="413"/>
                    </a:cubicBezTo>
                    <a:lnTo>
                      <a:pt x="1444" y="619"/>
                    </a:lnTo>
                    <a:cubicBezTo>
                      <a:pt x="1457" y="482"/>
                      <a:pt x="1471" y="344"/>
                      <a:pt x="1499" y="207"/>
                    </a:cubicBezTo>
                    <a:lnTo>
                      <a:pt x="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6"/>
              <p:cNvSpPr/>
              <p:nvPr/>
            </p:nvSpPr>
            <p:spPr>
              <a:xfrm>
                <a:off x="3433180" y="1653718"/>
                <a:ext cx="52642" cy="29992"/>
              </a:xfrm>
              <a:custGeom>
                <a:rect b="b" l="l" r="r" t="t"/>
                <a:pathLst>
                  <a:path extrusionOk="0" h="964" w="1692">
                    <a:moveTo>
                      <a:pt x="317" y="1"/>
                    </a:moveTo>
                    <a:cubicBezTo>
                      <a:pt x="234" y="83"/>
                      <a:pt x="165" y="152"/>
                      <a:pt x="83" y="235"/>
                    </a:cubicBezTo>
                    <a:cubicBezTo>
                      <a:pt x="55" y="262"/>
                      <a:pt x="28" y="290"/>
                      <a:pt x="0" y="317"/>
                    </a:cubicBezTo>
                    <a:lnTo>
                      <a:pt x="1389" y="963"/>
                    </a:lnTo>
                    <a:cubicBezTo>
                      <a:pt x="1499" y="867"/>
                      <a:pt x="1595" y="757"/>
                      <a:pt x="1691" y="647"/>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6"/>
              <p:cNvSpPr/>
              <p:nvPr/>
            </p:nvSpPr>
            <p:spPr>
              <a:xfrm>
                <a:off x="3278767" y="1270526"/>
                <a:ext cx="41940" cy="43215"/>
              </a:xfrm>
              <a:custGeom>
                <a:rect b="b" l="l" r="r" t="t"/>
                <a:pathLst>
                  <a:path extrusionOk="0" h="1389" w="1348">
                    <a:moveTo>
                      <a:pt x="399" y="0"/>
                    </a:moveTo>
                    <a:cubicBezTo>
                      <a:pt x="262" y="41"/>
                      <a:pt x="138" y="96"/>
                      <a:pt x="1" y="151"/>
                    </a:cubicBezTo>
                    <a:lnTo>
                      <a:pt x="922" y="1388"/>
                    </a:lnTo>
                    <a:cubicBezTo>
                      <a:pt x="1059" y="1333"/>
                      <a:pt x="1197" y="1292"/>
                      <a:pt x="1348" y="1251"/>
                    </a:cubicBezTo>
                    <a:lnTo>
                      <a:pt x="3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3" name="Google Shape;1283;p56"/>
              <p:cNvGrpSpPr/>
              <p:nvPr/>
            </p:nvGrpSpPr>
            <p:grpSpPr>
              <a:xfrm>
                <a:off x="2894709" y="1258206"/>
                <a:ext cx="685635" cy="636360"/>
                <a:chOff x="2894709" y="1258206"/>
                <a:chExt cx="685635" cy="636360"/>
              </a:xfrm>
            </p:grpSpPr>
            <p:sp>
              <p:nvSpPr>
                <p:cNvPr id="1284" name="Google Shape;1284;p56"/>
                <p:cNvSpPr/>
                <p:nvPr/>
              </p:nvSpPr>
              <p:spPr>
                <a:xfrm>
                  <a:off x="3009329" y="1404812"/>
                  <a:ext cx="69754" cy="46887"/>
                </a:xfrm>
                <a:custGeom>
                  <a:rect b="b" l="l" r="r" t="t"/>
                  <a:pathLst>
                    <a:path extrusionOk="0" h="1507" w="2242">
                      <a:moveTo>
                        <a:pt x="1" y="0"/>
                      </a:moveTo>
                      <a:lnTo>
                        <a:pt x="303" y="1485"/>
                      </a:lnTo>
                      <a:cubicBezTo>
                        <a:pt x="526" y="1499"/>
                        <a:pt x="749" y="1507"/>
                        <a:pt x="972" y="1507"/>
                      </a:cubicBezTo>
                      <a:cubicBezTo>
                        <a:pt x="1395" y="1507"/>
                        <a:pt x="1818" y="1479"/>
                        <a:pt x="2241" y="1416"/>
                      </a:cubicBezTo>
                      <a:lnTo>
                        <a:pt x="1471" y="42"/>
                      </a:lnTo>
                      <a:cubicBezTo>
                        <a:pt x="1311" y="51"/>
                        <a:pt x="1149" y="55"/>
                        <a:pt x="986" y="55"/>
                      </a:cubicBezTo>
                      <a:cubicBezTo>
                        <a:pt x="660" y="55"/>
                        <a:pt x="330" y="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6"/>
                <p:cNvSpPr/>
                <p:nvPr/>
              </p:nvSpPr>
              <p:spPr>
                <a:xfrm>
                  <a:off x="3153475" y="1333811"/>
                  <a:ext cx="66736" cy="53078"/>
                </a:xfrm>
                <a:custGeom>
                  <a:rect b="b" l="l" r="r" t="t"/>
                  <a:pathLst>
                    <a:path extrusionOk="0" h="1706" w="2145">
                      <a:moveTo>
                        <a:pt x="1004" y="1"/>
                      </a:moveTo>
                      <a:cubicBezTo>
                        <a:pt x="674" y="275"/>
                        <a:pt x="344" y="578"/>
                        <a:pt x="0" y="922"/>
                      </a:cubicBezTo>
                      <a:lnTo>
                        <a:pt x="1279" y="1705"/>
                      </a:lnTo>
                      <a:cubicBezTo>
                        <a:pt x="1581" y="1430"/>
                        <a:pt x="1870" y="1183"/>
                        <a:pt x="2145" y="949"/>
                      </a:cubicBezTo>
                      <a:lnTo>
                        <a:pt x="1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6"/>
                <p:cNvSpPr/>
                <p:nvPr/>
              </p:nvSpPr>
              <p:spPr>
                <a:xfrm>
                  <a:off x="2962722" y="1396691"/>
                  <a:ext cx="42780" cy="53047"/>
                </a:xfrm>
                <a:custGeom>
                  <a:rect b="b" l="l" r="r" t="t"/>
                  <a:pathLst>
                    <a:path extrusionOk="0" h="1705" w="1375">
                      <a:moveTo>
                        <a:pt x="0" y="0"/>
                      </a:moveTo>
                      <a:lnTo>
                        <a:pt x="303" y="1540"/>
                      </a:lnTo>
                      <a:cubicBezTo>
                        <a:pt x="632" y="1622"/>
                        <a:pt x="1004" y="1664"/>
                        <a:pt x="1375" y="1705"/>
                      </a:cubicBezTo>
                      <a:lnTo>
                        <a:pt x="1059" y="206"/>
                      </a:lnTo>
                      <a:cubicBezTo>
                        <a:pt x="674" y="138"/>
                        <a:pt x="303" y="6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6"/>
                <p:cNvSpPr/>
                <p:nvPr/>
              </p:nvSpPr>
              <p:spPr>
                <a:xfrm>
                  <a:off x="3069221" y="1396255"/>
                  <a:ext cx="61167" cy="50060"/>
                </a:xfrm>
                <a:custGeom>
                  <a:rect b="b" l="l" r="r" t="t"/>
                  <a:pathLst>
                    <a:path extrusionOk="0" h="1609" w="1966">
                      <a:moveTo>
                        <a:pt x="1100" y="1"/>
                      </a:moveTo>
                      <a:cubicBezTo>
                        <a:pt x="742" y="124"/>
                        <a:pt x="385" y="220"/>
                        <a:pt x="0" y="262"/>
                      </a:cubicBezTo>
                      <a:lnTo>
                        <a:pt x="742" y="1609"/>
                      </a:lnTo>
                      <a:cubicBezTo>
                        <a:pt x="1168" y="1526"/>
                        <a:pt x="1567" y="1389"/>
                        <a:pt x="1966" y="1224"/>
                      </a:cubicBezTo>
                      <a:lnTo>
                        <a:pt x="1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6"/>
                <p:cNvSpPr/>
                <p:nvPr/>
              </p:nvSpPr>
              <p:spPr>
                <a:xfrm>
                  <a:off x="3522132" y="1471954"/>
                  <a:ext cx="58211" cy="65461"/>
                </a:xfrm>
                <a:custGeom>
                  <a:rect b="b" l="l" r="r" t="t"/>
                  <a:pathLst>
                    <a:path extrusionOk="0" h="2104" w="1871">
                      <a:moveTo>
                        <a:pt x="1856" y="1"/>
                      </a:moveTo>
                      <a:lnTo>
                        <a:pt x="317" y="853"/>
                      </a:lnTo>
                      <a:cubicBezTo>
                        <a:pt x="262" y="1279"/>
                        <a:pt x="152" y="1705"/>
                        <a:pt x="1" y="2104"/>
                      </a:cubicBezTo>
                      <a:lnTo>
                        <a:pt x="1582" y="2049"/>
                      </a:lnTo>
                      <a:cubicBezTo>
                        <a:pt x="1774" y="1389"/>
                        <a:pt x="1870" y="688"/>
                        <a:pt x="1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6"/>
                <p:cNvSpPr/>
                <p:nvPr/>
              </p:nvSpPr>
              <p:spPr>
                <a:xfrm>
                  <a:off x="3410935" y="1663581"/>
                  <a:ext cx="65461" cy="49189"/>
                </a:xfrm>
                <a:custGeom>
                  <a:rect b="b" l="l" r="r" t="t"/>
                  <a:pathLst>
                    <a:path extrusionOk="0" h="1581" w="2104">
                      <a:moveTo>
                        <a:pt x="702" y="0"/>
                      </a:moveTo>
                      <a:cubicBezTo>
                        <a:pt x="427" y="289"/>
                        <a:pt x="193" y="619"/>
                        <a:pt x="1" y="962"/>
                      </a:cubicBezTo>
                      <a:lnTo>
                        <a:pt x="1320" y="1581"/>
                      </a:lnTo>
                      <a:cubicBezTo>
                        <a:pt x="1458" y="1347"/>
                        <a:pt x="1623" y="1141"/>
                        <a:pt x="1815" y="949"/>
                      </a:cubicBezTo>
                      <a:cubicBezTo>
                        <a:pt x="1911" y="852"/>
                        <a:pt x="2008" y="756"/>
                        <a:pt x="2104" y="646"/>
                      </a:cubicBezTo>
                      <a:lnTo>
                        <a:pt x="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6"/>
                <p:cNvSpPr/>
                <p:nvPr/>
              </p:nvSpPr>
              <p:spPr>
                <a:xfrm>
                  <a:off x="3239845" y="1275225"/>
                  <a:ext cx="67607" cy="53047"/>
                </a:xfrm>
                <a:custGeom>
                  <a:rect b="b" l="l" r="r" t="t"/>
                  <a:pathLst>
                    <a:path extrusionOk="0" h="1705" w="2173">
                      <a:moveTo>
                        <a:pt x="1252" y="0"/>
                      </a:moveTo>
                      <a:cubicBezTo>
                        <a:pt x="812" y="179"/>
                        <a:pt x="400" y="385"/>
                        <a:pt x="1" y="633"/>
                      </a:cubicBezTo>
                      <a:lnTo>
                        <a:pt x="1073" y="1705"/>
                      </a:lnTo>
                      <a:cubicBezTo>
                        <a:pt x="1417" y="1526"/>
                        <a:pt x="1788" y="1361"/>
                        <a:pt x="2173" y="1237"/>
                      </a:cubicBezTo>
                      <a:lnTo>
                        <a:pt x="1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6"/>
                <p:cNvSpPr/>
                <p:nvPr/>
              </p:nvSpPr>
              <p:spPr>
                <a:xfrm>
                  <a:off x="3386138" y="1769646"/>
                  <a:ext cx="46638" cy="36371"/>
                </a:xfrm>
                <a:custGeom>
                  <a:rect b="b" l="l" r="r" t="t"/>
                  <a:pathLst>
                    <a:path extrusionOk="0" h="1169" w="1499">
                      <a:moveTo>
                        <a:pt x="55" y="0"/>
                      </a:moveTo>
                      <a:cubicBezTo>
                        <a:pt x="14" y="385"/>
                        <a:pt x="0" y="784"/>
                        <a:pt x="14" y="1169"/>
                      </a:cubicBezTo>
                      <a:lnTo>
                        <a:pt x="1457" y="797"/>
                      </a:lnTo>
                      <a:cubicBezTo>
                        <a:pt x="1457" y="605"/>
                        <a:pt x="1471" y="399"/>
                        <a:pt x="1499" y="206"/>
                      </a:cubicBezTo>
                      <a:lnTo>
                        <a:pt x="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6"/>
                <p:cNvSpPr/>
                <p:nvPr/>
              </p:nvSpPr>
              <p:spPr>
                <a:xfrm>
                  <a:off x="2894709" y="1385241"/>
                  <a:ext cx="63314" cy="57247"/>
                </a:xfrm>
                <a:custGeom>
                  <a:rect b="b" l="l" r="r" t="t"/>
                  <a:pathLst>
                    <a:path extrusionOk="0" h="1840" w="2035">
                      <a:moveTo>
                        <a:pt x="815" y="0"/>
                      </a:moveTo>
                      <a:cubicBezTo>
                        <a:pt x="629" y="0"/>
                        <a:pt x="448" y="77"/>
                        <a:pt x="317" y="217"/>
                      </a:cubicBezTo>
                      <a:cubicBezTo>
                        <a:pt x="234" y="286"/>
                        <a:pt x="179" y="382"/>
                        <a:pt x="138" y="478"/>
                      </a:cubicBezTo>
                      <a:cubicBezTo>
                        <a:pt x="0" y="849"/>
                        <a:pt x="193" y="1276"/>
                        <a:pt x="564" y="1413"/>
                      </a:cubicBezTo>
                      <a:cubicBezTo>
                        <a:pt x="1045" y="1578"/>
                        <a:pt x="1540" y="1729"/>
                        <a:pt x="2035" y="1839"/>
                      </a:cubicBezTo>
                      <a:lnTo>
                        <a:pt x="1732" y="258"/>
                      </a:lnTo>
                      <a:cubicBezTo>
                        <a:pt x="1334" y="135"/>
                        <a:pt x="1086" y="52"/>
                        <a:pt x="1073" y="52"/>
                      </a:cubicBezTo>
                      <a:cubicBezTo>
                        <a:pt x="989" y="17"/>
                        <a:pt x="902" y="0"/>
                        <a:pt x="8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6"/>
                <p:cNvSpPr/>
                <p:nvPr/>
              </p:nvSpPr>
              <p:spPr>
                <a:xfrm>
                  <a:off x="3512736" y="1364178"/>
                  <a:ext cx="49220" cy="70594"/>
                </a:xfrm>
                <a:custGeom>
                  <a:rect b="b" l="l" r="r" t="t"/>
                  <a:pathLst>
                    <a:path extrusionOk="0" h="2269" w="1582">
                      <a:moveTo>
                        <a:pt x="921" y="1"/>
                      </a:moveTo>
                      <a:lnTo>
                        <a:pt x="0" y="1265"/>
                      </a:lnTo>
                      <a:cubicBezTo>
                        <a:pt x="193" y="1581"/>
                        <a:pt x="330" y="1911"/>
                        <a:pt x="454" y="2269"/>
                      </a:cubicBezTo>
                      <a:lnTo>
                        <a:pt x="1581" y="1128"/>
                      </a:lnTo>
                      <a:cubicBezTo>
                        <a:pt x="1402" y="729"/>
                        <a:pt x="1182" y="358"/>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6"/>
                <p:cNvSpPr/>
                <p:nvPr/>
              </p:nvSpPr>
              <p:spPr>
                <a:xfrm>
                  <a:off x="3471231" y="1597714"/>
                  <a:ext cx="62909" cy="44055"/>
                </a:xfrm>
                <a:custGeom>
                  <a:rect b="b" l="l" r="r" t="t"/>
                  <a:pathLst>
                    <a:path extrusionOk="0" h="1416" w="2022">
                      <a:moveTo>
                        <a:pt x="592" y="0"/>
                      </a:moveTo>
                      <a:cubicBezTo>
                        <a:pt x="413" y="261"/>
                        <a:pt x="207" y="522"/>
                        <a:pt x="1" y="784"/>
                      </a:cubicBezTo>
                      <a:lnTo>
                        <a:pt x="1348" y="1416"/>
                      </a:lnTo>
                      <a:cubicBezTo>
                        <a:pt x="1595" y="1100"/>
                        <a:pt x="1829" y="784"/>
                        <a:pt x="2022" y="467"/>
                      </a:cubicBezTo>
                      <a:lnTo>
                        <a:pt x="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6"/>
                <p:cNvSpPr/>
                <p:nvPr/>
              </p:nvSpPr>
              <p:spPr>
                <a:xfrm>
                  <a:off x="3332654" y="1258206"/>
                  <a:ext cx="59052" cy="49967"/>
                </a:xfrm>
                <a:custGeom>
                  <a:rect b="b" l="l" r="r" t="t"/>
                  <a:pathLst>
                    <a:path extrusionOk="0" h="1606" w="1898">
                      <a:moveTo>
                        <a:pt x="842" y="1"/>
                      </a:moveTo>
                      <a:cubicBezTo>
                        <a:pt x="563" y="1"/>
                        <a:pt x="282" y="21"/>
                        <a:pt x="1" y="66"/>
                      </a:cubicBezTo>
                      <a:lnTo>
                        <a:pt x="757" y="1482"/>
                      </a:lnTo>
                      <a:cubicBezTo>
                        <a:pt x="1142" y="1482"/>
                        <a:pt x="1527" y="1523"/>
                        <a:pt x="1898" y="1606"/>
                      </a:cubicBezTo>
                      <a:lnTo>
                        <a:pt x="1802" y="80"/>
                      </a:lnTo>
                      <a:cubicBezTo>
                        <a:pt x="1485" y="28"/>
                        <a:pt x="1165" y="1"/>
                        <a:pt x="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6"/>
                <p:cNvSpPr/>
                <p:nvPr/>
              </p:nvSpPr>
              <p:spPr>
                <a:xfrm>
                  <a:off x="3115829" y="1371862"/>
                  <a:ext cx="67607" cy="56936"/>
                </a:xfrm>
                <a:custGeom>
                  <a:rect b="b" l="l" r="r" t="t"/>
                  <a:pathLst>
                    <a:path extrusionOk="0" h="1830" w="2173">
                      <a:moveTo>
                        <a:pt x="894" y="1"/>
                      </a:moveTo>
                      <a:cubicBezTo>
                        <a:pt x="633" y="248"/>
                        <a:pt x="330" y="455"/>
                        <a:pt x="0" y="620"/>
                      </a:cubicBezTo>
                      <a:lnTo>
                        <a:pt x="839" y="1829"/>
                      </a:lnTo>
                      <a:cubicBezTo>
                        <a:pt x="1251" y="1596"/>
                        <a:pt x="1636" y="1321"/>
                        <a:pt x="1966" y="991"/>
                      </a:cubicBezTo>
                      <a:lnTo>
                        <a:pt x="2172" y="785"/>
                      </a:lnTo>
                      <a:lnTo>
                        <a:pt x="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6"/>
                <p:cNvSpPr/>
                <p:nvPr/>
              </p:nvSpPr>
              <p:spPr>
                <a:xfrm>
                  <a:off x="3444288" y="1287608"/>
                  <a:ext cx="55225" cy="61634"/>
                </a:xfrm>
                <a:custGeom>
                  <a:rect b="b" l="l" r="r" t="t"/>
                  <a:pathLst>
                    <a:path extrusionOk="0" h="1981" w="1775">
                      <a:moveTo>
                        <a:pt x="523" y="1"/>
                      </a:moveTo>
                      <a:lnTo>
                        <a:pt x="1" y="1403"/>
                      </a:lnTo>
                      <a:cubicBezTo>
                        <a:pt x="262" y="1582"/>
                        <a:pt x="509" y="1774"/>
                        <a:pt x="743" y="1980"/>
                      </a:cubicBezTo>
                      <a:lnTo>
                        <a:pt x="1774" y="949"/>
                      </a:lnTo>
                      <a:cubicBezTo>
                        <a:pt x="1389" y="592"/>
                        <a:pt x="963" y="276"/>
                        <a:pt x="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6"/>
                <p:cNvSpPr/>
                <p:nvPr/>
              </p:nvSpPr>
              <p:spPr>
                <a:xfrm>
                  <a:off x="3530253" y="1412092"/>
                  <a:ext cx="48380" cy="71030"/>
                </a:xfrm>
                <a:custGeom>
                  <a:rect b="b" l="l" r="r" t="t"/>
                  <a:pathLst>
                    <a:path extrusionOk="0" h="2283" w="1555">
                      <a:moveTo>
                        <a:pt x="1197" y="0"/>
                      </a:moveTo>
                      <a:lnTo>
                        <a:pt x="1" y="1182"/>
                      </a:lnTo>
                      <a:cubicBezTo>
                        <a:pt x="83" y="1540"/>
                        <a:pt x="111" y="1911"/>
                        <a:pt x="97" y="2282"/>
                      </a:cubicBezTo>
                      <a:lnTo>
                        <a:pt x="1554" y="1471"/>
                      </a:lnTo>
                      <a:cubicBezTo>
                        <a:pt x="1499" y="962"/>
                        <a:pt x="1375" y="468"/>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6"/>
                <p:cNvSpPr/>
                <p:nvPr/>
              </p:nvSpPr>
              <p:spPr>
                <a:xfrm>
                  <a:off x="3442576" y="1632343"/>
                  <a:ext cx="62474" cy="41504"/>
                </a:xfrm>
                <a:custGeom>
                  <a:rect b="b" l="l" r="r" t="t"/>
                  <a:pathLst>
                    <a:path extrusionOk="0" h="1334" w="2008">
                      <a:moveTo>
                        <a:pt x="633" y="1"/>
                      </a:moveTo>
                      <a:cubicBezTo>
                        <a:pt x="427" y="234"/>
                        <a:pt x="221" y="454"/>
                        <a:pt x="1" y="688"/>
                      </a:cubicBezTo>
                      <a:lnTo>
                        <a:pt x="1389" y="1334"/>
                      </a:lnTo>
                      <a:cubicBezTo>
                        <a:pt x="1609" y="1100"/>
                        <a:pt x="1815" y="867"/>
                        <a:pt x="2008" y="633"/>
                      </a:cubicBezTo>
                      <a:lnTo>
                        <a:pt x="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6"/>
                <p:cNvSpPr/>
                <p:nvPr/>
              </p:nvSpPr>
              <p:spPr>
                <a:xfrm>
                  <a:off x="3401943" y="1263246"/>
                  <a:ext cx="47073" cy="61198"/>
                </a:xfrm>
                <a:custGeom>
                  <a:rect b="b" l="l" r="r" t="t"/>
                  <a:pathLst>
                    <a:path extrusionOk="0" h="1967" w="1513">
                      <a:moveTo>
                        <a:pt x="1" y="0"/>
                      </a:moveTo>
                      <a:lnTo>
                        <a:pt x="97" y="1567"/>
                      </a:lnTo>
                      <a:cubicBezTo>
                        <a:pt x="413" y="1664"/>
                        <a:pt x="716" y="1801"/>
                        <a:pt x="1004" y="1966"/>
                      </a:cubicBezTo>
                      <a:lnTo>
                        <a:pt x="1513" y="578"/>
                      </a:lnTo>
                      <a:cubicBezTo>
                        <a:pt x="1032" y="317"/>
                        <a:pt x="523" y="124"/>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6"/>
                <p:cNvSpPr/>
                <p:nvPr/>
              </p:nvSpPr>
              <p:spPr>
                <a:xfrm>
                  <a:off x="3291181" y="1262375"/>
                  <a:ext cx="51367" cy="47073"/>
                </a:xfrm>
                <a:custGeom>
                  <a:rect b="b" l="l" r="r" t="t"/>
                  <a:pathLst>
                    <a:path extrusionOk="0" h="1513" w="1651">
                      <a:moveTo>
                        <a:pt x="908" y="1"/>
                      </a:moveTo>
                      <a:cubicBezTo>
                        <a:pt x="605" y="70"/>
                        <a:pt x="303" y="152"/>
                        <a:pt x="0" y="262"/>
                      </a:cubicBezTo>
                      <a:lnTo>
                        <a:pt x="949" y="1513"/>
                      </a:lnTo>
                      <a:cubicBezTo>
                        <a:pt x="1169" y="1458"/>
                        <a:pt x="1403" y="1417"/>
                        <a:pt x="1650" y="1389"/>
                      </a:cubicBezTo>
                      <a:lnTo>
                        <a:pt x="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6"/>
                <p:cNvSpPr/>
                <p:nvPr/>
              </p:nvSpPr>
              <p:spPr>
                <a:xfrm>
                  <a:off x="3194949" y="1301733"/>
                  <a:ext cx="66332" cy="53482"/>
                </a:xfrm>
                <a:custGeom>
                  <a:rect b="b" l="l" r="r" t="t"/>
                  <a:pathLst>
                    <a:path extrusionOk="0" h="1719" w="2132">
                      <a:moveTo>
                        <a:pt x="1059" y="1"/>
                      </a:moveTo>
                      <a:cubicBezTo>
                        <a:pt x="715" y="234"/>
                        <a:pt x="372" y="482"/>
                        <a:pt x="1" y="770"/>
                      </a:cubicBezTo>
                      <a:lnTo>
                        <a:pt x="1155" y="1719"/>
                      </a:lnTo>
                      <a:cubicBezTo>
                        <a:pt x="1471" y="1485"/>
                        <a:pt x="1788" y="1265"/>
                        <a:pt x="2131" y="1073"/>
                      </a:cubicBezTo>
                      <a:lnTo>
                        <a:pt x="10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6"/>
                <p:cNvSpPr/>
                <p:nvPr/>
              </p:nvSpPr>
              <p:spPr>
                <a:xfrm>
                  <a:off x="3496900" y="1548928"/>
                  <a:ext cx="70190" cy="52238"/>
                </a:xfrm>
                <a:custGeom>
                  <a:rect b="b" l="l" r="r" t="t"/>
                  <a:pathLst>
                    <a:path extrusionOk="0" h="1679" w="2256">
                      <a:moveTo>
                        <a:pt x="2255" y="1"/>
                      </a:moveTo>
                      <a:lnTo>
                        <a:pt x="633" y="56"/>
                      </a:lnTo>
                      <a:cubicBezTo>
                        <a:pt x="454" y="455"/>
                        <a:pt x="248" y="840"/>
                        <a:pt x="1" y="1211"/>
                      </a:cubicBezTo>
                      <a:lnTo>
                        <a:pt x="1430" y="1678"/>
                      </a:lnTo>
                      <a:cubicBezTo>
                        <a:pt x="1760" y="1142"/>
                        <a:pt x="2035" y="578"/>
                        <a:pt x="22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6"/>
                <p:cNvSpPr/>
                <p:nvPr/>
              </p:nvSpPr>
              <p:spPr>
                <a:xfrm>
                  <a:off x="3389560" y="1705055"/>
                  <a:ext cx="56469" cy="58180"/>
                </a:xfrm>
                <a:custGeom>
                  <a:rect b="b" l="l" r="r" t="t"/>
                  <a:pathLst>
                    <a:path extrusionOk="0" h="1870" w="1815">
                      <a:moveTo>
                        <a:pt x="495" y="0"/>
                      </a:moveTo>
                      <a:cubicBezTo>
                        <a:pt x="248" y="523"/>
                        <a:pt x="83" y="1086"/>
                        <a:pt x="0" y="1664"/>
                      </a:cubicBezTo>
                      <a:lnTo>
                        <a:pt x="1444" y="1870"/>
                      </a:lnTo>
                      <a:cubicBezTo>
                        <a:pt x="1499" y="1430"/>
                        <a:pt x="1636" y="1004"/>
                        <a:pt x="1815" y="605"/>
                      </a:cubicBezTo>
                      <a:lnTo>
                        <a:pt x="4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6"/>
                <p:cNvSpPr/>
                <p:nvPr/>
              </p:nvSpPr>
              <p:spPr>
                <a:xfrm>
                  <a:off x="3476801" y="1326126"/>
                  <a:ext cx="56905" cy="65896"/>
                </a:xfrm>
                <a:custGeom>
                  <a:rect b="b" l="l" r="r" t="t"/>
                  <a:pathLst>
                    <a:path extrusionOk="0" h="2118" w="1829">
                      <a:moveTo>
                        <a:pt x="1032" y="0"/>
                      </a:moveTo>
                      <a:lnTo>
                        <a:pt x="1" y="1031"/>
                      </a:lnTo>
                      <a:lnTo>
                        <a:pt x="55" y="1072"/>
                      </a:lnTo>
                      <a:cubicBezTo>
                        <a:pt x="372" y="1402"/>
                        <a:pt x="660" y="1746"/>
                        <a:pt x="922" y="2117"/>
                      </a:cubicBezTo>
                      <a:lnTo>
                        <a:pt x="1829" y="880"/>
                      </a:lnTo>
                      <a:cubicBezTo>
                        <a:pt x="1595" y="591"/>
                        <a:pt x="1348" y="303"/>
                        <a:pt x="1086" y="41"/>
                      </a:cubicBezTo>
                      <a:lnTo>
                        <a:pt x="1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6"/>
                <p:cNvSpPr/>
                <p:nvPr/>
              </p:nvSpPr>
              <p:spPr>
                <a:xfrm>
                  <a:off x="3386978" y="1807698"/>
                  <a:ext cx="50091" cy="73581"/>
                </a:xfrm>
                <a:custGeom>
                  <a:rect b="b" l="l" r="r" t="t"/>
                  <a:pathLst>
                    <a:path extrusionOk="0" h="2365" w="1610">
                      <a:moveTo>
                        <a:pt x="1444" y="1"/>
                      </a:moveTo>
                      <a:lnTo>
                        <a:pt x="1" y="372"/>
                      </a:lnTo>
                      <a:cubicBezTo>
                        <a:pt x="42" y="1045"/>
                        <a:pt x="138" y="1705"/>
                        <a:pt x="289" y="2365"/>
                      </a:cubicBezTo>
                      <a:lnTo>
                        <a:pt x="1609" y="1499"/>
                      </a:lnTo>
                      <a:cubicBezTo>
                        <a:pt x="1513" y="1004"/>
                        <a:pt x="1458" y="509"/>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6"/>
                <p:cNvSpPr/>
                <p:nvPr/>
              </p:nvSpPr>
              <p:spPr>
                <a:xfrm>
                  <a:off x="3396405" y="1854306"/>
                  <a:ext cx="43215" cy="40260"/>
                </a:xfrm>
                <a:custGeom>
                  <a:rect b="b" l="l" r="r" t="t"/>
                  <a:pathLst>
                    <a:path extrusionOk="0" h="1294" w="1389">
                      <a:moveTo>
                        <a:pt x="1306" y="1"/>
                      </a:moveTo>
                      <a:lnTo>
                        <a:pt x="0" y="867"/>
                      </a:lnTo>
                      <a:cubicBezTo>
                        <a:pt x="28" y="1018"/>
                        <a:pt x="69" y="1169"/>
                        <a:pt x="96" y="1293"/>
                      </a:cubicBezTo>
                      <a:lnTo>
                        <a:pt x="1389" y="441"/>
                      </a:lnTo>
                      <a:cubicBezTo>
                        <a:pt x="1361" y="303"/>
                        <a:pt x="1334" y="152"/>
                        <a:pt x="1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6"/>
                <p:cNvSpPr/>
                <p:nvPr/>
              </p:nvSpPr>
              <p:spPr>
                <a:xfrm>
                  <a:off x="2949032" y="1392833"/>
                  <a:ext cx="23117" cy="52207"/>
                </a:xfrm>
                <a:custGeom>
                  <a:rect b="b" l="l" r="r" t="t"/>
                  <a:pathLst>
                    <a:path extrusionOk="0" h="1678" w="743">
                      <a:moveTo>
                        <a:pt x="0" y="1"/>
                      </a:moveTo>
                      <a:lnTo>
                        <a:pt x="289" y="1581"/>
                      </a:lnTo>
                      <a:cubicBezTo>
                        <a:pt x="440" y="1623"/>
                        <a:pt x="578" y="1650"/>
                        <a:pt x="743" y="1678"/>
                      </a:cubicBezTo>
                      <a:lnTo>
                        <a:pt x="440" y="124"/>
                      </a:lnTo>
                      <a:cubicBezTo>
                        <a:pt x="261" y="83"/>
                        <a:pt x="124" y="4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9" name="Google Shape;1309;p56"/>
              <p:cNvSpPr/>
              <p:nvPr/>
            </p:nvSpPr>
            <p:spPr>
              <a:xfrm>
                <a:off x="3184681" y="1325690"/>
                <a:ext cx="46233" cy="37677"/>
              </a:xfrm>
              <a:custGeom>
                <a:rect b="b" l="l" r="r" t="t"/>
                <a:pathLst>
                  <a:path extrusionOk="0" h="1211" w="1486">
                    <a:moveTo>
                      <a:pt x="344" y="0"/>
                    </a:moveTo>
                    <a:cubicBezTo>
                      <a:pt x="221" y="83"/>
                      <a:pt x="111" y="179"/>
                      <a:pt x="1" y="262"/>
                    </a:cubicBezTo>
                    <a:lnTo>
                      <a:pt x="1142" y="1210"/>
                    </a:lnTo>
                    <a:cubicBezTo>
                      <a:pt x="1265" y="1128"/>
                      <a:pt x="1375" y="1045"/>
                      <a:pt x="1485" y="949"/>
                    </a:cubicBezTo>
                    <a:lnTo>
                      <a:pt x="3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6"/>
              <p:cNvSpPr/>
              <p:nvPr/>
            </p:nvSpPr>
            <p:spPr>
              <a:xfrm>
                <a:off x="3228302" y="1294888"/>
                <a:ext cx="44522" cy="40228"/>
              </a:xfrm>
              <a:custGeom>
                <a:rect b="b" l="l" r="r" t="t"/>
                <a:pathLst>
                  <a:path extrusionOk="0" h="1293" w="1431">
                    <a:moveTo>
                      <a:pt x="372" y="1"/>
                    </a:moveTo>
                    <a:cubicBezTo>
                      <a:pt x="248" y="69"/>
                      <a:pt x="124" y="152"/>
                      <a:pt x="1" y="221"/>
                    </a:cubicBezTo>
                    <a:lnTo>
                      <a:pt x="1059" y="1293"/>
                    </a:lnTo>
                    <a:cubicBezTo>
                      <a:pt x="1183" y="1210"/>
                      <a:pt x="1307" y="1142"/>
                      <a:pt x="1430" y="1073"/>
                    </a:cubicBezTo>
                    <a:lnTo>
                      <a:pt x="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6"/>
              <p:cNvSpPr/>
              <p:nvPr/>
            </p:nvSpPr>
            <p:spPr>
              <a:xfrm>
                <a:off x="3489619" y="1586576"/>
                <a:ext cx="51802" cy="25699"/>
              </a:xfrm>
              <a:custGeom>
                <a:rect b="b" l="l" r="r" t="t"/>
                <a:pathLst>
                  <a:path extrusionOk="0" h="826" w="1665">
                    <a:moveTo>
                      <a:pt x="235" y="1"/>
                    </a:moveTo>
                    <a:cubicBezTo>
                      <a:pt x="166" y="111"/>
                      <a:pt x="83" y="234"/>
                      <a:pt x="1" y="358"/>
                    </a:cubicBezTo>
                    <a:lnTo>
                      <a:pt x="1444" y="825"/>
                    </a:lnTo>
                    <a:cubicBezTo>
                      <a:pt x="1513" y="715"/>
                      <a:pt x="1596" y="592"/>
                      <a:pt x="1664" y="468"/>
                    </a:cubicBezTo>
                    <a:lnTo>
                      <a:pt x="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6"/>
              <p:cNvSpPr/>
              <p:nvPr/>
            </p:nvSpPr>
            <p:spPr>
              <a:xfrm>
                <a:off x="3055532" y="1404376"/>
                <a:ext cx="36806" cy="44086"/>
              </a:xfrm>
              <a:custGeom>
                <a:rect b="b" l="l" r="r" t="t"/>
                <a:pathLst>
                  <a:path extrusionOk="0" h="1417" w="1183">
                    <a:moveTo>
                      <a:pt x="440" y="1"/>
                    </a:moveTo>
                    <a:cubicBezTo>
                      <a:pt x="289" y="14"/>
                      <a:pt x="138" y="42"/>
                      <a:pt x="0" y="42"/>
                    </a:cubicBezTo>
                    <a:lnTo>
                      <a:pt x="756" y="1417"/>
                    </a:lnTo>
                    <a:cubicBezTo>
                      <a:pt x="894" y="1403"/>
                      <a:pt x="1045" y="1375"/>
                      <a:pt x="1182" y="1348"/>
                    </a:cubicBezTo>
                    <a:lnTo>
                      <a:pt x="4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6"/>
              <p:cNvSpPr/>
              <p:nvPr/>
            </p:nvSpPr>
            <p:spPr>
              <a:xfrm>
                <a:off x="3319400" y="1260259"/>
                <a:ext cx="36806" cy="45362"/>
              </a:xfrm>
              <a:custGeom>
                <a:rect b="b" l="l" r="r" t="t"/>
                <a:pathLst>
                  <a:path extrusionOk="0" h="1458" w="1183">
                    <a:moveTo>
                      <a:pt x="427" y="0"/>
                    </a:moveTo>
                    <a:cubicBezTo>
                      <a:pt x="289" y="14"/>
                      <a:pt x="152" y="41"/>
                      <a:pt x="1" y="69"/>
                    </a:cubicBezTo>
                    <a:lnTo>
                      <a:pt x="743" y="1457"/>
                    </a:lnTo>
                    <a:cubicBezTo>
                      <a:pt x="894" y="1444"/>
                      <a:pt x="1032" y="1430"/>
                      <a:pt x="1183" y="1416"/>
                    </a:cubicBezTo>
                    <a:lnTo>
                      <a:pt x="4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6"/>
              <p:cNvSpPr/>
              <p:nvPr/>
            </p:nvSpPr>
            <p:spPr>
              <a:xfrm>
                <a:off x="3143612" y="1362466"/>
                <a:ext cx="49656" cy="33384"/>
              </a:xfrm>
              <a:custGeom>
                <a:rect b="b" l="l" r="r" t="t"/>
                <a:pathLst>
                  <a:path extrusionOk="0" h="1073" w="1596">
                    <a:moveTo>
                      <a:pt x="317" y="1"/>
                    </a:moveTo>
                    <a:cubicBezTo>
                      <a:pt x="221" y="83"/>
                      <a:pt x="138" y="166"/>
                      <a:pt x="42" y="262"/>
                    </a:cubicBezTo>
                    <a:lnTo>
                      <a:pt x="1" y="289"/>
                    </a:lnTo>
                    <a:lnTo>
                      <a:pt x="1293" y="1073"/>
                    </a:lnTo>
                    <a:cubicBezTo>
                      <a:pt x="1389" y="977"/>
                      <a:pt x="1499" y="880"/>
                      <a:pt x="1596" y="784"/>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6"/>
              <p:cNvSpPr/>
              <p:nvPr/>
            </p:nvSpPr>
            <p:spPr>
              <a:xfrm>
                <a:off x="2995639" y="1403100"/>
                <a:ext cx="23117" cy="47944"/>
              </a:xfrm>
              <a:custGeom>
                <a:rect b="b" l="l" r="r" t="t"/>
                <a:pathLst>
                  <a:path extrusionOk="0" h="1541" w="743">
                    <a:moveTo>
                      <a:pt x="1" y="0"/>
                    </a:moveTo>
                    <a:lnTo>
                      <a:pt x="317" y="1499"/>
                    </a:lnTo>
                    <a:cubicBezTo>
                      <a:pt x="454" y="1513"/>
                      <a:pt x="592" y="1526"/>
                      <a:pt x="743" y="1540"/>
                    </a:cubicBezTo>
                    <a:lnTo>
                      <a:pt x="441" y="55"/>
                    </a:lnTo>
                    <a:cubicBezTo>
                      <a:pt x="289" y="42"/>
                      <a:pt x="138" y="14"/>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6"/>
              <p:cNvSpPr/>
              <p:nvPr/>
            </p:nvSpPr>
            <p:spPr>
              <a:xfrm>
                <a:off x="3103414" y="1391122"/>
                <a:ext cx="38517" cy="43215"/>
              </a:xfrm>
              <a:custGeom>
                <a:rect b="b" l="l" r="r" t="t"/>
                <a:pathLst>
                  <a:path extrusionOk="0" h="1389" w="1238">
                    <a:moveTo>
                      <a:pt x="386" y="1"/>
                    </a:moveTo>
                    <a:cubicBezTo>
                      <a:pt x="262" y="56"/>
                      <a:pt x="138" y="111"/>
                      <a:pt x="1" y="166"/>
                    </a:cubicBezTo>
                    <a:lnTo>
                      <a:pt x="867" y="1389"/>
                    </a:lnTo>
                    <a:cubicBezTo>
                      <a:pt x="990" y="1334"/>
                      <a:pt x="1114" y="1265"/>
                      <a:pt x="1238" y="1197"/>
                    </a:cubicBezTo>
                    <a:lnTo>
                      <a:pt x="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6"/>
              <p:cNvSpPr/>
              <p:nvPr/>
            </p:nvSpPr>
            <p:spPr>
              <a:xfrm>
                <a:off x="3526830" y="1399242"/>
                <a:ext cx="40664" cy="49656"/>
              </a:xfrm>
              <a:custGeom>
                <a:rect b="b" l="l" r="r" t="t"/>
                <a:pathLst>
                  <a:path extrusionOk="0" h="1596" w="1307">
                    <a:moveTo>
                      <a:pt x="1128" y="1"/>
                    </a:moveTo>
                    <a:lnTo>
                      <a:pt x="1" y="1128"/>
                    </a:lnTo>
                    <a:cubicBezTo>
                      <a:pt x="42" y="1279"/>
                      <a:pt x="83" y="1444"/>
                      <a:pt x="111" y="1595"/>
                    </a:cubicBezTo>
                    <a:lnTo>
                      <a:pt x="1307" y="413"/>
                    </a:lnTo>
                    <a:cubicBezTo>
                      <a:pt x="1252" y="262"/>
                      <a:pt x="1197" y="138"/>
                      <a:pt x="1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6"/>
              <p:cNvSpPr/>
              <p:nvPr/>
            </p:nvSpPr>
            <p:spPr>
              <a:xfrm>
                <a:off x="3531964" y="1457860"/>
                <a:ext cx="47944" cy="40633"/>
              </a:xfrm>
              <a:custGeom>
                <a:rect b="b" l="l" r="r" t="t"/>
                <a:pathLst>
                  <a:path extrusionOk="0" h="1306" w="1541">
                    <a:moveTo>
                      <a:pt x="1499" y="0"/>
                    </a:moveTo>
                    <a:lnTo>
                      <a:pt x="42" y="811"/>
                    </a:lnTo>
                    <a:cubicBezTo>
                      <a:pt x="42" y="976"/>
                      <a:pt x="28" y="1141"/>
                      <a:pt x="1" y="1306"/>
                    </a:cubicBezTo>
                    <a:lnTo>
                      <a:pt x="1540" y="454"/>
                    </a:lnTo>
                    <a:cubicBezTo>
                      <a:pt x="1540" y="302"/>
                      <a:pt x="1513" y="151"/>
                      <a:pt x="1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6"/>
              <p:cNvSpPr/>
              <p:nvPr/>
            </p:nvSpPr>
            <p:spPr>
              <a:xfrm>
                <a:off x="3516563" y="1535674"/>
                <a:ext cx="54789" cy="14996"/>
              </a:xfrm>
              <a:custGeom>
                <a:rect b="b" l="l" r="r" t="t"/>
                <a:pathLst>
                  <a:path extrusionOk="0" h="482" w="1761">
                    <a:moveTo>
                      <a:pt x="1761" y="1"/>
                    </a:moveTo>
                    <a:lnTo>
                      <a:pt x="180" y="56"/>
                    </a:lnTo>
                    <a:cubicBezTo>
                      <a:pt x="125" y="193"/>
                      <a:pt x="70" y="331"/>
                      <a:pt x="1" y="482"/>
                    </a:cubicBezTo>
                    <a:lnTo>
                      <a:pt x="1623" y="427"/>
                    </a:lnTo>
                    <a:cubicBezTo>
                      <a:pt x="1664" y="276"/>
                      <a:pt x="1719" y="138"/>
                      <a:pt x="1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6"/>
              <p:cNvSpPr/>
              <p:nvPr/>
            </p:nvSpPr>
            <p:spPr>
              <a:xfrm>
                <a:off x="3433180" y="1281198"/>
                <a:ext cx="27410" cy="50091"/>
              </a:xfrm>
              <a:custGeom>
                <a:rect b="b" l="l" r="r" t="t"/>
                <a:pathLst>
                  <a:path extrusionOk="0" h="1610" w="881">
                    <a:moveTo>
                      <a:pt x="509" y="1"/>
                    </a:moveTo>
                    <a:lnTo>
                      <a:pt x="0" y="1389"/>
                    </a:lnTo>
                    <a:cubicBezTo>
                      <a:pt x="110" y="1458"/>
                      <a:pt x="234" y="1527"/>
                      <a:pt x="358" y="1609"/>
                    </a:cubicBezTo>
                    <a:lnTo>
                      <a:pt x="880" y="207"/>
                    </a:lnTo>
                    <a:cubicBezTo>
                      <a:pt x="756" y="138"/>
                      <a:pt x="633" y="69"/>
                      <a:pt x="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6"/>
              <p:cNvSpPr/>
              <p:nvPr/>
            </p:nvSpPr>
            <p:spPr>
              <a:xfrm>
                <a:off x="3388689" y="1260663"/>
                <a:ext cx="16303" cy="51367"/>
              </a:xfrm>
              <a:custGeom>
                <a:rect b="b" l="l" r="r" t="t"/>
                <a:pathLst>
                  <a:path extrusionOk="0" h="1651" w="524">
                    <a:moveTo>
                      <a:pt x="1" y="1"/>
                    </a:moveTo>
                    <a:lnTo>
                      <a:pt x="97" y="1527"/>
                    </a:lnTo>
                    <a:cubicBezTo>
                      <a:pt x="248" y="1554"/>
                      <a:pt x="386" y="1595"/>
                      <a:pt x="523" y="1650"/>
                    </a:cubicBezTo>
                    <a:lnTo>
                      <a:pt x="427" y="83"/>
                    </a:lnTo>
                    <a:cubicBezTo>
                      <a:pt x="289" y="42"/>
                      <a:pt x="152" y="15"/>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6"/>
              <p:cNvSpPr/>
              <p:nvPr/>
            </p:nvSpPr>
            <p:spPr>
              <a:xfrm>
                <a:off x="3467405" y="1317134"/>
                <a:ext cx="41504" cy="41100"/>
              </a:xfrm>
              <a:custGeom>
                <a:rect b="b" l="l" r="r" t="t"/>
                <a:pathLst>
                  <a:path extrusionOk="0" h="1321" w="1334">
                    <a:moveTo>
                      <a:pt x="1031" y="0"/>
                    </a:moveTo>
                    <a:lnTo>
                      <a:pt x="0" y="1031"/>
                    </a:lnTo>
                    <a:cubicBezTo>
                      <a:pt x="96" y="1128"/>
                      <a:pt x="206" y="1210"/>
                      <a:pt x="303" y="1320"/>
                    </a:cubicBezTo>
                    <a:lnTo>
                      <a:pt x="1334" y="289"/>
                    </a:lnTo>
                    <a:cubicBezTo>
                      <a:pt x="1237" y="193"/>
                      <a:pt x="1127" y="97"/>
                      <a:pt x="1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6"/>
              <p:cNvSpPr/>
              <p:nvPr/>
            </p:nvSpPr>
            <p:spPr>
              <a:xfrm>
                <a:off x="3505456" y="1353475"/>
                <a:ext cx="35966" cy="50496"/>
              </a:xfrm>
              <a:custGeom>
                <a:rect b="b" l="l" r="r" t="t"/>
                <a:pathLst>
                  <a:path extrusionOk="0" h="1623" w="1156">
                    <a:moveTo>
                      <a:pt x="894" y="1"/>
                    </a:moveTo>
                    <a:lnTo>
                      <a:pt x="1" y="1238"/>
                    </a:lnTo>
                    <a:cubicBezTo>
                      <a:pt x="83" y="1376"/>
                      <a:pt x="179" y="1499"/>
                      <a:pt x="248" y="1623"/>
                    </a:cubicBezTo>
                    <a:lnTo>
                      <a:pt x="1155" y="345"/>
                    </a:lnTo>
                    <a:cubicBezTo>
                      <a:pt x="1073" y="235"/>
                      <a:pt x="990" y="11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4" name="Google Shape;1324;p56"/>
            <p:cNvGrpSpPr/>
            <p:nvPr/>
          </p:nvGrpSpPr>
          <p:grpSpPr>
            <a:xfrm rot="10800000">
              <a:off x="2886744" y="2476627"/>
              <a:ext cx="693599" cy="630946"/>
              <a:chOff x="1729250" y="1258050"/>
              <a:chExt cx="693599" cy="630946"/>
            </a:xfrm>
          </p:grpSpPr>
          <p:grpSp>
            <p:nvGrpSpPr>
              <p:cNvPr id="1325" name="Google Shape;1325;p56"/>
              <p:cNvGrpSpPr/>
              <p:nvPr/>
            </p:nvGrpSpPr>
            <p:grpSpPr>
              <a:xfrm>
                <a:off x="1729250" y="1258050"/>
                <a:ext cx="693599" cy="630946"/>
                <a:chOff x="1729250" y="1258050"/>
                <a:chExt cx="693599" cy="630946"/>
              </a:xfrm>
            </p:grpSpPr>
            <p:sp>
              <p:nvSpPr>
                <p:cNvPr id="1326" name="Google Shape;1326;p56"/>
                <p:cNvSpPr/>
                <p:nvPr/>
              </p:nvSpPr>
              <p:spPr>
                <a:xfrm>
                  <a:off x="1876787" y="1758943"/>
                  <a:ext cx="47944" cy="69754"/>
                </a:xfrm>
                <a:custGeom>
                  <a:rect b="b" l="l" r="r" t="t"/>
                  <a:pathLst>
                    <a:path extrusionOk="0" h="2242" w="1541">
                      <a:moveTo>
                        <a:pt x="1416" y="0"/>
                      </a:moveTo>
                      <a:lnTo>
                        <a:pt x="42" y="757"/>
                      </a:lnTo>
                      <a:cubicBezTo>
                        <a:pt x="69" y="1251"/>
                        <a:pt x="56" y="1746"/>
                        <a:pt x="1" y="2241"/>
                      </a:cubicBezTo>
                      <a:lnTo>
                        <a:pt x="1485" y="1939"/>
                      </a:lnTo>
                      <a:cubicBezTo>
                        <a:pt x="1540" y="1293"/>
                        <a:pt x="1513" y="647"/>
                        <a:pt x="1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6"/>
                <p:cNvSpPr/>
                <p:nvPr/>
              </p:nvSpPr>
              <p:spPr>
                <a:xfrm>
                  <a:off x="1806223" y="1617813"/>
                  <a:ext cx="52642" cy="66736"/>
                </a:xfrm>
                <a:custGeom>
                  <a:rect b="b" l="l" r="r" t="t"/>
                  <a:pathLst>
                    <a:path extrusionOk="0" h="2145" w="1692">
                      <a:moveTo>
                        <a:pt x="949" y="0"/>
                      </a:moveTo>
                      <a:lnTo>
                        <a:pt x="0" y="1141"/>
                      </a:lnTo>
                      <a:cubicBezTo>
                        <a:pt x="275" y="1471"/>
                        <a:pt x="578" y="1801"/>
                        <a:pt x="908" y="2145"/>
                      </a:cubicBezTo>
                      <a:lnTo>
                        <a:pt x="1691" y="866"/>
                      </a:lnTo>
                      <a:cubicBezTo>
                        <a:pt x="1416" y="564"/>
                        <a:pt x="1169" y="275"/>
                        <a:pt x="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6"/>
                <p:cNvSpPr/>
                <p:nvPr/>
              </p:nvSpPr>
              <p:spPr>
                <a:xfrm>
                  <a:off x="1868667" y="1832495"/>
                  <a:ext cx="53482" cy="42811"/>
                </a:xfrm>
                <a:custGeom>
                  <a:rect b="b" l="l" r="r" t="t"/>
                  <a:pathLst>
                    <a:path extrusionOk="0" h="1376" w="1719">
                      <a:moveTo>
                        <a:pt x="1719" y="1"/>
                      </a:moveTo>
                      <a:lnTo>
                        <a:pt x="207" y="317"/>
                      </a:lnTo>
                      <a:cubicBezTo>
                        <a:pt x="152" y="702"/>
                        <a:pt x="83" y="1073"/>
                        <a:pt x="0" y="1376"/>
                      </a:cubicBezTo>
                      <a:lnTo>
                        <a:pt x="1554" y="1073"/>
                      </a:lnTo>
                      <a:cubicBezTo>
                        <a:pt x="1622" y="743"/>
                        <a:pt x="1677" y="386"/>
                        <a:pt x="1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6"/>
                <p:cNvSpPr/>
                <p:nvPr/>
              </p:nvSpPr>
              <p:spPr>
                <a:xfrm>
                  <a:off x="1868667" y="1707606"/>
                  <a:ext cx="49624" cy="60763"/>
                </a:xfrm>
                <a:custGeom>
                  <a:rect b="b" l="l" r="r" t="t"/>
                  <a:pathLst>
                    <a:path extrusionOk="0" h="1953" w="1595">
                      <a:moveTo>
                        <a:pt x="1210" y="1"/>
                      </a:moveTo>
                      <a:lnTo>
                        <a:pt x="0" y="867"/>
                      </a:lnTo>
                      <a:cubicBezTo>
                        <a:pt x="124" y="1211"/>
                        <a:pt x="207" y="1582"/>
                        <a:pt x="262" y="1953"/>
                      </a:cubicBezTo>
                      <a:lnTo>
                        <a:pt x="1595" y="1211"/>
                      </a:lnTo>
                      <a:cubicBezTo>
                        <a:pt x="1513" y="798"/>
                        <a:pt x="1389" y="386"/>
                        <a:pt x="1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6"/>
                <p:cNvSpPr/>
                <p:nvPr/>
              </p:nvSpPr>
              <p:spPr>
                <a:xfrm>
                  <a:off x="1943929" y="1258050"/>
                  <a:ext cx="65492" cy="57838"/>
                </a:xfrm>
                <a:custGeom>
                  <a:rect b="b" l="l" r="r" t="t"/>
                  <a:pathLst>
                    <a:path extrusionOk="0" h="1859" w="2105">
                      <a:moveTo>
                        <a:pt x="149" y="1"/>
                      </a:moveTo>
                      <a:cubicBezTo>
                        <a:pt x="100" y="1"/>
                        <a:pt x="50" y="1"/>
                        <a:pt x="1" y="2"/>
                      </a:cubicBezTo>
                      <a:lnTo>
                        <a:pt x="867" y="1542"/>
                      </a:lnTo>
                      <a:cubicBezTo>
                        <a:pt x="1293" y="1597"/>
                        <a:pt x="1705" y="1707"/>
                        <a:pt x="2104" y="1858"/>
                      </a:cubicBezTo>
                      <a:lnTo>
                        <a:pt x="2063" y="277"/>
                      </a:lnTo>
                      <a:cubicBezTo>
                        <a:pt x="1437" y="86"/>
                        <a:pt x="799"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6"/>
                <p:cNvSpPr/>
                <p:nvPr/>
              </p:nvSpPr>
              <p:spPr>
                <a:xfrm>
                  <a:off x="2135554" y="1361626"/>
                  <a:ext cx="49220" cy="65461"/>
                </a:xfrm>
                <a:custGeom>
                  <a:rect b="b" l="l" r="r" t="t"/>
                  <a:pathLst>
                    <a:path extrusionOk="0" h="2104" w="1582">
                      <a:moveTo>
                        <a:pt x="646" y="0"/>
                      </a:moveTo>
                      <a:lnTo>
                        <a:pt x="0" y="1388"/>
                      </a:lnTo>
                      <a:cubicBezTo>
                        <a:pt x="303" y="1663"/>
                        <a:pt x="619" y="1911"/>
                        <a:pt x="976" y="2103"/>
                      </a:cubicBezTo>
                      <a:lnTo>
                        <a:pt x="1581" y="770"/>
                      </a:lnTo>
                      <a:cubicBezTo>
                        <a:pt x="1347" y="632"/>
                        <a:pt x="1141" y="467"/>
                        <a:pt x="949" y="289"/>
                      </a:cubicBezTo>
                      <a:cubicBezTo>
                        <a:pt x="853" y="179"/>
                        <a:pt x="756" y="96"/>
                        <a:pt x="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6"/>
                <p:cNvSpPr/>
                <p:nvPr/>
              </p:nvSpPr>
              <p:spPr>
                <a:xfrm>
                  <a:off x="1747202" y="1530540"/>
                  <a:ext cx="53482" cy="68043"/>
                </a:xfrm>
                <a:custGeom>
                  <a:rect b="b" l="l" r="r" t="t"/>
                  <a:pathLst>
                    <a:path extrusionOk="0" h="2187" w="1719">
                      <a:moveTo>
                        <a:pt x="1238" y="1"/>
                      </a:moveTo>
                      <a:lnTo>
                        <a:pt x="0" y="936"/>
                      </a:lnTo>
                      <a:cubicBezTo>
                        <a:pt x="179" y="1362"/>
                        <a:pt x="399" y="1788"/>
                        <a:pt x="646" y="2187"/>
                      </a:cubicBezTo>
                      <a:lnTo>
                        <a:pt x="1719" y="1114"/>
                      </a:lnTo>
                      <a:cubicBezTo>
                        <a:pt x="1526" y="757"/>
                        <a:pt x="1361" y="386"/>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6"/>
                <p:cNvSpPr/>
                <p:nvPr/>
              </p:nvSpPr>
              <p:spPr>
                <a:xfrm>
                  <a:off x="2241618" y="1405247"/>
                  <a:ext cx="36806" cy="46358"/>
                </a:xfrm>
                <a:custGeom>
                  <a:rect b="b" l="l" r="r" t="t"/>
                  <a:pathLst>
                    <a:path extrusionOk="0" h="1490" w="1183">
                      <a:moveTo>
                        <a:pt x="207" y="0"/>
                      </a:moveTo>
                      <a:lnTo>
                        <a:pt x="0" y="1444"/>
                      </a:lnTo>
                      <a:cubicBezTo>
                        <a:pt x="299" y="1475"/>
                        <a:pt x="591" y="1490"/>
                        <a:pt x="886" y="1490"/>
                      </a:cubicBezTo>
                      <a:cubicBezTo>
                        <a:pt x="984" y="1490"/>
                        <a:pt x="1083" y="1488"/>
                        <a:pt x="1183" y="1485"/>
                      </a:cubicBezTo>
                      <a:lnTo>
                        <a:pt x="811" y="41"/>
                      </a:lnTo>
                      <a:cubicBezTo>
                        <a:pt x="605" y="41"/>
                        <a:pt x="413" y="28"/>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6"/>
                <p:cNvSpPr/>
                <p:nvPr/>
              </p:nvSpPr>
              <p:spPr>
                <a:xfrm>
                  <a:off x="2339997" y="1385117"/>
                  <a:ext cx="82853" cy="53514"/>
                </a:xfrm>
                <a:custGeom>
                  <a:rect b="b" l="l" r="r" t="t"/>
                  <a:pathLst>
                    <a:path extrusionOk="0" h="1720" w="2663">
                      <a:moveTo>
                        <a:pt x="1623" y="1"/>
                      </a:moveTo>
                      <a:cubicBezTo>
                        <a:pt x="1532" y="1"/>
                        <a:pt x="1435" y="18"/>
                        <a:pt x="1334" y="56"/>
                      </a:cubicBezTo>
                      <a:cubicBezTo>
                        <a:pt x="894" y="194"/>
                        <a:pt x="454" y="331"/>
                        <a:pt x="0" y="427"/>
                      </a:cubicBezTo>
                      <a:lnTo>
                        <a:pt x="852" y="1719"/>
                      </a:lnTo>
                      <a:cubicBezTo>
                        <a:pt x="1430" y="1568"/>
                        <a:pt x="1801" y="1431"/>
                        <a:pt x="1856" y="1417"/>
                      </a:cubicBezTo>
                      <a:cubicBezTo>
                        <a:pt x="2663" y="1111"/>
                        <a:pt x="2350" y="1"/>
                        <a:pt x="16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6"/>
                <p:cNvSpPr/>
                <p:nvPr/>
              </p:nvSpPr>
              <p:spPr>
                <a:xfrm>
                  <a:off x="1836589" y="1276065"/>
                  <a:ext cx="70159" cy="49220"/>
                </a:xfrm>
                <a:custGeom>
                  <a:rect b="b" l="l" r="r" t="t"/>
                  <a:pathLst>
                    <a:path extrusionOk="0" h="1582" w="2255">
                      <a:moveTo>
                        <a:pt x="1114" y="1"/>
                      </a:moveTo>
                      <a:cubicBezTo>
                        <a:pt x="729" y="179"/>
                        <a:pt x="344" y="399"/>
                        <a:pt x="0" y="661"/>
                      </a:cubicBezTo>
                      <a:lnTo>
                        <a:pt x="1265" y="1582"/>
                      </a:lnTo>
                      <a:cubicBezTo>
                        <a:pt x="1581" y="1389"/>
                        <a:pt x="1911" y="1252"/>
                        <a:pt x="2255" y="1128"/>
                      </a:cubicBezTo>
                      <a:lnTo>
                        <a:pt x="1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6"/>
                <p:cNvSpPr/>
                <p:nvPr/>
              </p:nvSpPr>
              <p:spPr>
                <a:xfrm>
                  <a:off x="2069687" y="1303880"/>
                  <a:ext cx="44086" cy="63314"/>
                </a:xfrm>
                <a:custGeom>
                  <a:rect b="b" l="l" r="r" t="t"/>
                  <a:pathLst>
                    <a:path extrusionOk="0" h="2035" w="1417">
                      <a:moveTo>
                        <a:pt x="481" y="0"/>
                      </a:moveTo>
                      <a:lnTo>
                        <a:pt x="0" y="1430"/>
                      </a:lnTo>
                      <a:cubicBezTo>
                        <a:pt x="261" y="1609"/>
                        <a:pt x="523" y="1815"/>
                        <a:pt x="784" y="2035"/>
                      </a:cubicBezTo>
                      <a:lnTo>
                        <a:pt x="1416" y="674"/>
                      </a:lnTo>
                      <a:cubicBezTo>
                        <a:pt x="1100" y="426"/>
                        <a:pt x="784" y="193"/>
                        <a:pt x="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6"/>
                <p:cNvSpPr/>
                <p:nvPr/>
              </p:nvSpPr>
              <p:spPr>
                <a:xfrm>
                  <a:off x="1729250" y="1446286"/>
                  <a:ext cx="50900" cy="59052"/>
                </a:xfrm>
                <a:custGeom>
                  <a:rect b="b" l="l" r="r" t="t"/>
                  <a:pathLst>
                    <a:path extrusionOk="0" h="1898" w="1636">
                      <a:moveTo>
                        <a:pt x="1636" y="1"/>
                      </a:moveTo>
                      <a:lnTo>
                        <a:pt x="110" y="97"/>
                      </a:lnTo>
                      <a:cubicBezTo>
                        <a:pt x="14" y="688"/>
                        <a:pt x="0" y="1293"/>
                        <a:pt x="96" y="1898"/>
                      </a:cubicBezTo>
                      <a:lnTo>
                        <a:pt x="1526" y="1142"/>
                      </a:lnTo>
                      <a:cubicBezTo>
                        <a:pt x="1512" y="757"/>
                        <a:pt x="1553" y="372"/>
                        <a:pt x="1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6"/>
                <p:cNvSpPr/>
                <p:nvPr/>
              </p:nvSpPr>
              <p:spPr>
                <a:xfrm>
                  <a:off x="1843870" y="1654154"/>
                  <a:ext cx="56905" cy="68043"/>
                </a:xfrm>
                <a:custGeom>
                  <a:rect b="b" l="l" r="r" t="t"/>
                  <a:pathLst>
                    <a:path extrusionOk="0" h="2187" w="1829">
                      <a:moveTo>
                        <a:pt x="784" y="1"/>
                      </a:moveTo>
                      <a:lnTo>
                        <a:pt x="0" y="1293"/>
                      </a:lnTo>
                      <a:cubicBezTo>
                        <a:pt x="248" y="1554"/>
                        <a:pt x="467" y="1856"/>
                        <a:pt x="632" y="2186"/>
                      </a:cubicBezTo>
                      <a:lnTo>
                        <a:pt x="1828" y="1348"/>
                      </a:lnTo>
                      <a:cubicBezTo>
                        <a:pt x="1608" y="935"/>
                        <a:pt x="1320" y="550"/>
                        <a:pt x="990" y="221"/>
                      </a:cubicBezTo>
                      <a:cubicBezTo>
                        <a:pt x="921" y="152"/>
                        <a:pt x="852" y="83"/>
                        <a:pt x="7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6"/>
                <p:cNvSpPr/>
                <p:nvPr/>
              </p:nvSpPr>
              <p:spPr>
                <a:xfrm>
                  <a:off x="1760021" y="1338509"/>
                  <a:ext cx="61198" cy="55225"/>
                </a:xfrm>
                <a:custGeom>
                  <a:rect b="b" l="l" r="r" t="t"/>
                  <a:pathLst>
                    <a:path extrusionOk="0" h="1775" w="1967">
                      <a:moveTo>
                        <a:pt x="936" y="1"/>
                      </a:moveTo>
                      <a:cubicBezTo>
                        <a:pt x="592" y="386"/>
                        <a:pt x="276" y="812"/>
                        <a:pt x="1" y="1265"/>
                      </a:cubicBezTo>
                      <a:lnTo>
                        <a:pt x="1403" y="1774"/>
                      </a:lnTo>
                      <a:cubicBezTo>
                        <a:pt x="1568" y="1513"/>
                        <a:pt x="1760" y="1265"/>
                        <a:pt x="1967" y="1032"/>
                      </a:cubicBezTo>
                      <a:lnTo>
                        <a:pt x="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6"/>
                <p:cNvSpPr/>
                <p:nvPr/>
              </p:nvSpPr>
              <p:spPr>
                <a:xfrm>
                  <a:off x="1884068" y="1259388"/>
                  <a:ext cx="71030" cy="48380"/>
                </a:xfrm>
                <a:custGeom>
                  <a:rect b="b" l="l" r="r" t="t"/>
                  <a:pathLst>
                    <a:path extrusionOk="0" h="1555" w="2283">
                      <a:moveTo>
                        <a:pt x="1471" y="1"/>
                      </a:moveTo>
                      <a:cubicBezTo>
                        <a:pt x="963" y="56"/>
                        <a:pt x="481" y="179"/>
                        <a:pt x="0" y="372"/>
                      </a:cubicBezTo>
                      <a:lnTo>
                        <a:pt x="1196" y="1554"/>
                      </a:lnTo>
                      <a:cubicBezTo>
                        <a:pt x="1507" y="1494"/>
                        <a:pt x="1819" y="1455"/>
                        <a:pt x="2139" y="1455"/>
                      </a:cubicBezTo>
                      <a:cubicBezTo>
                        <a:pt x="2187" y="1455"/>
                        <a:pt x="2234" y="1456"/>
                        <a:pt x="2282" y="1458"/>
                      </a:cubicBezTo>
                      <a:lnTo>
                        <a:pt x="14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6"/>
                <p:cNvSpPr/>
                <p:nvPr/>
              </p:nvSpPr>
              <p:spPr>
                <a:xfrm>
                  <a:off x="2104316" y="1332971"/>
                  <a:ext cx="41535" cy="62474"/>
                </a:xfrm>
                <a:custGeom>
                  <a:rect b="b" l="l" r="r" t="t"/>
                  <a:pathLst>
                    <a:path extrusionOk="0" h="2008" w="1335">
                      <a:moveTo>
                        <a:pt x="633" y="0"/>
                      </a:moveTo>
                      <a:lnTo>
                        <a:pt x="1" y="1375"/>
                      </a:lnTo>
                      <a:cubicBezTo>
                        <a:pt x="234" y="1581"/>
                        <a:pt x="468" y="1787"/>
                        <a:pt x="688" y="2007"/>
                      </a:cubicBezTo>
                      <a:lnTo>
                        <a:pt x="1334" y="619"/>
                      </a:lnTo>
                      <a:cubicBezTo>
                        <a:pt x="1100" y="399"/>
                        <a:pt x="867" y="193"/>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6"/>
                <p:cNvSpPr/>
                <p:nvPr/>
              </p:nvSpPr>
              <p:spPr>
                <a:xfrm>
                  <a:off x="1735224" y="1388975"/>
                  <a:ext cx="61198" cy="47073"/>
                </a:xfrm>
                <a:custGeom>
                  <a:rect b="b" l="l" r="r" t="t"/>
                  <a:pathLst>
                    <a:path extrusionOk="0" h="1513" w="1967">
                      <a:moveTo>
                        <a:pt x="578" y="1"/>
                      </a:moveTo>
                      <a:cubicBezTo>
                        <a:pt x="317" y="482"/>
                        <a:pt x="124" y="991"/>
                        <a:pt x="0" y="1513"/>
                      </a:cubicBezTo>
                      <a:lnTo>
                        <a:pt x="1568" y="1417"/>
                      </a:lnTo>
                      <a:cubicBezTo>
                        <a:pt x="1678" y="1101"/>
                        <a:pt x="1815" y="798"/>
                        <a:pt x="1966" y="509"/>
                      </a:cubicBez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6"/>
                <p:cNvSpPr/>
                <p:nvPr/>
              </p:nvSpPr>
              <p:spPr>
                <a:xfrm>
                  <a:off x="1734788" y="1495476"/>
                  <a:ext cx="47073" cy="51367"/>
                </a:xfrm>
                <a:custGeom>
                  <a:rect b="b" l="l" r="r" t="t"/>
                  <a:pathLst>
                    <a:path extrusionOk="0" h="1651" w="1513">
                      <a:moveTo>
                        <a:pt x="1389" y="1"/>
                      </a:moveTo>
                      <a:lnTo>
                        <a:pt x="1" y="743"/>
                      </a:lnTo>
                      <a:cubicBezTo>
                        <a:pt x="69" y="1045"/>
                        <a:pt x="152" y="1348"/>
                        <a:pt x="262" y="1650"/>
                      </a:cubicBezTo>
                      <a:lnTo>
                        <a:pt x="1513" y="702"/>
                      </a:lnTo>
                      <a:cubicBezTo>
                        <a:pt x="1458" y="482"/>
                        <a:pt x="1417" y="248"/>
                        <a:pt x="1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6"/>
                <p:cNvSpPr/>
                <p:nvPr/>
              </p:nvSpPr>
              <p:spPr>
                <a:xfrm>
                  <a:off x="1774146" y="1576744"/>
                  <a:ext cx="53482" cy="66332"/>
                </a:xfrm>
                <a:custGeom>
                  <a:rect b="b" l="l" r="r" t="t"/>
                  <a:pathLst>
                    <a:path extrusionOk="0" h="2132" w="1719">
                      <a:moveTo>
                        <a:pt x="1059" y="1"/>
                      </a:moveTo>
                      <a:lnTo>
                        <a:pt x="0" y="1059"/>
                      </a:lnTo>
                      <a:cubicBezTo>
                        <a:pt x="234" y="1430"/>
                        <a:pt x="495" y="1788"/>
                        <a:pt x="756" y="2131"/>
                      </a:cubicBezTo>
                      <a:lnTo>
                        <a:pt x="1719" y="977"/>
                      </a:lnTo>
                      <a:cubicBezTo>
                        <a:pt x="1471" y="660"/>
                        <a:pt x="1265" y="344"/>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6"/>
                <p:cNvSpPr/>
                <p:nvPr/>
              </p:nvSpPr>
              <p:spPr>
                <a:xfrm>
                  <a:off x="2020934" y="1270931"/>
                  <a:ext cx="52611" cy="70190"/>
                </a:xfrm>
                <a:custGeom>
                  <a:rect b="b" l="l" r="r" t="t"/>
                  <a:pathLst>
                    <a:path extrusionOk="0" h="2256" w="1691">
                      <a:moveTo>
                        <a:pt x="0" y="1"/>
                      </a:moveTo>
                      <a:lnTo>
                        <a:pt x="55" y="1623"/>
                      </a:lnTo>
                      <a:cubicBezTo>
                        <a:pt x="454" y="1802"/>
                        <a:pt x="839" y="2008"/>
                        <a:pt x="1210" y="2255"/>
                      </a:cubicBezTo>
                      <a:lnTo>
                        <a:pt x="1691" y="826"/>
                      </a:lnTo>
                      <a:cubicBezTo>
                        <a:pt x="1155" y="496"/>
                        <a:pt x="591" y="22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6"/>
                <p:cNvSpPr/>
                <p:nvPr/>
              </p:nvSpPr>
              <p:spPr>
                <a:xfrm>
                  <a:off x="2177463" y="1391993"/>
                  <a:ext cx="57776" cy="56469"/>
                </a:xfrm>
                <a:custGeom>
                  <a:rect b="b" l="l" r="r" t="t"/>
                  <a:pathLst>
                    <a:path extrusionOk="0" h="1815" w="1857">
                      <a:moveTo>
                        <a:pt x="605" y="0"/>
                      </a:moveTo>
                      <a:lnTo>
                        <a:pt x="0" y="1320"/>
                      </a:lnTo>
                      <a:cubicBezTo>
                        <a:pt x="523" y="1553"/>
                        <a:pt x="1073" y="1732"/>
                        <a:pt x="1650" y="1815"/>
                      </a:cubicBezTo>
                      <a:lnTo>
                        <a:pt x="1856" y="371"/>
                      </a:lnTo>
                      <a:cubicBezTo>
                        <a:pt x="1416" y="302"/>
                        <a:pt x="1004" y="179"/>
                        <a:pt x="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6"/>
                <p:cNvSpPr/>
                <p:nvPr/>
              </p:nvSpPr>
              <p:spPr>
                <a:xfrm>
                  <a:off x="1798103" y="1304720"/>
                  <a:ext cx="66301" cy="56500"/>
                </a:xfrm>
                <a:custGeom>
                  <a:rect b="b" l="l" r="r" t="t"/>
                  <a:pathLst>
                    <a:path extrusionOk="0" h="1816" w="2131">
                      <a:moveTo>
                        <a:pt x="880" y="1"/>
                      </a:moveTo>
                      <a:cubicBezTo>
                        <a:pt x="591" y="221"/>
                        <a:pt x="316" y="468"/>
                        <a:pt x="55" y="729"/>
                      </a:cubicBezTo>
                      <a:lnTo>
                        <a:pt x="0" y="784"/>
                      </a:lnTo>
                      <a:lnTo>
                        <a:pt x="1031" y="1815"/>
                      </a:lnTo>
                      <a:lnTo>
                        <a:pt x="1086" y="1760"/>
                      </a:lnTo>
                      <a:cubicBezTo>
                        <a:pt x="1402" y="1444"/>
                        <a:pt x="1746" y="1155"/>
                        <a:pt x="2131" y="894"/>
                      </a:cubicBezTo>
                      <a:lnTo>
                        <a:pt x="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6"/>
                <p:cNvSpPr/>
                <p:nvPr/>
              </p:nvSpPr>
              <p:spPr>
                <a:xfrm>
                  <a:off x="2280104" y="1400953"/>
                  <a:ext cx="73581" cy="50091"/>
                </a:xfrm>
                <a:custGeom>
                  <a:rect b="b" l="l" r="r" t="t"/>
                  <a:pathLst>
                    <a:path extrusionOk="0" h="1610" w="2365">
                      <a:moveTo>
                        <a:pt x="1485" y="1"/>
                      </a:moveTo>
                      <a:cubicBezTo>
                        <a:pt x="1004" y="97"/>
                        <a:pt x="495" y="152"/>
                        <a:pt x="1" y="166"/>
                      </a:cubicBezTo>
                      <a:lnTo>
                        <a:pt x="372" y="1609"/>
                      </a:lnTo>
                      <a:cubicBezTo>
                        <a:pt x="1032" y="1568"/>
                        <a:pt x="1705" y="1472"/>
                        <a:pt x="2365" y="1320"/>
                      </a:cubicBez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a:off x="2326307" y="1398402"/>
                  <a:ext cx="40664" cy="43651"/>
                </a:xfrm>
                <a:custGeom>
                  <a:rect b="b" l="l" r="r" t="t"/>
                  <a:pathLst>
                    <a:path extrusionOk="0" h="1403" w="1307">
                      <a:moveTo>
                        <a:pt x="440" y="0"/>
                      </a:moveTo>
                      <a:cubicBezTo>
                        <a:pt x="303" y="28"/>
                        <a:pt x="165" y="55"/>
                        <a:pt x="0" y="83"/>
                      </a:cubicBezTo>
                      <a:lnTo>
                        <a:pt x="880" y="1402"/>
                      </a:lnTo>
                      <a:cubicBezTo>
                        <a:pt x="1031" y="1361"/>
                        <a:pt x="1169" y="1320"/>
                        <a:pt x="1306" y="1292"/>
                      </a:cubicBezTo>
                      <a:lnTo>
                        <a:pt x="4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6"/>
                <p:cNvSpPr/>
                <p:nvPr/>
              </p:nvSpPr>
              <p:spPr>
                <a:xfrm>
                  <a:off x="1865244" y="1865880"/>
                  <a:ext cx="51771" cy="23117"/>
                </a:xfrm>
                <a:custGeom>
                  <a:rect b="b" l="l" r="r" t="t"/>
                  <a:pathLst>
                    <a:path extrusionOk="0" h="743" w="1664">
                      <a:moveTo>
                        <a:pt x="1664" y="0"/>
                      </a:moveTo>
                      <a:lnTo>
                        <a:pt x="110" y="303"/>
                      </a:lnTo>
                      <a:cubicBezTo>
                        <a:pt x="69" y="467"/>
                        <a:pt x="42" y="619"/>
                        <a:pt x="0" y="742"/>
                      </a:cubicBezTo>
                      <a:lnTo>
                        <a:pt x="1581" y="440"/>
                      </a:lnTo>
                      <a:cubicBezTo>
                        <a:pt x="1609" y="303"/>
                        <a:pt x="1636" y="165"/>
                        <a:pt x="1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56"/>
              <p:cNvGrpSpPr/>
              <p:nvPr/>
            </p:nvGrpSpPr>
            <p:grpSpPr>
              <a:xfrm>
                <a:off x="1732237" y="1258112"/>
                <a:ext cx="559441" cy="584276"/>
                <a:chOff x="1732237" y="1258112"/>
                <a:chExt cx="559441" cy="584276"/>
              </a:xfrm>
            </p:grpSpPr>
            <p:sp>
              <p:nvSpPr>
                <p:cNvPr id="1352" name="Google Shape;1352;p56"/>
                <p:cNvSpPr/>
                <p:nvPr/>
              </p:nvSpPr>
              <p:spPr>
                <a:xfrm>
                  <a:off x="2266850" y="1406087"/>
                  <a:ext cx="24828" cy="45362"/>
                </a:xfrm>
                <a:custGeom>
                  <a:rect b="b" l="l" r="r" t="t"/>
                  <a:pathLst>
                    <a:path extrusionOk="0" h="1458" w="798">
                      <a:moveTo>
                        <a:pt x="427" y="1"/>
                      </a:moveTo>
                      <a:cubicBezTo>
                        <a:pt x="275" y="14"/>
                        <a:pt x="138" y="14"/>
                        <a:pt x="0" y="14"/>
                      </a:cubicBezTo>
                      <a:lnTo>
                        <a:pt x="372" y="1458"/>
                      </a:lnTo>
                      <a:cubicBezTo>
                        <a:pt x="509" y="1458"/>
                        <a:pt x="647" y="1444"/>
                        <a:pt x="798" y="1444"/>
                      </a:cubicBezTo>
                      <a:lnTo>
                        <a:pt x="4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6"/>
                <p:cNvSpPr/>
                <p:nvPr/>
              </p:nvSpPr>
              <p:spPr>
                <a:xfrm>
                  <a:off x="2165920" y="1385552"/>
                  <a:ext cx="30397" cy="47509"/>
                </a:xfrm>
                <a:custGeom>
                  <a:rect b="b" l="l" r="r" t="t"/>
                  <a:pathLst>
                    <a:path extrusionOk="0" h="1527" w="977">
                      <a:moveTo>
                        <a:pt x="605" y="1"/>
                      </a:moveTo>
                      <a:lnTo>
                        <a:pt x="0" y="1334"/>
                      </a:lnTo>
                      <a:cubicBezTo>
                        <a:pt x="110" y="1403"/>
                        <a:pt x="234" y="1472"/>
                        <a:pt x="371" y="1527"/>
                      </a:cubicBezTo>
                      <a:lnTo>
                        <a:pt x="976" y="207"/>
                      </a:lnTo>
                      <a:cubicBezTo>
                        <a:pt x="839" y="138"/>
                        <a:pt x="729" y="83"/>
                        <a:pt x="6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6"/>
                <p:cNvSpPr/>
                <p:nvPr/>
              </p:nvSpPr>
              <p:spPr>
                <a:xfrm>
                  <a:off x="2094049" y="1324819"/>
                  <a:ext cx="29992" cy="50931"/>
                </a:xfrm>
                <a:custGeom>
                  <a:rect b="b" l="l" r="r" t="t"/>
                  <a:pathLst>
                    <a:path extrusionOk="0" h="1637" w="964">
                      <a:moveTo>
                        <a:pt x="633" y="1"/>
                      </a:moveTo>
                      <a:lnTo>
                        <a:pt x="1" y="1362"/>
                      </a:lnTo>
                      <a:cubicBezTo>
                        <a:pt x="111" y="1444"/>
                        <a:pt x="221" y="1540"/>
                        <a:pt x="331" y="1637"/>
                      </a:cubicBezTo>
                      <a:lnTo>
                        <a:pt x="963" y="262"/>
                      </a:lnTo>
                      <a:cubicBezTo>
                        <a:pt x="853" y="166"/>
                        <a:pt x="743" y="83"/>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6"/>
                <p:cNvSpPr/>
                <p:nvPr/>
              </p:nvSpPr>
              <p:spPr>
                <a:xfrm>
                  <a:off x="2228799" y="1403536"/>
                  <a:ext cx="19259" cy="46638"/>
                </a:xfrm>
                <a:custGeom>
                  <a:rect b="b" l="l" r="r" t="t"/>
                  <a:pathLst>
                    <a:path extrusionOk="0" h="1499" w="619">
                      <a:moveTo>
                        <a:pt x="206" y="0"/>
                      </a:moveTo>
                      <a:lnTo>
                        <a:pt x="0" y="1444"/>
                      </a:lnTo>
                      <a:cubicBezTo>
                        <a:pt x="137" y="1457"/>
                        <a:pt x="275" y="1485"/>
                        <a:pt x="412" y="1499"/>
                      </a:cubicBezTo>
                      <a:lnTo>
                        <a:pt x="619" y="55"/>
                      </a:lnTo>
                      <a:cubicBezTo>
                        <a:pt x="481" y="41"/>
                        <a:pt x="344" y="28"/>
                        <a:pt x="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6"/>
                <p:cNvSpPr/>
                <p:nvPr/>
              </p:nvSpPr>
              <p:spPr>
                <a:xfrm>
                  <a:off x="2126126" y="1352199"/>
                  <a:ext cx="29992" cy="52642"/>
                </a:xfrm>
                <a:custGeom>
                  <a:rect b="b" l="l" r="r" t="t"/>
                  <a:pathLst>
                    <a:path extrusionOk="0" h="1692" w="964">
                      <a:moveTo>
                        <a:pt x="647" y="1"/>
                      </a:moveTo>
                      <a:lnTo>
                        <a:pt x="1" y="1389"/>
                      </a:lnTo>
                      <a:lnTo>
                        <a:pt x="221" y="1609"/>
                      </a:lnTo>
                      <a:lnTo>
                        <a:pt x="317" y="1691"/>
                      </a:lnTo>
                      <a:lnTo>
                        <a:pt x="963" y="303"/>
                      </a:lnTo>
                      <a:lnTo>
                        <a:pt x="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6"/>
                <p:cNvSpPr/>
                <p:nvPr/>
              </p:nvSpPr>
              <p:spPr>
                <a:xfrm>
                  <a:off x="1742908" y="1517722"/>
                  <a:ext cx="42811" cy="41940"/>
                </a:xfrm>
                <a:custGeom>
                  <a:rect b="b" l="l" r="r" t="t"/>
                  <a:pathLst>
                    <a:path extrusionOk="0" h="1348" w="1376">
                      <a:moveTo>
                        <a:pt x="1252" y="1"/>
                      </a:moveTo>
                      <a:lnTo>
                        <a:pt x="1" y="935"/>
                      </a:lnTo>
                      <a:cubicBezTo>
                        <a:pt x="42" y="1073"/>
                        <a:pt x="83" y="1196"/>
                        <a:pt x="138" y="1348"/>
                      </a:cubicBezTo>
                      <a:lnTo>
                        <a:pt x="1376" y="427"/>
                      </a:lnTo>
                      <a:cubicBezTo>
                        <a:pt x="1321" y="275"/>
                        <a:pt x="1279" y="138"/>
                        <a:pt x="1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6"/>
                <p:cNvSpPr/>
                <p:nvPr/>
              </p:nvSpPr>
              <p:spPr>
                <a:xfrm>
                  <a:off x="1797667" y="1607110"/>
                  <a:ext cx="38082" cy="46233"/>
                </a:xfrm>
                <a:custGeom>
                  <a:rect b="b" l="l" r="r" t="t"/>
                  <a:pathLst>
                    <a:path extrusionOk="0" h="1486" w="1224">
                      <a:moveTo>
                        <a:pt x="963" y="1"/>
                      </a:moveTo>
                      <a:lnTo>
                        <a:pt x="0" y="1141"/>
                      </a:lnTo>
                      <a:cubicBezTo>
                        <a:pt x="97" y="1265"/>
                        <a:pt x="179" y="1375"/>
                        <a:pt x="275" y="1485"/>
                      </a:cubicBezTo>
                      <a:lnTo>
                        <a:pt x="1224" y="344"/>
                      </a:lnTo>
                      <a:cubicBezTo>
                        <a:pt x="1128" y="220"/>
                        <a:pt x="1045" y="110"/>
                        <a:pt x="9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6"/>
                <p:cNvSpPr/>
                <p:nvPr/>
              </p:nvSpPr>
              <p:spPr>
                <a:xfrm>
                  <a:off x="1767301" y="1565201"/>
                  <a:ext cx="39793" cy="44491"/>
                </a:xfrm>
                <a:custGeom>
                  <a:rect b="b" l="l" r="r" t="t"/>
                  <a:pathLst>
                    <a:path extrusionOk="0" h="1430" w="1279">
                      <a:moveTo>
                        <a:pt x="1073" y="0"/>
                      </a:moveTo>
                      <a:lnTo>
                        <a:pt x="0" y="1073"/>
                      </a:lnTo>
                      <a:cubicBezTo>
                        <a:pt x="69" y="1196"/>
                        <a:pt x="138" y="1306"/>
                        <a:pt x="220" y="1430"/>
                      </a:cubicBezTo>
                      <a:lnTo>
                        <a:pt x="1279" y="372"/>
                      </a:lnTo>
                      <a:cubicBezTo>
                        <a:pt x="1210" y="248"/>
                        <a:pt x="1141" y="124"/>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6"/>
                <p:cNvSpPr/>
                <p:nvPr/>
              </p:nvSpPr>
              <p:spPr>
                <a:xfrm>
                  <a:off x="2058985" y="1296599"/>
                  <a:ext cx="26135" cy="51771"/>
                </a:xfrm>
                <a:custGeom>
                  <a:rect b="b" l="l" r="r" t="t"/>
                  <a:pathLst>
                    <a:path extrusionOk="0" h="1664" w="840">
                      <a:moveTo>
                        <a:pt x="468" y="1"/>
                      </a:moveTo>
                      <a:lnTo>
                        <a:pt x="1" y="1430"/>
                      </a:lnTo>
                      <a:cubicBezTo>
                        <a:pt x="124" y="1499"/>
                        <a:pt x="234" y="1581"/>
                        <a:pt x="358" y="1664"/>
                      </a:cubicBezTo>
                      <a:lnTo>
                        <a:pt x="839" y="221"/>
                      </a:lnTo>
                      <a:cubicBezTo>
                        <a:pt x="715" y="152"/>
                        <a:pt x="592" y="69"/>
                        <a:pt x="4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6"/>
                <p:cNvSpPr/>
                <p:nvPr/>
              </p:nvSpPr>
              <p:spPr>
                <a:xfrm>
                  <a:off x="1876787" y="1745689"/>
                  <a:ext cx="44086" cy="36806"/>
                </a:xfrm>
                <a:custGeom>
                  <a:rect b="b" l="l" r="r" t="t"/>
                  <a:pathLst>
                    <a:path extrusionOk="0" h="1183" w="1417">
                      <a:moveTo>
                        <a:pt x="1334" y="0"/>
                      </a:moveTo>
                      <a:lnTo>
                        <a:pt x="1" y="743"/>
                      </a:lnTo>
                      <a:cubicBezTo>
                        <a:pt x="14" y="894"/>
                        <a:pt x="28" y="1045"/>
                        <a:pt x="42" y="1183"/>
                      </a:cubicBezTo>
                      <a:lnTo>
                        <a:pt x="1416" y="426"/>
                      </a:lnTo>
                      <a:cubicBezTo>
                        <a:pt x="1403" y="275"/>
                        <a:pt x="1375" y="138"/>
                        <a:pt x="1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6"/>
                <p:cNvSpPr/>
                <p:nvPr/>
              </p:nvSpPr>
              <p:spPr>
                <a:xfrm>
                  <a:off x="1732237" y="1481786"/>
                  <a:ext cx="45362" cy="36806"/>
                </a:xfrm>
                <a:custGeom>
                  <a:rect b="b" l="l" r="r" t="t"/>
                  <a:pathLst>
                    <a:path extrusionOk="0" h="1183" w="1458">
                      <a:moveTo>
                        <a:pt x="1430" y="1"/>
                      </a:moveTo>
                      <a:lnTo>
                        <a:pt x="0" y="757"/>
                      </a:lnTo>
                      <a:cubicBezTo>
                        <a:pt x="28" y="894"/>
                        <a:pt x="41" y="1032"/>
                        <a:pt x="83" y="1183"/>
                      </a:cubicBezTo>
                      <a:lnTo>
                        <a:pt x="1457" y="441"/>
                      </a:lnTo>
                      <a:cubicBezTo>
                        <a:pt x="1444" y="289"/>
                        <a:pt x="1430" y="138"/>
                        <a:pt x="1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6"/>
                <p:cNvSpPr/>
                <p:nvPr/>
              </p:nvSpPr>
              <p:spPr>
                <a:xfrm>
                  <a:off x="1834443" y="1644757"/>
                  <a:ext cx="33819" cy="49624"/>
                </a:xfrm>
                <a:custGeom>
                  <a:rect b="b" l="l" r="r" t="t"/>
                  <a:pathLst>
                    <a:path extrusionOk="0" h="1595" w="1087">
                      <a:moveTo>
                        <a:pt x="784" y="0"/>
                      </a:moveTo>
                      <a:lnTo>
                        <a:pt x="1" y="1279"/>
                      </a:lnTo>
                      <a:cubicBezTo>
                        <a:pt x="83" y="1375"/>
                        <a:pt x="166" y="1457"/>
                        <a:pt x="262" y="1554"/>
                      </a:cubicBezTo>
                      <a:lnTo>
                        <a:pt x="289" y="1595"/>
                      </a:lnTo>
                      <a:lnTo>
                        <a:pt x="1087" y="303"/>
                      </a:lnTo>
                      <a:cubicBezTo>
                        <a:pt x="977" y="206"/>
                        <a:pt x="880" y="96"/>
                        <a:pt x="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6"/>
                <p:cNvSpPr/>
                <p:nvPr/>
              </p:nvSpPr>
              <p:spPr>
                <a:xfrm>
                  <a:off x="1875076" y="1819241"/>
                  <a:ext cx="47944" cy="23148"/>
                </a:xfrm>
                <a:custGeom>
                  <a:rect b="b" l="l" r="r" t="t"/>
                  <a:pathLst>
                    <a:path extrusionOk="0" h="744" w="1541">
                      <a:moveTo>
                        <a:pt x="1540" y="1"/>
                      </a:moveTo>
                      <a:lnTo>
                        <a:pt x="56" y="303"/>
                      </a:lnTo>
                      <a:cubicBezTo>
                        <a:pt x="42" y="454"/>
                        <a:pt x="28" y="606"/>
                        <a:pt x="1" y="743"/>
                      </a:cubicBezTo>
                      <a:lnTo>
                        <a:pt x="1513" y="427"/>
                      </a:lnTo>
                      <a:cubicBezTo>
                        <a:pt x="1526" y="289"/>
                        <a:pt x="1526" y="152"/>
                        <a:pt x="1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6"/>
                <p:cNvSpPr/>
                <p:nvPr/>
              </p:nvSpPr>
              <p:spPr>
                <a:xfrm>
                  <a:off x="1863098" y="1696063"/>
                  <a:ext cx="43246" cy="38517"/>
                </a:xfrm>
                <a:custGeom>
                  <a:rect b="b" l="l" r="r" t="t"/>
                  <a:pathLst>
                    <a:path extrusionOk="0" h="1238" w="1390">
                      <a:moveTo>
                        <a:pt x="1210" y="1"/>
                      </a:moveTo>
                      <a:lnTo>
                        <a:pt x="1" y="853"/>
                      </a:lnTo>
                      <a:cubicBezTo>
                        <a:pt x="69" y="963"/>
                        <a:pt x="124" y="1114"/>
                        <a:pt x="179" y="1238"/>
                      </a:cubicBezTo>
                      <a:lnTo>
                        <a:pt x="1389" y="372"/>
                      </a:lnTo>
                      <a:cubicBezTo>
                        <a:pt x="1334" y="248"/>
                        <a:pt x="1279" y="124"/>
                        <a:pt x="1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6"/>
                <p:cNvSpPr/>
                <p:nvPr/>
              </p:nvSpPr>
              <p:spPr>
                <a:xfrm>
                  <a:off x="1871218" y="1270931"/>
                  <a:ext cx="50091" cy="40664"/>
                </a:xfrm>
                <a:custGeom>
                  <a:rect b="b" l="l" r="r" t="t"/>
                  <a:pathLst>
                    <a:path extrusionOk="0" h="1307" w="1610">
                      <a:moveTo>
                        <a:pt x="413" y="1"/>
                      </a:moveTo>
                      <a:cubicBezTo>
                        <a:pt x="276" y="42"/>
                        <a:pt x="138" y="97"/>
                        <a:pt x="1" y="166"/>
                      </a:cubicBezTo>
                      <a:lnTo>
                        <a:pt x="1142" y="1307"/>
                      </a:lnTo>
                      <a:cubicBezTo>
                        <a:pt x="1293" y="1252"/>
                        <a:pt x="1444" y="1211"/>
                        <a:pt x="1609" y="1183"/>
                      </a:cubicBezTo>
                      <a:lnTo>
                        <a:pt x="4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6"/>
                <p:cNvSpPr/>
                <p:nvPr/>
              </p:nvSpPr>
              <p:spPr>
                <a:xfrm>
                  <a:off x="1929835" y="1258112"/>
                  <a:ext cx="41069" cy="47944"/>
                </a:xfrm>
                <a:custGeom>
                  <a:rect b="b" l="l" r="r" t="t"/>
                  <a:pathLst>
                    <a:path extrusionOk="0" h="1541" w="1320">
                      <a:moveTo>
                        <a:pt x="454" y="0"/>
                      </a:moveTo>
                      <a:cubicBezTo>
                        <a:pt x="303" y="0"/>
                        <a:pt x="151" y="14"/>
                        <a:pt x="0" y="42"/>
                      </a:cubicBezTo>
                      <a:lnTo>
                        <a:pt x="811" y="1499"/>
                      </a:lnTo>
                      <a:cubicBezTo>
                        <a:pt x="976" y="1499"/>
                        <a:pt x="1141" y="1513"/>
                        <a:pt x="1320" y="1540"/>
                      </a:cubicBezTo>
                      <a:lnTo>
                        <a:pt x="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6"/>
                <p:cNvSpPr/>
                <p:nvPr/>
              </p:nvSpPr>
              <p:spPr>
                <a:xfrm>
                  <a:off x="2008084" y="1266668"/>
                  <a:ext cx="14592" cy="54354"/>
                </a:xfrm>
                <a:custGeom>
                  <a:rect b="b" l="l" r="r" t="t"/>
                  <a:pathLst>
                    <a:path extrusionOk="0" h="1747" w="469">
                      <a:moveTo>
                        <a:pt x="1" y="0"/>
                      </a:moveTo>
                      <a:lnTo>
                        <a:pt x="42" y="1581"/>
                      </a:lnTo>
                      <a:cubicBezTo>
                        <a:pt x="193" y="1636"/>
                        <a:pt x="331" y="1691"/>
                        <a:pt x="468" y="1746"/>
                      </a:cubicBezTo>
                      <a:lnTo>
                        <a:pt x="413" y="138"/>
                      </a:lnTo>
                      <a:cubicBezTo>
                        <a:pt x="276" y="97"/>
                        <a:pt x="138" y="42"/>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6"/>
                <p:cNvSpPr/>
                <p:nvPr/>
              </p:nvSpPr>
              <p:spPr>
                <a:xfrm>
                  <a:off x="1753176" y="1377867"/>
                  <a:ext cx="50091" cy="27410"/>
                </a:xfrm>
                <a:custGeom>
                  <a:rect b="b" l="l" r="r" t="t"/>
                  <a:pathLst>
                    <a:path extrusionOk="0" h="881" w="1610">
                      <a:moveTo>
                        <a:pt x="221" y="0"/>
                      </a:moveTo>
                      <a:cubicBezTo>
                        <a:pt x="138" y="110"/>
                        <a:pt x="70" y="234"/>
                        <a:pt x="1" y="358"/>
                      </a:cubicBezTo>
                      <a:lnTo>
                        <a:pt x="1389" y="880"/>
                      </a:lnTo>
                      <a:cubicBezTo>
                        <a:pt x="1458" y="756"/>
                        <a:pt x="1540" y="633"/>
                        <a:pt x="1609" y="509"/>
                      </a:cubicBezTo>
                      <a:lnTo>
                        <a:pt x="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6"/>
                <p:cNvSpPr/>
                <p:nvPr/>
              </p:nvSpPr>
              <p:spPr>
                <a:xfrm>
                  <a:off x="1732641" y="1433031"/>
                  <a:ext cx="51367" cy="16303"/>
                </a:xfrm>
                <a:custGeom>
                  <a:rect b="b" l="l" r="r" t="t"/>
                  <a:pathLst>
                    <a:path extrusionOk="0" h="524" w="1651">
                      <a:moveTo>
                        <a:pt x="1651" y="1"/>
                      </a:moveTo>
                      <a:lnTo>
                        <a:pt x="83" y="97"/>
                      </a:lnTo>
                      <a:cubicBezTo>
                        <a:pt x="56" y="234"/>
                        <a:pt x="28" y="372"/>
                        <a:pt x="1" y="523"/>
                      </a:cubicBezTo>
                      <a:lnTo>
                        <a:pt x="1527" y="427"/>
                      </a:lnTo>
                      <a:cubicBezTo>
                        <a:pt x="1568" y="276"/>
                        <a:pt x="1609" y="138"/>
                        <a:pt x="1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6"/>
                <p:cNvSpPr/>
                <p:nvPr/>
              </p:nvSpPr>
              <p:spPr>
                <a:xfrm>
                  <a:off x="1789111" y="1329113"/>
                  <a:ext cx="41100" cy="41504"/>
                </a:xfrm>
                <a:custGeom>
                  <a:rect b="b" l="l" r="r" t="t"/>
                  <a:pathLst>
                    <a:path extrusionOk="0" h="1334" w="1321">
                      <a:moveTo>
                        <a:pt x="289" y="0"/>
                      </a:moveTo>
                      <a:cubicBezTo>
                        <a:pt x="193" y="97"/>
                        <a:pt x="97" y="207"/>
                        <a:pt x="1" y="303"/>
                      </a:cubicBezTo>
                      <a:lnTo>
                        <a:pt x="1032" y="1334"/>
                      </a:lnTo>
                      <a:cubicBezTo>
                        <a:pt x="1128" y="1238"/>
                        <a:pt x="1224" y="1128"/>
                        <a:pt x="1320" y="1031"/>
                      </a:cubicBezTo>
                      <a:lnTo>
                        <a:pt x="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6"/>
                <p:cNvSpPr/>
                <p:nvPr/>
              </p:nvSpPr>
              <p:spPr>
                <a:xfrm>
                  <a:off x="1825887" y="1296164"/>
                  <a:ext cx="50496" cy="36402"/>
                </a:xfrm>
                <a:custGeom>
                  <a:rect b="b" l="l" r="r" t="t"/>
                  <a:pathLst>
                    <a:path extrusionOk="0" h="1170" w="1623">
                      <a:moveTo>
                        <a:pt x="344" y="1"/>
                      </a:moveTo>
                      <a:cubicBezTo>
                        <a:pt x="221" y="97"/>
                        <a:pt x="111" y="180"/>
                        <a:pt x="1" y="276"/>
                      </a:cubicBezTo>
                      <a:lnTo>
                        <a:pt x="1238" y="1169"/>
                      </a:lnTo>
                      <a:cubicBezTo>
                        <a:pt x="1362" y="1087"/>
                        <a:pt x="1485" y="991"/>
                        <a:pt x="1623" y="922"/>
                      </a:cubicBezTo>
                      <a:lnTo>
                        <a:pt x="3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3" name="Google Shape;1373;p56"/>
            <p:cNvGrpSpPr/>
            <p:nvPr/>
          </p:nvGrpSpPr>
          <p:grpSpPr>
            <a:xfrm rot="10800000">
              <a:off x="1729250" y="2425135"/>
              <a:ext cx="685635" cy="682282"/>
              <a:chOff x="2894709" y="1258206"/>
              <a:chExt cx="685635" cy="682282"/>
            </a:xfrm>
          </p:grpSpPr>
          <p:sp>
            <p:nvSpPr>
              <p:cNvPr id="1374" name="Google Shape;1374;p56"/>
              <p:cNvSpPr/>
              <p:nvPr/>
            </p:nvSpPr>
            <p:spPr>
              <a:xfrm>
                <a:off x="3399392" y="1867591"/>
                <a:ext cx="58554" cy="72897"/>
              </a:xfrm>
              <a:custGeom>
                <a:rect b="b" l="l" r="r" t="t"/>
                <a:pathLst>
                  <a:path extrusionOk="0" h="2343" w="1882">
                    <a:moveTo>
                      <a:pt x="1293" y="0"/>
                    </a:moveTo>
                    <a:lnTo>
                      <a:pt x="0" y="866"/>
                    </a:lnTo>
                    <a:cubicBezTo>
                      <a:pt x="152" y="1443"/>
                      <a:pt x="289" y="1801"/>
                      <a:pt x="303" y="1870"/>
                    </a:cubicBezTo>
                    <a:cubicBezTo>
                      <a:pt x="429" y="2202"/>
                      <a:pt x="691" y="2342"/>
                      <a:pt x="956" y="2342"/>
                    </a:cubicBezTo>
                    <a:cubicBezTo>
                      <a:pt x="1415" y="2342"/>
                      <a:pt x="1881" y="1922"/>
                      <a:pt x="1664" y="1347"/>
                    </a:cubicBezTo>
                    <a:cubicBezTo>
                      <a:pt x="1513" y="907"/>
                      <a:pt x="1389" y="467"/>
                      <a:pt x="1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6"/>
              <p:cNvSpPr/>
              <p:nvPr/>
            </p:nvSpPr>
            <p:spPr>
              <a:xfrm>
                <a:off x="3386542" y="1794879"/>
                <a:ext cx="45393" cy="24828"/>
              </a:xfrm>
              <a:custGeom>
                <a:rect b="b" l="l" r="r" t="t"/>
                <a:pathLst>
                  <a:path extrusionOk="0" h="798" w="1459">
                    <a:moveTo>
                      <a:pt x="1444" y="0"/>
                    </a:moveTo>
                    <a:lnTo>
                      <a:pt x="1" y="371"/>
                    </a:lnTo>
                    <a:cubicBezTo>
                      <a:pt x="1" y="509"/>
                      <a:pt x="1" y="660"/>
                      <a:pt x="15" y="797"/>
                    </a:cubicBezTo>
                    <a:lnTo>
                      <a:pt x="1458" y="426"/>
                    </a:lnTo>
                    <a:cubicBezTo>
                      <a:pt x="1444" y="275"/>
                      <a:pt x="1444" y="138"/>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6"/>
              <p:cNvSpPr/>
              <p:nvPr/>
            </p:nvSpPr>
            <p:spPr>
              <a:xfrm>
                <a:off x="3404961" y="1693512"/>
                <a:ext cx="47478" cy="30397"/>
              </a:xfrm>
              <a:custGeom>
                <a:rect b="b" l="l" r="r" t="t"/>
                <a:pathLst>
                  <a:path extrusionOk="0" h="977" w="1526">
                    <a:moveTo>
                      <a:pt x="193" y="0"/>
                    </a:moveTo>
                    <a:cubicBezTo>
                      <a:pt x="124" y="124"/>
                      <a:pt x="55" y="248"/>
                      <a:pt x="0" y="371"/>
                    </a:cubicBezTo>
                    <a:lnTo>
                      <a:pt x="1320" y="976"/>
                    </a:lnTo>
                    <a:cubicBezTo>
                      <a:pt x="1375" y="853"/>
                      <a:pt x="1443" y="729"/>
                      <a:pt x="1526" y="605"/>
                    </a:cubicBezTo>
                    <a:lnTo>
                      <a:pt x="1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6"/>
              <p:cNvSpPr/>
              <p:nvPr/>
            </p:nvSpPr>
            <p:spPr>
              <a:xfrm>
                <a:off x="3462271" y="1622076"/>
                <a:ext cx="50900" cy="29961"/>
              </a:xfrm>
              <a:custGeom>
                <a:rect b="b" l="l" r="r" t="t"/>
                <a:pathLst>
                  <a:path extrusionOk="0" h="963" w="1636">
                    <a:moveTo>
                      <a:pt x="289" y="1"/>
                    </a:moveTo>
                    <a:cubicBezTo>
                      <a:pt x="193" y="111"/>
                      <a:pt x="96" y="221"/>
                      <a:pt x="0" y="331"/>
                    </a:cubicBezTo>
                    <a:lnTo>
                      <a:pt x="1375" y="963"/>
                    </a:lnTo>
                    <a:cubicBezTo>
                      <a:pt x="1471" y="853"/>
                      <a:pt x="1553" y="743"/>
                      <a:pt x="1636" y="633"/>
                    </a:cubicBez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6"/>
              <p:cNvSpPr/>
              <p:nvPr/>
            </p:nvSpPr>
            <p:spPr>
              <a:xfrm>
                <a:off x="3387849" y="1756796"/>
                <a:ext cx="46638" cy="19290"/>
              </a:xfrm>
              <a:custGeom>
                <a:rect b="b" l="l" r="r" t="t"/>
                <a:pathLst>
                  <a:path extrusionOk="0" h="620" w="1499">
                    <a:moveTo>
                      <a:pt x="55" y="1"/>
                    </a:moveTo>
                    <a:cubicBezTo>
                      <a:pt x="28" y="138"/>
                      <a:pt x="14" y="276"/>
                      <a:pt x="0" y="413"/>
                    </a:cubicBezTo>
                    <a:lnTo>
                      <a:pt x="1444" y="619"/>
                    </a:lnTo>
                    <a:cubicBezTo>
                      <a:pt x="1457" y="482"/>
                      <a:pt x="1471" y="344"/>
                      <a:pt x="1499" y="207"/>
                    </a:cubicBezTo>
                    <a:lnTo>
                      <a:pt x="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6"/>
              <p:cNvSpPr/>
              <p:nvPr/>
            </p:nvSpPr>
            <p:spPr>
              <a:xfrm>
                <a:off x="3433180" y="1653718"/>
                <a:ext cx="52642" cy="29992"/>
              </a:xfrm>
              <a:custGeom>
                <a:rect b="b" l="l" r="r" t="t"/>
                <a:pathLst>
                  <a:path extrusionOk="0" h="964" w="1692">
                    <a:moveTo>
                      <a:pt x="317" y="1"/>
                    </a:moveTo>
                    <a:cubicBezTo>
                      <a:pt x="234" y="83"/>
                      <a:pt x="165" y="152"/>
                      <a:pt x="83" y="235"/>
                    </a:cubicBezTo>
                    <a:cubicBezTo>
                      <a:pt x="55" y="262"/>
                      <a:pt x="28" y="290"/>
                      <a:pt x="0" y="317"/>
                    </a:cubicBezTo>
                    <a:lnTo>
                      <a:pt x="1389" y="963"/>
                    </a:lnTo>
                    <a:cubicBezTo>
                      <a:pt x="1499" y="867"/>
                      <a:pt x="1595" y="757"/>
                      <a:pt x="1691" y="647"/>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6"/>
              <p:cNvSpPr/>
              <p:nvPr/>
            </p:nvSpPr>
            <p:spPr>
              <a:xfrm>
                <a:off x="3278767" y="1270526"/>
                <a:ext cx="41940" cy="43215"/>
              </a:xfrm>
              <a:custGeom>
                <a:rect b="b" l="l" r="r" t="t"/>
                <a:pathLst>
                  <a:path extrusionOk="0" h="1389" w="1348">
                    <a:moveTo>
                      <a:pt x="399" y="0"/>
                    </a:moveTo>
                    <a:cubicBezTo>
                      <a:pt x="262" y="41"/>
                      <a:pt x="138" y="96"/>
                      <a:pt x="1" y="151"/>
                    </a:cubicBezTo>
                    <a:lnTo>
                      <a:pt x="922" y="1388"/>
                    </a:lnTo>
                    <a:cubicBezTo>
                      <a:pt x="1059" y="1333"/>
                      <a:pt x="1197" y="1292"/>
                      <a:pt x="1348" y="1251"/>
                    </a:cubicBezTo>
                    <a:lnTo>
                      <a:pt x="3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1" name="Google Shape;1381;p56"/>
              <p:cNvGrpSpPr/>
              <p:nvPr/>
            </p:nvGrpSpPr>
            <p:grpSpPr>
              <a:xfrm>
                <a:off x="2894709" y="1258206"/>
                <a:ext cx="685635" cy="636360"/>
                <a:chOff x="2894709" y="1258206"/>
                <a:chExt cx="685635" cy="636360"/>
              </a:xfrm>
            </p:grpSpPr>
            <p:sp>
              <p:nvSpPr>
                <p:cNvPr id="1382" name="Google Shape;1382;p56"/>
                <p:cNvSpPr/>
                <p:nvPr/>
              </p:nvSpPr>
              <p:spPr>
                <a:xfrm>
                  <a:off x="3009329" y="1404812"/>
                  <a:ext cx="69754" cy="46887"/>
                </a:xfrm>
                <a:custGeom>
                  <a:rect b="b" l="l" r="r" t="t"/>
                  <a:pathLst>
                    <a:path extrusionOk="0" h="1507" w="2242">
                      <a:moveTo>
                        <a:pt x="1" y="0"/>
                      </a:moveTo>
                      <a:lnTo>
                        <a:pt x="303" y="1485"/>
                      </a:lnTo>
                      <a:cubicBezTo>
                        <a:pt x="526" y="1499"/>
                        <a:pt x="749" y="1507"/>
                        <a:pt x="972" y="1507"/>
                      </a:cubicBezTo>
                      <a:cubicBezTo>
                        <a:pt x="1395" y="1507"/>
                        <a:pt x="1818" y="1479"/>
                        <a:pt x="2241" y="1416"/>
                      </a:cubicBezTo>
                      <a:lnTo>
                        <a:pt x="1471" y="42"/>
                      </a:lnTo>
                      <a:cubicBezTo>
                        <a:pt x="1311" y="51"/>
                        <a:pt x="1149" y="55"/>
                        <a:pt x="986" y="55"/>
                      </a:cubicBezTo>
                      <a:cubicBezTo>
                        <a:pt x="660" y="55"/>
                        <a:pt x="330" y="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6"/>
                <p:cNvSpPr/>
                <p:nvPr/>
              </p:nvSpPr>
              <p:spPr>
                <a:xfrm>
                  <a:off x="3153475" y="1333811"/>
                  <a:ext cx="66736" cy="53078"/>
                </a:xfrm>
                <a:custGeom>
                  <a:rect b="b" l="l" r="r" t="t"/>
                  <a:pathLst>
                    <a:path extrusionOk="0" h="1706" w="2145">
                      <a:moveTo>
                        <a:pt x="1004" y="1"/>
                      </a:moveTo>
                      <a:cubicBezTo>
                        <a:pt x="674" y="275"/>
                        <a:pt x="344" y="578"/>
                        <a:pt x="0" y="922"/>
                      </a:cubicBezTo>
                      <a:lnTo>
                        <a:pt x="1279" y="1705"/>
                      </a:lnTo>
                      <a:cubicBezTo>
                        <a:pt x="1581" y="1430"/>
                        <a:pt x="1870" y="1183"/>
                        <a:pt x="2145" y="949"/>
                      </a:cubicBezTo>
                      <a:lnTo>
                        <a:pt x="1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6"/>
                <p:cNvSpPr/>
                <p:nvPr/>
              </p:nvSpPr>
              <p:spPr>
                <a:xfrm>
                  <a:off x="2962722" y="1396691"/>
                  <a:ext cx="42780" cy="53047"/>
                </a:xfrm>
                <a:custGeom>
                  <a:rect b="b" l="l" r="r" t="t"/>
                  <a:pathLst>
                    <a:path extrusionOk="0" h="1705" w="1375">
                      <a:moveTo>
                        <a:pt x="0" y="0"/>
                      </a:moveTo>
                      <a:lnTo>
                        <a:pt x="303" y="1540"/>
                      </a:lnTo>
                      <a:cubicBezTo>
                        <a:pt x="632" y="1622"/>
                        <a:pt x="1004" y="1664"/>
                        <a:pt x="1375" y="1705"/>
                      </a:cubicBezTo>
                      <a:lnTo>
                        <a:pt x="1059" y="206"/>
                      </a:lnTo>
                      <a:cubicBezTo>
                        <a:pt x="674" y="138"/>
                        <a:pt x="303" y="6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6"/>
                <p:cNvSpPr/>
                <p:nvPr/>
              </p:nvSpPr>
              <p:spPr>
                <a:xfrm>
                  <a:off x="3069221" y="1396255"/>
                  <a:ext cx="61167" cy="50060"/>
                </a:xfrm>
                <a:custGeom>
                  <a:rect b="b" l="l" r="r" t="t"/>
                  <a:pathLst>
                    <a:path extrusionOk="0" h="1609" w="1966">
                      <a:moveTo>
                        <a:pt x="1100" y="1"/>
                      </a:moveTo>
                      <a:cubicBezTo>
                        <a:pt x="742" y="124"/>
                        <a:pt x="385" y="220"/>
                        <a:pt x="0" y="262"/>
                      </a:cubicBezTo>
                      <a:lnTo>
                        <a:pt x="742" y="1609"/>
                      </a:lnTo>
                      <a:cubicBezTo>
                        <a:pt x="1168" y="1526"/>
                        <a:pt x="1567" y="1389"/>
                        <a:pt x="1966" y="1224"/>
                      </a:cubicBezTo>
                      <a:lnTo>
                        <a:pt x="1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6"/>
                <p:cNvSpPr/>
                <p:nvPr/>
              </p:nvSpPr>
              <p:spPr>
                <a:xfrm>
                  <a:off x="3522132" y="1471954"/>
                  <a:ext cx="58211" cy="65461"/>
                </a:xfrm>
                <a:custGeom>
                  <a:rect b="b" l="l" r="r" t="t"/>
                  <a:pathLst>
                    <a:path extrusionOk="0" h="2104" w="1871">
                      <a:moveTo>
                        <a:pt x="1856" y="1"/>
                      </a:moveTo>
                      <a:lnTo>
                        <a:pt x="317" y="853"/>
                      </a:lnTo>
                      <a:cubicBezTo>
                        <a:pt x="262" y="1279"/>
                        <a:pt x="152" y="1705"/>
                        <a:pt x="1" y="2104"/>
                      </a:cubicBezTo>
                      <a:lnTo>
                        <a:pt x="1582" y="2049"/>
                      </a:lnTo>
                      <a:cubicBezTo>
                        <a:pt x="1774" y="1389"/>
                        <a:pt x="1870" y="688"/>
                        <a:pt x="1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6"/>
                <p:cNvSpPr/>
                <p:nvPr/>
              </p:nvSpPr>
              <p:spPr>
                <a:xfrm>
                  <a:off x="3410935" y="1663581"/>
                  <a:ext cx="65461" cy="49189"/>
                </a:xfrm>
                <a:custGeom>
                  <a:rect b="b" l="l" r="r" t="t"/>
                  <a:pathLst>
                    <a:path extrusionOk="0" h="1581" w="2104">
                      <a:moveTo>
                        <a:pt x="702" y="0"/>
                      </a:moveTo>
                      <a:cubicBezTo>
                        <a:pt x="427" y="289"/>
                        <a:pt x="193" y="619"/>
                        <a:pt x="1" y="962"/>
                      </a:cubicBezTo>
                      <a:lnTo>
                        <a:pt x="1320" y="1581"/>
                      </a:lnTo>
                      <a:cubicBezTo>
                        <a:pt x="1458" y="1347"/>
                        <a:pt x="1623" y="1141"/>
                        <a:pt x="1815" y="949"/>
                      </a:cubicBezTo>
                      <a:cubicBezTo>
                        <a:pt x="1911" y="852"/>
                        <a:pt x="2008" y="756"/>
                        <a:pt x="2104" y="646"/>
                      </a:cubicBezTo>
                      <a:lnTo>
                        <a:pt x="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6"/>
                <p:cNvSpPr/>
                <p:nvPr/>
              </p:nvSpPr>
              <p:spPr>
                <a:xfrm>
                  <a:off x="3239845" y="1275225"/>
                  <a:ext cx="67607" cy="53047"/>
                </a:xfrm>
                <a:custGeom>
                  <a:rect b="b" l="l" r="r" t="t"/>
                  <a:pathLst>
                    <a:path extrusionOk="0" h="1705" w="2173">
                      <a:moveTo>
                        <a:pt x="1252" y="0"/>
                      </a:moveTo>
                      <a:cubicBezTo>
                        <a:pt x="812" y="179"/>
                        <a:pt x="400" y="385"/>
                        <a:pt x="1" y="633"/>
                      </a:cubicBezTo>
                      <a:lnTo>
                        <a:pt x="1073" y="1705"/>
                      </a:lnTo>
                      <a:cubicBezTo>
                        <a:pt x="1417" y="1526"/>
                        <a:pt x="1788" y="1361"/>
                        <a:pt x="2173" y="1237"/>
                      </a:cubicBezTo>
                      <a:lnTo>
                        <a:pt x="1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6"/>
                <p:cNvSpPr/>
                <p:nvPr/>
              </p:nvSpPr>
              <p:spPr>
                <a:xfrm>
                  <a:off x="3386138" y="1769646"/>
                  <a:ext cx="46638" cy="36371"/>
                </a:xfrm>
                <a:custGeom>
                  <a:rect b="b" l="l" r="r" t="t"/>
                  <a:pathLst>
                    <a:path extrusionOk="0" h="1169" w="1499">
                      <a:moveTo>
                        <a:pt x="55" y="0"/>
                      </a:moveTo>
                      <a:cubicBezTo>
                        <a:pt x="14" y="385"/>
                        <a:pt x="0" y="784"/>
                        <a:pt x="14" y="1169"/>
                      </a:cubicBezTo>
                      <a:lnTo>
                        <a:pt x="1457" y="797"/>
                      </a:lnTo>
                      <a:cubicBezTo>
                        <a:pt x="1457" y="605"/>
                        <a:pt x="1471" y="399"/>
                        <a:pt x="1499" y="206"/>
                      </a:cubicBezTo>
                      <a:lnTo>
                        <a:pt x="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6"/>
                <p:cNvSpPr/>
                <p:nvPr/>
              </p:nvSpPr>
              <p:spPr>
                <a:xfrm>
                  <a:off x="2894709" y="1385241"/>
                  <a:ext cx="63314" cy="57247"/>
                </a:xfrm>
                <a:custGeom>
                  <a:rect b="b" l="l" r="r" t="t"/>
                  <a:pathLst>
                    <a:path extrusionOk="0" h="1840" w="2035">
                      <a:moveTo>
                        <a:pt x="815" y="0"/>
                      </a:moveTo>
                      <a:cubicBezTo>
                        <a:pt x="629" y="0"/>
                        <a:pt x="448" y="77"/>
                        <a:pt x="317" y="217"/>
                      </a:cubicBezTo>
                      <a:cubicBezTo>
                        <a:pt x="234" y="286"/>
                        <a:pt x="179" y="382"/>
                        <a:pt x="138" y="478"/>
                      </a:cubicBezTo>
                      <a:cubicBezTo>
                        <a:pt x="0" y="849"/>
                        <a:pt x="193" y="1276"/>
                        <a:pt x="564" y="1413"/>
                      </a:cubicBezTo>
                      <a:cubicBezTo>
                        <a:pt x="1045" y="1578"/>
                        <a:pt x="1540" y="1729"/>
                        <a:pt x="2035" y="1839"/>
                      </a:cubicBezTo>
                      <a:lnTo>
                        <a:pt x="1732" y="258"/>
                      </a:lnTo>
                      <a:cubicBezTo>
                        <a:pt x="1334" y="135"/>
                        <a:pt x="1086" y="52"/>
                        <a:pt x="1073" y="52"/>
                      </a:cubicBezTo>
                      <a:cubicBezTo>
                        <a:pt x="989" y="17"/>
                        <a:pt x="902" y="0"/>
                        <a:pt x="8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6"/>
                <p:cNvSpPr/>
                <p:nvPr/>
              </p:nvSpPr>
              <p:spPr>
                <a:xfrm>
                  <a:off x="3512736" y="1364178"/>
                  <a:ext cx="49220" cy="70594"/>
                </a:xfrm>
                <a:custGeom>
                  <a:rect b="b" l="l" r="r" t="t"/>
                  <a:pathLst>
                    <a:path extrusionOk="0" h="2269" w="1582">
                      <a:moveTo>
                        <a:pt x="921" y="1"/>
                      </a:moveTo>
                      <a:lnTo>
                        <a:pt x="0" y="1265"/>
                      </a:lnTo>
                      <a:cubicBezTo>
                        <a:pt x="193" y="1581"/>
                        <a:pt x="330" y="1911"/>
                        <a:pt x="454" y="2269"/>
                      </a:cubicBezTo>
                      <a:lnTo>
                        <a:pt x="1581" y="1128"/>
                      </a:lnTo>
                      <a:cubicBezTo>
                        <a:pt x="1402" y="729"/>
                        <a:pt x="1182" y="358"/>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6"/>
                <p:cNvSpPr/>
                <p:nvPr/>
              </p:nvSpPr>
              <p:spPr>
                <a:xfrm>
                  <a:off x="3471231" y="1597714"/>
                  <a:ext cx="62909" cy="44055"/>
                </a:xfrm>
                <a:custGeom>
                  <a:rect b="b" l="l" r="r" t="t"/>
                  <a:pathLst>
                    <a:path extrusionOk="0" h="1416" w="2022">
                      <a:moveTo>
                        <a:pt x="592" y="0"/>
                      </a:moveTo>
                      <a:cubicBezTo>
                        <a:pt x="413" y="261"/>
                        <a:pt x="207" y="522"/>
                        <a:pt x="1" y="784"/>
                      </a:cubicBezTo>
                      <a:lnTo>
                        <a:pt x="1348" y="1416"/>
                      </a:lnTo>
                      <a:cubicBezTo>
                        <a:pt x="1595" y="1100"/>
                        <a:pt x="1829" y="784"/>
                        <a:pt x="2022" y="467"/>
                      </a:cubicBezTo>
                      <a:lnTo>
                        <a:pt x="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6"/>
                <p:cNvSpPr/>
                <p:nvPr/>
              </p:nvSpPr>
              <p:spPr>
                <a:xfrm>
                  <a:off x="3332654" y="1258206"/>
                  <a:ext cx="59052" cy="49967"/>
                </a:xfrm>
                <a:custGeom>
                  <a:rect b="b" l="l" r="r" t="t"/>
                  <a:pathLst>
                    <a:path extrusionOk="0" h="1606" w="1898">
                      <a:moveTo>
                        <a:pt x="842" y="1"/>
                      </a:moveTo>
                      <a:cubicBezTo>
                        <a:pt x="563" y="1"/>
                        <a:pt x="282" y="21"/>
                        <a:pt x="1" y="66"/>
                      </a:cubicBezTo>
                      <a:lnTo>
                        <a:pt x="757" y="1482"/>
                      </a:lnTo>
                      <a:cubicBezTo>
                        <a:pt x="1142" y="1482"/>
                        <a:pt x="1527" y="1523"/>
                        <a:pt x="1898" y="1606"/>
                      </a:cubicBezTo>
                      <a:lnTo>
                        <a:pt x="1802" y="80"/>
                      </a:lnTo>
                      <a:cubicBezTo>
                        <a:pt x="1485" y="28"/>
                        <a:pt x="1165" y="1"/>
                        <a:pt x="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6"/>
                <p:cNvSpPr/>
                <p:nvPr/>
              </p:nvSpPr>
              <p:spPr>
                <a:xfrm>
                  <a:off x="3115829" y="1371862"/>
                  <a:ext cx="67607" cy="56936"/>
                </a:xfrm>
                <a:custGeom>
                  <a:rect b="b" l="l" r="r" t="t"/>
                  <a:pathLst>
                    <a:path extrusionOk="0" h="1830" w="2173">
                      <a:moveTo>
                        <a:pt x="894" y="1"/>
                      </a:moveTo>
                      <a:cubicBezTo>
                        <a:pt x="633" y="248"/>
                        <a:pt x="330" y="455"/>
                        <a:pt x="0" y="620"/>
                      </a:cubicBezTo>
                      <a:lnTo>
                        <a:pt x="839" y="1829"/>
                      </a:lnTo>
                      <a:cubicBezTo>
                        <a:pt x="1251" y="1596"/>
                        <a:pt x="1636" y="1321"/>
                        <a:pt x="1966" y="991"/>
                      </a:cubicBezTo>
                      <a:lnTo>
                        <a:pt x="2172" y="785"/>
                      </a:lnTo>
                      <a:lnTo>
                        <a:pt x="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6"/>
                <p:cNvSpPr/>
                <p:nvPr/>
              </p:nvSpPr>
              <p:spPr>
                <a:xfrm>
                  <a:off x="3444288" y="1287608"/>
                  <a:ext cx="55225" cy="61634"/>
                </a:xfrm>
                <a:custGeom>
                  <a:rect b="b" l="l" r="r" t="t"/>
                  <a:pathLst>
                    <a:path extrusionOk="0" h="1981" w="1775">
                      <a:moveTo>
                        <a:pt x="523" y="1"/>
                      </a:moveTo>
                      <a:lnTo>
                        <a:pt x="1" y="1403"/>
                      </a:lnTo>
                      <a:cubicBezTo>
                        <a:pt x="262" y="1582"/>
                        <a:pt x="509" y="1774"/>
                        <a:pt x="743" y="1980"/>
                      </a:cubicBezTo>
                      <a:lnTo>
                        <a:pt x="1774" y="949"/>
                      </a:lnTo>
                      <a:cubicBezTo>
                        <a:pt x="1389" y="592"/>
                        <a:pt x="963" y="276"/>
                        <a:pt x="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6"/>
                <p:cNvSpPr/>
                <p:nvPr/>
              </p:nvSpPr>
              <p:spPr>
                <a:xfrm>
                  <a:off x="3530253" y="1412092"/>
                  <a:ext cx="48380" cy="71030"/>
                </a:xfrm>
                <a:custGeom>
                  <a:rect b="b" l="l" r="r" t="t"/>
                  <a:pathLst>
                    <a:path extrusionOk="0" h="2283" w="1555">
                      <a:moveTo>
                        <a:pt x="1197" y="0"/>
                      </a:moveTo>
                      <a:lnTo>
                        <a:pt x="1" y="1182"/>
                      </a:lnTo>
                      <a:cubicBezTo>
                        <a:pt x="83" y="1540"/>
                        <a:pt x="111" y="1911"/>
                        <a:pt x="97" y="2282"/>
                      </a:cubicBezTo>
                      <a:lnTo>
                        <a:pt x="1554" y="1471"/>
                      </a:lnTo>
                      <a:cubicBezTo>
                        <a:pt x="1499" y="962"/>
                        <a:pt x="1375" y="468"/>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6"/>
                <p:cNvSpPr/>
                <p:nvPr/>
              </p:nvSpPr>
              <p:spPr>
                <a:xfrm>
                  <a:off x="3442576" y="1632343"/>
                  <a:ext cx="62474" cy="41504"/>
                </a:xfrm>
                <a:custGeom>
                  <a:rect b="b" l="l" r="r" t="t"/>
                  <a:pathLst>
                    <a:path extrusionOk="0" h="1334" w="2008">
                      <a:moveTo>
                        <a:pt x="633" y="1"/>
                      </a:moveTo>
                      <a:cubicBezTo>
                        <a:pt x="427" y="234"/>
                        <a:pt x="221" y="454"/>
                        <a:pt x="1" y="688"/>
                      </a:cubicBezTo>
                      <a:lnTo>
                        <a:pt x="1389" y="1334"/>
                      </a:lnTo>
                      <a:cubicBezTo>
                        <a:pt x="1609" y="1100"/>
                        <a:pt x="1815" y="867"/>
                        <a:pt x="2008" y="633"/>
                      </a:cubicBezTo>
                      <a:lnTo>
                        <a:pt x="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6"/>
                <p:cNvSpPr/>
                <p:nvPr/>
              </p:nvSpPr>
              <p:spPr>
                <a:xfrm>
                  <a:off x="3401943" y="1263246"/>
                  <a:ext cx="47073" cy="61198"/>
                </a:xfrm>
                <a:custGeom>
                  <a:rect b="b" l="l" r="r" t="t"/>
                  <a:pathLst>
                    <a:path extrusionOk="0" h="1967" w="1513">
                      <a:moveTo>
                        <a:pt x="1" y="0"/>
                      </a:moveTo>
                      <a:lnTo>
                        <a:pt x="97" y="1567"/>
                      </a:lnTo>
                      <a:cubicBezTo>
                        <a:pt x="413" y="1664"/>
                        <a:pt x="716" y="1801"/>
                        <a:pt x="1004" y="1966"/>
                      </a:cubicBezTo>
                      <a:lnTo>
                        <a:pt x="1513" y="578"/>
                      </a:lnTo>
                      <a:cubicBezTo>
                        <a:pt x="1032" y="317"/>
                        <a:pt x="523" y="124"/>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6"/>
                <p:cNvSpPr/>
                <p:nvPr/>
              </p:nvSpPr>
              <p:spPr>
                <a:xfrm>
                  <a:off x="3291181" y="1262375"/>
                  <a:ext cx="51367" cy="47073"/>
                </a:xfrm>
                <a:custGeom>
                  <a:rect b="b" l="l" r="r" t="t"/>
                  <a:pathLst>
                    <a:path extrusionOk="0" h="1513" w="1651">
                      <a:moveTo>
                        <a:pt x="908" y="1"/>
                      </a:moveTo>
                      <a:cubicBezTo>
                        <a:pt x="605" y="70"/>
                        <a:pt x="303" y="152"/>
                        <a:pt x="0" y="262"/>
                      </a:cubicBezTo>
                      <a:lnTo>
                        <a:pt x="949" y="1513"/>
                      </a:lnTo>
                      <a:cubicBezTo>
                        <a:pt x="1169" y="1458"/>
                        <a:pt x="1403" y="1417"/>
                        <a:pt x="1650" y="1389"/>
                      </a:cubicBezTo>
                      <a:lnTo>
                        <a:pt x="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6"/>
                <p:cNvSpPr/>
                <p:nvPr/>
              </p:nvSpPr>
              <p:spPr>
                <a:xfrm>
                  <a:off x="3194949" y="1301733"/>
                  <a:ext cx="66332" cy="53482"/>
                </a:xfrm>
                <a:custGeom>
                  <a:rect b="b" l="l" r="r" t="t"/>
                  <a:pathLst>
                    <a:path extrusionOk="0" h="1719" w="2132">
                      <a:moveTo>
                        <a:pt x="1059" y="1"/>
                      </a:moveTo>
                      <a:cubicBezTo>
                        <a:pt x="715" y="234"/>
                        <a:pt x="372" y="482"/>
                        <a:pt x="1" y="770"/>
                      </a:cubicBezTo>
                      <a:lnTo>
                        <a:pt x="1155" y="1719"/>
                      </a:lnTo>
                      <a:cubicBezTo>
                        <a:pt x="1471" y="1485"/>
                        <a:pt x="1788" y="1265"/>
                        <a:pt x="2131" y="1073"/>
                      </a:cubicBezTo>
                      <a:lnTo>
                        <a:pt x="10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6"/>
                <p:cNvSpPr/>
                <p:nvPr/>
              </p:nvSpPr>
              <p:spPr>
                <a:xfrm>
                  <a:off x="3496900" y="1548928"/>
                  <a:ext cx="70190" cy="52238"/>
                </a:xfrm>
                <a:custGeom>
                  <a:rect b="b" l="l" r="r" t="t"/>
                  <a:pathLst>
                    <a:path extrusionOk="0" h="1679" w="2256">
                      <a:moveTo>
                        <a:pt x="2255" y="1"/>
                      </a:moveTo>
                      <a:lnTo>
                        <a:pt x="633" y="56"/>
                      </a:lnTo>
                      <a:cubicBezTo>
                        <a:pt x="454" y="455"/>
                        <a:pt x="248" y="840"/>
                        <a:pt x="1" y="1211"/>
                      </a:cubicBezTo>
                      <a:lnTo>
                        <a:pt x="1430" y="1678"/>
                      </a:lnTo>
                      <a:cubicBezTo>
                        <a:pt x="1760" y="1142"/>
                        <a:pt x="2035" y="578"/>
                        <a:pt x="22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6"/>
                <p:cNvSpPr/>
                <p:nvPr/>
              </p:nvSpPr>
              <p:spPr>
                <a:xfrm>
                  <a:off x="3389560" y="1705055"/>
                  <a:ext cx="56469" cy="58180"/>
                </a:xfrm>
                <a:custGeom>
                  <a:rect b="b" l="l" r="r" t="t"/>
                  <a:pathLst>
                    <a:path extrusionOk="0" h="1870" w="1815">
                      <a:moveTo>
                        <a:pt x="495" y="0"/>
                      </a:moveTo>
                      <a:cubicBezTo>
                        <a:pt x="248" y="523"/>
                        <a:pt x="83" y="1086"/>
                        <a:pt x="0" y="1664"/>
                      </a:cubicBezTo>
                      <a:lnTo>
                        <a:pt x="1444" y="1870"/>
                      </a:lnTo>
                      <a:cubicBezTo>
                        <a:pt x="1499" y="1430"/>
                        <a:pt x="1636" y="1004"/>
                        <a:pt x="1815" y="605"/>
                      </a:cubicBezTo>
                      <a:lnTo>
                        <a:pt x="4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6"/>
                <p:cNvSpPr/>
                <p:nvPr/>
              </p:nvSpPr>
              <p:spPr>
                <a:xfrm>
                  <a:off x="3476801" y="1326126"/>
                  <a:ext cx="56905" cy="65896"/>
                </a:xfrm>
                <a:custGeom>
                  <a:rect b="b" l="l" r="r" t="t"/>
                  <a:pathLst>
                    <a:path extrusionOk="0" h="2118" w="1829">
                      <a:moveTo>
                        <a:pt x="1032" y="0"/>
                      </a:moveTo>
                      <a:lnTo>
                        <a:pt x="1" y="1031"/>
                      </a:lnTo>
                      <a:lnTo>
                        <a:pt x="55" y="1072"/>
                      </a:lnTo>
                      <a:cubicBezTo>
                        <a:pt x="372" y="1402"/>
                        <a:pt x="660" y="1746"/>
                        <a:pt x="922" y="2117"/>
                      </a:cubicBezTo>
                      <a:lnTo>
                        <a:pt x="1829" y="880"/>
                      </a:lnTo>
                      <a:cubicBezTo>
                        <a:pt x="1595" y="591"/>
                        <a:pt x="1348" y="303"/>
                        <a:pt x="1086" y="41"/>
                      </a:cubicBezTo>
                      <a:lnTo>
                        <a:pt x="1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6"/>
                <p:cNvSpPr/>
                <p:nvPr/>
              </p:nvSpPr>
              <p:spPr>
                <a:xfrm>
                  <a:off x="3386978" y="1807698"/>
                  <a:ext cx="50091" cy="73581"/>
                </a:xfrm>
                <a:custGeom>
                  <a:rect b="b" l="l" r="r" t="t"/>
                  <a:pathLst>
                    <a:path extrusionOk="0" h="2365" w="1610">
                      <a:moveTo>
                        <a:pt x="1444" y="1"/>
                      </a:moveTo>
                      <a:lnTo>
                        <a:pt x="1" y="372"/>
                      </a:lnTo>
                      <a:cubicBezTo>
                        <a:pt x="42" y="1045"/>
                        <a:pt x="138" y="1705"/>
                        <a:pt x="289" y="2365"/>
                      </a:cubicBezTo>
                      <a:lnTo>
                        <a:pt x="1609" y="1499"/>
                      </a:lnTo>
                      <a:cubicBezTo>
                        <a:pt x="1513" y="1004"/>
                        <a:pt x="1458" y="509"/>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6"/>
                <p:cNvSpPr/>
                <p:nvPr/>
              </p:nvSpPr>
              <p:spPr>
                <a:xfrm>
                  <a:off x="3396405" y="1854306"/>
                  <a:ext cx="43215" cy="40260"/>
                </a:xfrm>
                <a:custGeom>
                  <a:rect b="b" l="l" r="r" t="t"/>
                  <a:pathLst>
                    <a:path extrusionOk="0" h="1294" w="1389">
                      <a:moveTo>
                        <a:pt x="1306" y="1"/>
                      </a:moveTo>
                      <a:lnTo>
                        <a:pt x="0" y="867"/>
                      </a:lnTo>
                      <a:cubicBezTo>
                        <a:pt x="28" y="1018"/>
                        <a:pt x="69" y="1169"/>
                        <a:pt x="96" y="1293"/>
                      </a:cubicBezTo>
                      <a:lnTo>
                        <a:pt x="1389" y="441"/>
                      </a:lnTo>
                      <a:cubicBezTo>
                        <a:pt x="1361" y="303"/>
                        <a:pt x="1334" y="152"/>
                        <a:pt x="1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6"/>
                <p:cNvSpPr/>
                <p:nvPr/>
              </p:nvSpPr>
              <p:spPr>
                <a:xfrm>
                  <a:off x="2949032" y="1392833"/>
                  <a:ext cx="23117" cy="52207"/>
                </a:xfrm>
                <a:custGeom>
                  <a:rect b="b" l="l" r="r" t="t"/>
                  <a:pathLst>
                    <a:path extrusionOk="0" h="1678" w="743">
                      <a:moveTo>
                        <a:pt x="0" y="1"/>
                      </a:moveTo>
                      <a:lnTo>
                        <a:pt x="289" y="1581"/>
                      </a:lnTo>
                      <a:cubicBezTo>
                        <a:pt x="440" y="1623"/>
                        <a:pt x="578" y="1650"/>
                        <a:pt x="743" y="1678"/>
                      </a:cubicBezTo>
                      <a:lnTo>
                        <a:pt x="440" y="124"/>
                      </a:lnTo>
                      <a:cubicBezTo>
                        <a:pt x="261" y="83"/>
                        <a:pt x="124" y="4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7" name="Google Shape;1407;p56"/>
              <p:cNvSpPr/>
              <p:nvPr/>
            </p:nvSpPr>
            <p:spPr>
              <a:xfrm>
                <a:off x="3184681" y="1325690"/>
                <a:ext cx="46233" cy="37677"/>
              </a:xfrm>
              <a:custGeom>
                <a:rect b="b" l="l" r="r" t="t"/>
                <a:pathLst>
                  <a:path extrusionOk="0" h="1211" w="1486">
                    <a:moveTo>
                      <a:pt x="344" y="0"/>
                    </a:moveTo>
                    <a:cubicBezTo>
                      <a:pt x="221" y="83"/>
                      <a:pt x="111" y="179"/>
                      <a:pt x="1" y="262"/>
                    </a:cubicBezTo>
                    <a:lnTo>
                      <a:pt x="1142" y="1210"/>
                    </a:lnTo>
                    <a:cubicBezTo>
                      <a:pt x="1265" y="1128"/>
                      <a:pt x="1375" y="1045"/>
                      <a:pt x="1485" y="949"/>
                    </a:cubicBezTo>
                    <a:lnTo>
                      <a:pt x="3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6"/>
              <p:cNvSpPr/>
              <p:nvPr/>
            </p:nvSpPr>
            <p:spPr>
              <a:xfrm>
                <a:off x="3228302" y="1294888"/>
                <a:ext cx="44522" cy="40228"/>
              </a:xfrm>
              <a:custGeom>
                <a:rect b="b" l="l" r="r" t="t"/>
                <a:pathLst>
                  <a:path extrusionOk="0" h="1293" w="1431">
                    <a:moveTo>
                      <a:pt x="372" y="1"/>
                    </a:moveTo>
                    <a:cubicBezTo>
                      <a:pt x="248" y="69"/>
                      <a:pt x="124" y="152"/>
                      <a:pt x="1" y="221"/>
                    </a:cubicBezTo>
                    <a:lnTo>
                      <a:pt x="1059" y="1293"/>
                    </a:lnTo>
                    <a:cubicBezTo>
                      <a:pt x="1183" y="1210"/>
                      <a:pt x="1307" y="1142"/>
                      <a:pt x="1430" y="1073"/>
                    </a:cubicBezTo>
                    <a:lnTo>
                      <a:pt x="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6"/>
              <p:cNvSpPr/>
              <p:nvPr/>
            </p:nvSpPr>
            <p:spPr>
              <a:xfrm>
                <a:off x="3489619" y="1586576"/>
                <a:ext cx="51802" cy="25699"/>
              </a:xfrm>
              <a:custGeom>
                <a:rect b="b" l="l" r="r" t="t"/>
                <a:pathLst>
                  <a:path extrusionOk="0" h="826" w="1665">
                    <a:moveTo>
                      <a:pt x="235" y="1"/>
                    </a:moveTo>
                    <a:cubicBezTo>
                      <a:pt x="166" y="111"/>
                      <a:pt x="83" y="234"/>
                      <a:pt x="1" y="358"/>
                    </a:cubicBezTo>
                    <a:lnTo>
                      <a:pt x="1444" y="825"/>
                    </a:lnTo>
                    <a:cubicBezTo>
                      <a:pt x="1513" y="715"/>
                      <a:pt x="1596" y="592"/>
                      <a:pt x="1664" y="468"/>
                    </a:cubicBezTo>
                    <a:lnTo>
                      <a:pt x="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6"/>
              <p:cNvSpPr/>
              <p:nvPr/>
            </p:nvSpPr>
            <p:spPr>
              <a:xfrm>
                <a:off x="3055532" y="1404376"/>
                <a:ext cx="36806" cy="44086"/>
              </a:xfrm>
              <a:custGeom>
                <a:rect b="b" l="l" r="r" t="t"/>
                <a:pathLst>
                  <a:path extrusionOk="0" h="1417" w="1183">
                    <a:moveTo>
                      <a:pt x="440" y="1"/>
                    </a:moveTo>
                    <a:cubicBezTo>
                      <a:pt x="289" y="14"/>
                      <a:pt x="138" y="42"/>
                      <a:pt x="0" y="42"/>
                    </a:cubicBezTo>
                    <a:lnTo>
                      <a:pt x="756" y="1417"/>
                    </a:lnTo>
                    <a:cubicBezTo>
                      <a:pt x="894" y="1403"/>
                      <a:pt x="1045" y="1375"/>
                      <a:pt x="1182" y="1348"/>
                    </a:cubicBezTo>
                    <a:lnTo>
                      <a:pt x="4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6"/>
              <p:cNvSpPr/>
              <p:nvPr/>
            </p:nvSpPr>
            <p:spPr>
              <a:xfrm>
                <a:off x="3319400" y="1260259"/>
                <a:ext cx="36806" cy="45362"/>
              </a:xfrm>
              <a:custGeom>
                <a:rect b="b" l="l" r="r" t="t"/>
                <a:pathLst>
                  <a:path extrusionOk="0" h="1458" w="1183">
                    <a:moveTo>
                      <a:pt x="427" y="0"/>
                    </a:moveTo>
                    <a:cubicBezTo>
                      <a:pt x="289" y="14"/>
                      <a:pt x="152" y="41"/>
                      <a:pt x="1" y="69"/>
                    </a:cubicBezTo>
                    <a:lnTo>
                      <a:pt x="743" y="1457"/>
                    </a:lnTo>
                    <a:cubicBezTo>
                      <a:pt x="894" y="1444"/>
                      <a:pt x="1032" y="1430"/>
                      <a:pt x="1183" y="1416"/>
                    </a:cubicBezTo>
                    <a:lnTo>
                      <a:pt x="4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6"/>
              <p:cNvSpPr/>
              <p:nvPr/>
            </p:nvSpPr>
            <p:spPr>
              <a:xfrm>
                <a:off x="3143612" y="1362466"/>
                <a:ext cx="49656" cy="33384"/>
              </a:xfrm>
              <a:custGeom>
                <a:rect b="b" l="l" r="r" t="t"/>
                <a:pathLst>
                  <a:path extrusionOk="0" h="1073" w="1596">
                    <a:moveTo>
                      <a:pt x="317" y="1"/>
                    </a:moveTo>
                    <a:cubicBezTo>
                      <a:pt x="221" y="83"/>
                      <a:pt x="138" y="166"/>
                      <a:pt x="42" y="262"/>
                    </a:cubicBezTo>
                    <a:lnTo>
                      <a:pt x="1" y="289"/>
                    </a:lnTo>
                    <a:lnTo>
                      <a:pt x="1293" y="1073"/>
                    </a:lnTo>
                    <a:cubicBezTo>
                      <a:pt x="1389" y="977"/>
                      <a:pt x="1499" y="880"/>
                      <a:pt x="1596" y="784"/>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6"/>
              <p:cNvSpPr/>
              <p:nvPr/>
            </p:nvSpPr>
            <p:spPr>
              <a:xfrm>
                <a:off x="2995639" y="1403100"/>
                <a:ext cx="23117" cy="47944"/>
              </a:xfrm>
              <a:custGeom>
                <a:rect b="b" l="l" r="r" t="t"/>
                <a:pathLst>
                  <a:path extrusionOk="0" h="1541" w="743">
                    <a:moveTo>
                      <a:pt x="1" y="0"/>
                    </a:moveTo>
                    <a:lnTo>
                      <a:pt x="317" y="1499"/>
                    </a:lnTo>
                    <a:cubicBezTo>
                      <a:pt x="454" y="1513"/>
                      <a:pt x="592" y="1526"/>
                      <a:pt x="743" y="1540"/>
                    </a:cubicBezTo>
                    <a:lnTo>
                      <a:pt x="441" y="55"/>
                    </a:lnTo>
                    <a:cubicBezTo>
                      <a:pt x="289" y="42"/>
                      <a:pt x="138" y="14"/>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6"/>
              <p:cNvSpPr/>
              <p:nvPr/>
            </p:nvSpPr>
            <p:spPr>
              <a:xfrm>
                <a:off x="3103414" y="1391122"/>
                <a:ext cx="38517" cy="43215"/>
              </a:xfrm>
              <a:custGeom>
                <a:rect b="b" l="l" r="r" t="t"/>
                <a:pathLst>
                  <a:path extrusionOk="0" h="1389" w="1238">
                    <a:moveTo>
                      <a:pt x="386" y="1"/>
                    </a:moveTo>
                    <a:cubicBezTo>
                      <a:pt x="262" y="56"/>
                      <a:pt x="138" y="111"/>
                      <a:pt x="1" y="166"/>
                    </a:cubicBezTo>
                    <a:lnTo>
                      <a:pt x="867" y="1389"/>
                    </a:lnTo>
                    <a:cubicBezTo>
                      <a:pt x="990" y="1334"/>
                      <a:pt x="1114" y="1265"/>
                      <a:pt x="1238" y="1197"/>
                    </a:cubicBezTo>
                    <a:lnTo>
                      <a:pt x="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6"/>
              <p:cNvSpPr/>
              <p:nvPr/>
            </p:nvSpPr>
            <p:spPr>
              <a:xfrm>
                <a:off x="3526830" y="1399242"/>
                <a:ext cx="40664" cy="49656"/>
              </a:xfrm>
              <a:custGeom>
                <a:rect b="b" l="l" r="r" t="t"/>
                <a:pathLst>
                  <a:path extrusionOk="0" h="1596" w="1307">
                    <a:moveTo>
                      <a:pt x="1128" y="1"/>
                    </a:moveTo>
                    <a:lnTo>
                      <a:pt x="1" y="1128"/>
                    </a:lnTo>
                    <a:cubicBezTo>
                      <a:pt x="42" y="1279"/>
                      <a:pt x="83" y="1444"/>
                      <a:pt x="111" y="1595"/>
                    </a:cubicBezTo>
                    <a:lnTo>
                      <a:pt x="1307" y="413"/>
                    </a:lnTo>
                    <a:cubicBezTo>
                      <a:pt x="1252" y="262"/>
                      <a:pt x="1197" y="138"/>
                      <a:pt x="1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6"/>
              <p:cNvSpPr/>
              <p:nvPr/>
            </p:nvSpPr>
            <p:spPr>
              <a:xfrm>
                <a:off x="3531964" y="1457860"/>
                <a:ext cx="47944" cy="40633"/>
              </a:xfrm>
              <a:custGeom>
                <a:rect b="b" l="l" r="r" t="t"/>
                <a:pathLst>
                  <a:path extrusionOk="0" h="1306" w="1541">
                    <a:moveTo>
                      <a:pt x="1499" y="0"/>
                    </a:moveTo>
                    <a:lnTo>
                      <a:pt x="42" y="811"/>
                    </a:lnTo>
                    <a:cubicBezTo>
                      <a:pt x="42" y="976"/>
                      <a:pt x="28" y="1141"/>
                      <a:pt x="1" y="1306"/>
                    </a:cubicBezTo>
                    <a:lnTo>
                      <a:pt x="1540" y="454"/>
                    </a:lnTo>
                    <a:cubicBezTo>
                      <a:pt x="1540" y="302"/>
                      <a:pt x="1513" y="151"/>
                      <a:pt x="1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6"/>
              <p:cNvSpPr/>
              <p:nvPr/>
            </p:nvSpPr>
            <p:spPr>
              <a:xfrm>
                <a:off x="3516563" y="1535674"/>
                <a:ext cx="54789" cy="14996"/>
              </a:xfrm>
              <a:custGeom>
                <a:rect b="b" l="l" r="r" t="t"/>
                <a:pathLst>
                  <a:path extrusionOk="0" h="482" w="1761">
                    <a:moveTo>
                      <a:pt x="1761" y="1"/>
                    </a:moveTo>
                    <a:lnTo>
                      <a:pt x="180" y="56"/>
                    </a:lnTo>
                    <a:cubicBezTo>
                      <a:pt x="125" y="193"/>
                      <a:pt x="70" y="331"/>
                      <a:pt x="1" y="482"/>
                    </a:cubicBezTo>
                    <a:lnTo>
                      <a:pt x="1623" y="427"/>
                    </a:lnTo>
                    <a:cubicBezTo>
                      <a:pt x="1664" y="276"/>
                      <a:pt x="1719" y="138"/>
                      <a:pt x="1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6"/>
              <p:cNvSpPr/>
              <p:nvPr/>
            </p:nvSpPr>
            <p:spPr>
              <a:xfrm>
                <a:off x="3433180" y="1281198"/>
                <a:ext cx="27410" cy="50091"/>
              </a:xfrm>
              <a:custGeom>
                <a:rect b="b" l="l" r="r" t="t"/>
                <a:pathLst>
                  <a:path extrusionOk="0" h="1610" w="881">
                    <a:moveTo>
                      <a:pt x="509" y="1"/>
                    </a:moveTo>
                    <a:lnTo>
                      <a:pt x="0" y="1389"/>
                    </a:lnTo>
                    <a:cubicBezTo>
                      <a:pt x="110" y="1458"/>
                      <a:pt x="234" y="1527"/>
                      <a:pt x="358" y="1609"/>
                    </a:cubicBezTo>
                    <a:lnTo>
                      <a:pt x="880" y="207"/>
                    </a:lnTo>
                    <a:cubicBezTo>
                      <a:pt x="756" y="138"/>
                      <a:pt x="633" y="69"/>
                      <a:pt x="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6"/>
              <p:cNvSpPr/>
              <p:nvPr/>
            </p:nvSpPr>
            <p:spPr>
              <a:xfrm>
                <a:off x="3388689" y="1260663"/>
                <a:ext cx="16303" cy="51367"/>
              </a:xfrm>
              <a:custGeom>
                <a:rect b="b" l="l" r="r" t="t"/>
                <a:pathLst>
                  <a:path extrusionOk="0" h="1651" w="524">
                    <a:moveTo>
                      <a:pt x="1" y="1"/>
                    </a:moveTo>
                    <a:lnTo>
                      <a:pt x="97" y="1527"/>
                    </a:lnTo>
                    <a:cubicBezTo>
                      <a:pt x="248" y="1554"/>
                      <a:pt x="386" y="1595"/>
                      <a:pt x="523" y="1650"/>
                    </a:cubicBezTo>
                    <a:lnTo>
                      <a:pt x="427" y="83"/>
                    </a:lnTo>
                    <a:cubicBezTo>
                      <a:pt x="289" y="42"/>
                      <a:pt x="152" y="15"/>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6"/>
              <p:cNvSpPr/>
              <p:nvPr/>
            </p:nvSpPr>
            <p:spPr>
              <a:xfrm>
                <a:off x="3467405" y="1317134"/>
                <a:ext cx="41504" cy="41100"/>
              </a:xfrm>
              <a:custGeom>
                <a:rect b="b" l="l" r="r" t="t"/>
                <a:pathLst>
                  <a:path extrusionOk="0" h="1321" w="1334">
                    <a:moveTo>
                      <a:pt x="1031" y="0"/>
                    </a:moveTo>
                    <a:lnTo>
                      <a:pt x="0" y="1031"/>
                    </a:lnTo>
                    <a:cubicBezTo>
                      <a:pt x="96" y="1128"/>
                      <a:pt x="206" y="1210"/>
                      <a:pt x="303" y="1320"/>
                    </a:cubicBezTo>
                    <a:lnTo>
                      <a:pt x="1334" y="289"/>
                    </a:lnTo>
                    <a:cubicBezTo>
                      <a:pt x="1237" y="193"/>
                      <a:pt x="1127" y="97"/>
                      <a:pt x="1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6"/>
              <p:cNvSpPr/>
              <p:nvPr/>
            </p:nvSpPr>
            <p:spPr>
              <a:xfrm>
                <a:off x="3505456" y="1353475"/>
                <a:ext cx="35966" cy="50496"/>
              </a:xfrm>
              <a:custGeom>
                <a:rect b="b" l="l" r="r" t="t"/>
                <a:pathLst>
                  <a:path extrusionOk="0" h="1623" w="1156">
                    <a:moveTo>
                      <a:pt x="894" y="1"/>
                    </a:moveTo>
                    <a:lnTo>
                      <a:pt x="1" y="1238"/>
                    </a:lnTo>
                    <a:cubicBezTo>
                      <a:pt x="83" y="1376"/>
                      <a:pt x="179" y="1499"/>
                      <a:pt x="248" y="1623"/>
                    </a:cubicBezTo>
                    <a:lnTo>
                      <a:pt x="1155" y="345"/>
                    </a:lnTo>
                    <a:cubicBezTo>
                      <a:pt x="1073" y="235"/>
                      <a:pt x="990" y="11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56"/>
            <p:cNvGrpSpPr/>
            <p:nvPr/>
          </p:nvGrpSpPr>
          <p:grpSpPr>
            <a:xfrm>
              <a:off x="1791258" y="1336922"/>
              <a:ext cx="1725331" cy="1689195"/>
              <a:chOff x="1791258" y="1336922"/>
              <a:chExt cx="1725331" cy="1689195"/>
            </a:xfrm>
          </p:grpSpPr>
          <p:sp>
            <p:nvSpPr>
              <p:cNvPr id="1423" name="Google Shape;1423;p56"/>
              <p:cNvSpPr/>
              <p:nvPr/>
            </p:nvSpPr>
            <p:spPr>
              <a:xfrm>
                <a:off x="1863533" y="2370973"/>
                <a:ext cx="600938" cy="600938"/>
              </a:xfrm>
              <a:custGeom>
                <a:rect b="b" l="l" r="r" t="t"/>
                <a:pathLst>
                  <a:path extrusionOk="0" h="19315" w="19315">
                    <a:moveTo>
                      <a:pt x="10159" y="1"/>
                    </a:moveTo>
                    <a:lnTo>
                      <a:pt x="0" y="3492"/>
                    </a:lnTo>
                    <a:cubicBezTo>
                      <a:pt x="2763" y="10792"/>
                      <a:pt x="8523" y="16551"/>
                      <a:pt x="15836" y="19314"/>
                    </a:cubicBezTo>
                    <a:lnTo>
                      <a:pt x="19314" y="9156"/>
                    </a:lnTo>
                    <a:cubicBezTo>
                      <a:pt x="15135" y="7492"/>
                      <a:pt x="11822" y="4180"/>
                      <a:pt x="101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6"/>
              <p:cNvSpPr/>
              <p:nvPr/>
            </p:nvSpPr>
            <p:spPr>
              <a:xfrm>
                <a:off x="1863533" y="1391122"/>
                <a:ext cx="600938" cy="600938"/>
              </a:xfrm>
              <a:custGeom>
                <a:rect b="b" l="l" r="r" t="t"/>
                <a:pathLst>
                  <a:path extrusionOk="0" h="19315" w="19315">
                    <a:moveTo>
                      <a:pt x="15823" y="1"/>
                    </a:moveTo>
                    <a:cubicBezTo>
                      <a:pt x="8523" y="2764"/>
                      <a:pt x="2763" y="8523"/>
                      <a:pt x="0" y="15836"/>
                    </a:cubicBezTo>
                    <a:lnTo>
                      <a:pt x="10159" y="19314"/>
                    </a:lnTo>
                    <a:cubicBezTo>
                      <a:pt x="11822" y="15135"/>
                      <a:pt x="15135" y="11822"/>
                      <a:pt x="19314" y="10159"/>
                    </a:cubicBezTo>
                    <a:lnTo>
                      <a:pt x="15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6"/>
              <p:cNvSpPr/>
              <p:nvPr/>
            </p:nvSpPr>
            <p:spPr>
              <a:xfrm>
                <a:off x="2843373" y="2370973"/>
                <a:ext cx="600938" cy="600938"/>
              </a:xfrm>
              <a:custGeom>
                <a:rect b="b" l="l" r="r" t="t"/>
                <a:pathLst>
                  <a:path extrusionOk="0" h="19315" w="19315">
                    <a:moveTo>
                      <a:pt x="9170" y="1"/>
                    </a:moveTo>
                    <a:cubicBezTo>
                      <a:pt x="7493" y="4180"/>
                      <a:pt x="4180" y="7492"/>
                      <a:pt x="1" y="9156"/>
                    </a:cubicBezTo>
                    <a:lnTo>
                      <a:pt x="3492" y="19314"/>
                    </a:lnTo>
                    <a:cubicBezTo>
                      <a:pt x="10792" y="16551"/>
                      <a:pt x="16552" y="10792"/>
                      <a:pt x="19315" y="3492"/>
                    </a:cubicBezTo>
                    <a:lnTo>
                      <a:pt x="91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6"/>
              <p:cNvSpPr/>
              <p:nvPr/>
            </p:nvSpPr>
            <p:spPr>
              <a:xfrm>
                <a:off x="2843373" y="1391122"/>
                <a:ext cx="600938" cy="600938"/>
              </a:xfrm>
              <a:custGeom>
                <a:rect b="b" l="l" r="r" t="t"/>
                <a:pathLst>
                  <a:path extrusionOk="0" h="19315" w="19315">
                    <a:moveTo>
                      <a:pt x="3492" y="1"/>
                    </a:moveTo>
                    <a:lnTo>
                      <a:pt x="1" y="10159"/>
                    </a:lnTo>
                    <a:cubicBezTo>
                      <a:pt x="4180" y="11822"/>
                      <a:pt x="7493" y="15135"/>
                      <a:pt x="9170" y="19314"/>
                    </a:cubicBezTo>
                    <a:lnTo>
                      <a:pt x="19315" y="15836"/>
                    </a:lnTo>
                    <a:cubicBezTo>
                      <a:pt x="16552" y="8523"/>
                      <a:pt x="10792" y="2764"/>
                      <a:pt x="3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6"/>
              <p:cNvSpPr/>
              <p:nvPr/>
            </p:nvSpPr>
            <p:spPr>
              <a:xfrm>
                <a:off x="2355802" y="1336922"/>
                <a:ext cx="595804" cy="370301"/>
              </a:xfrm>
              <a:custGeom>
                <a:rect b="b" l="l" r="r" t="t"/>
                <a:pathLst>
                  <a:path extrusionOk="0" h="11902" w="19150">
                    <a:moveTo>
                      <a:pt x="9575" y="0"/>
                    </a:moveTo>
                    <a:cubicBezTo>
                      <a:pt x="6331" y="0"/>
                      <a:pt x="3087" y="581"/>
                      <a:pt x="1" y="1743"/>
                    </a:cubicBezTo>
                    <a:lnTo>
                      <a:pt x="14" y="1743"/>
                    </a:lnTo>
                    <a:lnTo>
                      <a:pt x="3492" y="11901"/>
                    </a:lnTo>
                    <a:cubicBezTo>
                      <a:pt x="5444" y="11118"/>
                      <a:pt x="7510" y="10726"/>
                      <a:pt x="9577" y="10726"/>
                    </a:cubicBezTo>
                    <a:cubicBezTo>
                      <a:pt x="11644" y="10726"/>
                      <a:pt x="13713" y="11118"/>
                      <a:pt x="15672" y="11901"/>
                    </a:cubicBezTo>
                    <a:lnTo>
                      <a:pt x="19150" y="1743"/>
                    </a:lnTo>
                    <a:cubicBezTo>
                      <a:pt x="16064" y="581"/>
                      <a:pt x="12819" y="0"/>
                      <a:pt x="95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6"/>
              <p:cNvSpPr/>
              <p:nvPr/>
            </p:nvSpPr>
            <p:spPr>
              <a:xfrm>
                <a:off x="2355802" y="2655816"/>
                <a:ext cx="595804" cy="370301"/>
              </a:xfrm>
              <a:custGeom>
                <a:rect b="b" l="l" r="r" t="t"/>
                <a:pathLst>
                  <a:path extrusionOk="0" h="11902" w="19150">
                    <a:moveTo>
                      <a:pt x="3492" y="1"/>
                    </a:moveTo>
                    <a:lnTo>
                      <a:pt x="1" y="10159"/>
                    </a:lnTo>
                    <a:cubicBezTo>
                      <a:pt x="3087" y="11321"/>
                      <a:pt x="6331" y="11902"/>
                      <a:pt x="9575" y="11902"/>
                    </a:cubicBezTo>
                    <a:cubicBezTo>
                      <a:pt x="12819" y="11902"/>
                      <a:pt x="16064" y="11321"/>
                      <a:pt x="19150" y="10159"/>
                    </a:cubicBezTo>
                    <a:lnTo>
                      <a:pt x="15672" y="1"/>
                    </a:lnTo>
                    <a:cubicBezTo>
                      <a:pt x="13734" y="784"/>
                      <a:pt x="11672" y="1169"/>
                      <a:pt x="9582" y="1169"/>
                    </a:cubicBezTo>
                    <a:cubicBezTo>
                      <a:pt x="7493" y="1169"/>
                      <a:pt x="5431" y="784"/>
                      <a:pt x="34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6"/>
              <p:cNvSpPr/>
              <p:nvPr/>
            </p:nvSpPr>
            <p:spPr>
              <a:xfrm>
                <a:off x="1791258" y="1883832"/>
                <a:ext cx="388377" cy="595804"/>
              </a:xfrm>
              <a:custGeom>
                <a:rect b="b" l="l" r="r" t="t"/>
                <a:pathLst>
                  <a:path extrusionOk="0" h="19150" w="12483">
                    <a:moveTo>
                      <a:pt x="2323" y="0"/>
                    </a:moveTo>
                    <a:cubicBezTo>
                      <a:pt x="0" y="6173"/>
                      <a:pt x="0" y="12963"/>
                      <a:pt x="2323" y="19149"/>
                    </a:cubicBezTo>
                    <a:lnTo>
                      <a:pt x="12482" y="15658"/>
                    </a:lnTo>
                    <a:cubicBezTo>
                      <a:pt x="11712" y="13719"/>
                      <a:pt x="11314" y="11657"/>
                      <a:pt x="11314" y="9568"/>
                    </a:cubicBezTo>
                    <a:cubicBezTo>
                      <a:pt x="11314" y="7478"/>
                      <a:pt x="11712" y="5417"/>
                      <a:pt x="12482" y="3478"/>
                    </a:cubicBezTo>
                    <a:lnTo>
                      <a:pt x="2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6"/>
              <p:cNvSpPr/>
              <p:nvPr/>
            </p:nvSpPr>
            <p:spPr>
              <a:xfrm>
                <a:off x="3128647" y="1883832"/>
                <a:ext cx="387942" cy="595804"/>
              </a:xfrm>
              <a:custGeom>
                <a:rect b="b" l="l" r="r" t="t"/>
                <a:pathLst>
                  <a:path extrusionOk="0" h="19150" w="12469">
                    <a:moveTo>
                      <a:pt x="10146" y="0"/>
                    </a:moveTo>
                    <a:lnTo>
                      <a:pt x="1" y="3478"/>
                    </a:lnTo>
                    <a:cubicBezTo>
                      <a:pt x="771" y="5417"/>
                      <a:pt x="1169" y="7478"/>
                      <a:pt x="1169" y="9568"/>
                    </a:cubicBezTo>
                    <a:cubicBezTo>
                      <a:pt x="1169" y="11657"/>
                      <a:pt x="771" y="13719"/>
                      <a:pt x="1" y="15658"/>
                    </a:cubicBezTo>
                    <a:lnTo>
                      <a:pt x="10146" y="19149"/>
                    </a:lnTo>
                    <a:cubicBezTo>
                      <a:pt x="12469" y="12963"/>
                      <a:pt x="12469" y="6173"/>
                      <a:pt x="101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1" name="Google Shape;1431;p56"/>
          <p:cNvSpPr txBox="1"/>
          <p:nvPr/>
        </p:nvSpPr>
        <p:spPr>
          <a:xfrm>
            <a:off x="3734402" y="1096760"/>
            <a:ext cx="16752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567682"/>
                </a:solidFill>
                <a:latin typeface="Abel"/>
                <a:ea typeface="Abel"/>
                <a:cs typeface="Abel"/>
                <a:sym typeface="Abel"/>
              </a:rPr>
              <a:t>1</a:t>
            </a:r>
            <a:endParaRPr b="1" sz="2400">
              <a:solidFill>
                <a:srgbClr val="567682"/>
              </a:solidFill>
              <a:latin typeface="Abel"/>
              <a:ea typeface="Abel"/>
              <a:cs typeface="Abel"/>
              <a:sym typeface="Abel"/>
            </a:endParaRPr>
          </a:p>
        </p:txBody>
      </p:sp>
      <p:pic>
        <p:nvPicPr>
          <p:cNvPr id="1432" name="Google Shape;1432;p56"/>
          <p:cNvPicPr preferRelativeResize="0"/>
          <p:nvPr/>
        </p:nvPicPr>
        <p:blipFill>
          <a:blip r:embed="rId3">
            <a:alphaModFix/>
          </a:blip>
          <a:stretch>
            <a:fillRect/>
          </a:stretch>
        </p:blipFill>
        <p:spPr>
          <a:xfrm>
            <a:off x="199375" y="1995050"/>
            <a:ext cx="3401186" cy="608625"/>
          </a:xfrm>
          <a:prstGeom prst="rect">
            <a:avLst/>
          </a:prstGeom>
          <a:noFill/>
          <a:ln>
            <a:noFill/>
          </a:ln>
        </p:spPr>
      </p:pic>
      <p:pic>
        <p:nvPicPr>
          <p:cNvPr id="1433" name="Google Shape;1433;p56"/>
          <p:cNvPicPr preferRelativeResize="0"/>
          <p:nvPr/>
        </p:nvPicPr>
        <p:blipFill>
          <a:blip r:embed="rId4">
            <a:alphaModFix/>
          </a:blip>
          <a:stretch>
            <a:fillRect/>
          </a:stretch>
        </p:blipFill>
        <p:spPr>
          <a:xfrm>
            <a:off x="199375" y="3621400"/>
            <a:ext cx="3820925" cy="830625"/>
          </a:xfrm>
          <a:prstGeom prst="rect">
            <a:avLst/>
          </a:prstGeom>
          <a:noFill/>
          <a:ln>
            <a:noFill/>
          </a:ln>
        </p:spPr>
      </p:pic>
      <p:pic>
        <p:nvPicPr>
          <p:cNvPr id="1434" name="Google Shape;1434;p56"/>
          <p:cNvPicPr preferRelativeResize="0"/>
          <p:nvPr/>
        </p:nvPicPr>
        <p:blipFill>
          <a:blip r:embed="rId5">
            <a:alphaModFix/>
          </a:blip>
          <a:stretch>
            <a:fillRect/>
          </a:stretch>
        </p:blipFill>
        <p:spPr>
          <a:xfrm>
            <a:off x="5476175" y="1995050"/>
            <a:ext cx="3494400" cy="608625"/>
          </a:xfrm>
          <a:prstGeom prst="rect">
            <a:avLst/>
          </a:prstGeom>
          <a:noFill/>
          <a:ln>
            <a:noFill/>
          </a:ln>
        </p:spPr>
      </p:pic>
      <p:pic>
        <p:nvPicPr>
          <p:cNvPr id="1435" name="Google Shape;1435;p56"/>
          <p:cNvPicPr preferRelativeResize="0"/>
          <p:nvPr/>
        </p:nvPicPr>
        <p:blipFill rotWithShape="1">
          <a:blip r:embed="rId6">
            <a:alphaModFix/>
          </a:blip>
          <a:srcRect b="0" l="0" r="0" t="3484"/>
          <a:stretch/>
        </p:blipFill>
        <p:spPr>
          <a:xfrm>
            <a:off x="5007525" y="3599975"/>
            <a:ext cx="3998626" cy="886625"/>
          </a:xfrm>
          <a:prstGeom prst="rect">
            <a:avLst/>
          </a:prstGeom>
          <a:noFill/>
          <a:ln>
            <a:noFill/>
          </a:ln>
        </p:spPr>
      </p:pic>
      <p:sp>
        <p:nvSpPr>
          <p:cNvPr id="1436" name="Google Shape;1436;p56"/>
          <p:cNvSpPr txBox="1"/>
          <p:nvPr>
            <p:ph idx="4" type="title"/>
          </p:nvPr>
        </p:nvSpPr>
        <p:spPr>
          <a:xfrm>
            <a:off x="199375" y="1571650"/>
            <a:ext cx="21696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Confusion Matrix</a:t>
            </a:r>
            <a:endParaRPr b="1" sz="2400"/>
          </a:p>
        </p:txBody>
      </p:sp>
      <p:sp>
        <p:nvSpPr>
          <p:cNvPr id="1437" name="Google Shape;1437;p56"/>
          <p:cNvSpPr txBox="1"/>
          <p:nvPr>
            <p:ph idx="4" type="title"/>
          </p:nvPr>
        </p:nvSpPr>
        <p:spPr>
          <a:xfrm>
            <a:off x="199375" y="3218725"/>
            <a:ext cx="2639700" cy="2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Classification Report</a:t>
            </a:r>
            <a:endParaRPr b="1" sz="2400"/>
          </a:p>
        </p:txBody>
      </p:sp>
      <p:sp>
        <p:nvSpPr>
          <p:cNvPr id="1438" name="Google Shape;1438;p56"/>
          <p:cNvSpPr txBox="1"/>
          <p:nvPr>
            <p:ph idx="4" type="title"/>
          </p:nvPr>
        </p:nvSpPr>
        <p:spPr>
          <a:xfrm>
            <a:off x="6800975" y="1550700"/>
            <a:ext cx="21696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Confusion Matrix</a:t>
            </a:r>
            <a:endParaRPr b="1" sz="2400"/>
          </a:p>
        </p:txBody>
      </p:sp>
      <p:sp>
        <p:nvSpPr>
          <p:cNvPr id="1439" name="Google Shape;1439;p56"/>
          <p:cNvSpPr txBox="1"/>
          <p:nvPr>
            <p:ph idx="4" type="title"/>
          </p:nvPr>
        </p:nvSpPr>
        <p:spPr>
          <a:xfrm>
            <a:off x="6366450" y="3148075"/>
            <a:ext cx="26397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Classification Report</a:t>
            </a:r>
            <a:endParaRPr b="1" sz="2400"/>
          </a:p>
        </p:txBody>
      </p:sp>
      <p:sp>
        <p:nvSpPr>
          <p:cNvPr id="1440" name="Google Shape;1440;p56"/>
          <p:cNvSpPr txBox="1"/>
          <p:nvPr/>
        </p:nvSpPr>
        <p:spPr>
          <a:xfrm>
            <a:off x="3681004" y="2222687"/>
            <a:ext cx="1782000" cy="37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4"/>
                </a:solidFill>
                <a:latin typeface="Abel"/>
                <a:ea typeface="Abel"/>
                <a:cs typeface="Abel"/>
                <a:sym typeface="Abel"/>
              </a:rPr>
              <a:t>Optimization</a:t>
            </a:r>
            <a:endParaRPr b="1" sz="2400">
              <a:solidFill>
                <a:schemeClr val="accent4"/>
              </a:solidFill>
              <a:latin typeface="Abel"/>
              <a:ea typeface="Abel"/>
              <a:cs typeface="Abel"/>
              <a:sym typeface="Abel"/>
            </a:endParaRPr>
          </a:p>
        </p:txBody>
      </p:sp>
      <p:sp>
        <p:nvSpPr>
          <p:cNvPr id="1441" name="Google Shape;1441;p56"/>
          <p:cNvSpPr txBox="1"/>
          <p:nvPr/>
        </p:nvSpPr>
        <p:spPr>
          <a:xfrm>
            <a:off x="3299975" y="2633200"/>
            <a:ext cx="3139800" cy="954300"/>
          </a:xfrm>
          <a:prstGeom prst="rect">
            <a:avLst/>
          </a:prstGeom>
          <a:noFill/>
          <a:ln>
            <a:noFill/>
          </a:ln>
        </p:spPr>
        <p:txBody>
          <a:bodyPr anchorCtr="0" anchor="ctr" bIns="91425" lIns="91425" spcFirstLastPara="1" rIns="91425" wrap="square" tIns="91425">
            <a:noAutofit/>
          </a:bodyPr>
          <a:lstStyle/>
          <a:p>
            <a:pPr indent="-203200" lvl="0" marL="342900" rtl="0" algn="l">
              <a:spcBef>
                <a:spcPts val="0"/>
              </a:spcBef>
              <a:spcAft>
                <a:spcPts val="0"/>
              </a:spcAft>
              <a:buClr>
                <a:srgbClr val="263236"/>
              </a:buClr>
              <a:buSzPts val="1400"/>
              <a:buFont typeface="Poppins"/>
              <a:buChar char="➔"/>
            </a:pPr>
            <a:r>
              <a:rPr lang="en">
                <a:solidFill>
                  <a:srgbClr val="263236"/>
                </a:solidFill>
                <a:latin typeface="Poppins"/>
                <a:ea typeface="Poppins"/>
                <a:cs typeface="Poppins"/>
                <a:sym typeface="Poppins"/>
              </a:rPr>
              <a:t>Add L2 Normalization</a:t>
            </a:r>
            <a:endParaRPr>
              <a:solidFill>
                <a:srgbClr val="263236"/>
              </a:solidFill>
              <a:latin typeface="Poppins"/>
              <a:ea typeface="Poppins"/>
              <a:cs typeface="Poppins"/>
              <a:sym typeface="Poppins"/>
            </a:endParaRPr>
          </a:p>
          <a:p>
            <a:pPr indent="-203200" lvl="0" marL="342900" rtl="0" algn="l">
              <a:spcBef>
                <a:spcPts val="0"/>
              </a:spcBef>
              <a:spcAft>
                <a:spcPts val="0"/>
              </a:spcAft>
              <a:buClr>
                <a:srgbClr val="263236"/>
              </a:buClr>
              <a:buSzPts val="1400"/>
              <a:buFont typeface="Poppins"/>
              <a:buChar char="➔"/>
            </a:pPr>
            <a:r>
              <a:rPr lang="en">
                <a:solidFill>
                  <a:srgbClr val="263236"/>
                </a:solidFill>
                <a:latin typeface="Poppins"/>
                <a:ea typeface="Poppins"/>
                <a:cs typeface="Poppins"/>
                <a:sym typeface="Poppins"/>
              </a:rPr>
              <a:t>Add Dropout Layer</a:t>
            </a:r>
            <a:endParaRPr>
              <a:solidFill>
                <a:srgbClr val="263236"/>
              </a:solidFill>
              <a:latin typeface="Poppins"/>
              <a:ea typeface="Poppins"/>
              <a:cs typeface="Poppins"/>
              <a:sym typeface="Poppins"/>
            </a:endParaRPr>
          </a:p>
          <a:p>
            <a:pPr indent="-203200" lvl="0" marL="342900" marR="0" rtl="0" algn="l">
              <a:lnSpc>
                <a:spcPct val="100000"/>
              </a:lnSpc>
              <a:spcBef>
                <a:spcPts val="0"/>
              </a:spcBef>
              <a:spcAft>
                <a:spcPts val="0"/>
              </a:spcAft>
              <a:buClr>
                <a:srgbClr val="263236"/>
              </a:buClr>
              <a:buSzPts val="1400"/>
              <a:buFont typeface="Poppins"/>
              <a:buChar char="➔"/>
            </a:pPr>
            <a:r>
              <a:rPr lang="en">
                <a:solidFill>
                  <a:srgbClr val="263236"/>
                </a:solidFill>
                <a:latin typeface="Poppins"/>
                <a:ea typeface="Poppins"/>
                <a:cs typeface="Poppins"/>
                <a:sym typeface="Poppins"/>
              </a:rPr>
              <a:t>Add EarlyStopping callback</a:t>
            </a:r>
            <a:endParaRPr>
              <a:solidFill>
                <a:srgbClr val="263236"/>
              </a:solidFill>
              <a:latin typeface="Poppins"/>
              <a:ea typeface="Poppins"/>
              <a:cs typeface="Poppins"/>
              <a:sym typeface="Poppins"/>
            </a:endParaRPr>
          </a:p>
          <a:p>
            <a:pPr indent="-203200" lvl="0" marL="342900" marR="0" rtl="0" algn="l">
              <a:lnSpc>
                <a:spcPct val="100000"/>
              </a:lnSpc>
              <a:spcBef>
                <a:spcPts val="0"/>
              </a:spcBef>
              <a:spcAft>
                <a:spcPts val="0"/>
              </a:spcAft>
              <a:buClr>
                <a:srgbClr val="263236"/>
              </a:buClr>
              <a:buSzPts val="1400"/>
              <a:buFont typeface="Poppins"/>
              <a:buChar char="➔"/>
            </a:pPr>
            <a:r>
              <a:rPr lang="en">
                <a:solidFill>
                  <a:srgbClr val="263236"/>
                </a:solidFill>
                <a:latin typeface="Poppins"/>
                <a:ea typeface="Poppins"/>
                <a:cs typeface="Poppins"/>
                <a:sym typeface="Poppins"/>
              </a:rPr>
              <a:t>Drop Body feature</a:t>
            </a:r>
            <a:endParaRPr>
              <a:solidFill>
                <a:srgbClr val="263236"/>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9"/>
          <p:cNvSpPr txBox="1"/>
          <p:nvPr>
            <p:ph type="title"/>
          </p:nvPr>
        </p:nvSpPr>
        <p:spPr>
          <a:xfrm>
            <a:off x="489575" y="151825"/>
            <a:ext cx="46692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Introduction</a:t>
            </a:r>
            <a:r>
              <a:rPr lang="en"/>
              <a:t> </a:t>
            </a:r>
            <a:r>
              <a:rPr lang="en"/>
              <a:t>—</a:t>
            </a:r>
            <a:endParaRPr/>
          </a:p>
        </p:txBody>
      </p:sp>
      <p:grpSp>
        <p:nvGrpSpPr>
          <p:cNvPr id="663" name="Google Shape;663;p39"/>
          <p:cNvGrpSpPr/>
          <p:nvPr/>
        </p:nvGrpSpPr>
        <p:grpSpPr>
          <a:xfrm>
            <a:off x="-2297475" y="537601"/>
            <a:ext cx="20229934" cy="4665685"/>
            <a:chOff x="-2297475" y="537601"/>
            <a:chExt cx="20229934" cy="4665685"/>
          </a:xfrm>
        </p:grpSpPr>
        <p:grpSp>
          <p:nvGrpSpPr>
            <p:cNvPr id="664" name="Google Shape;664;p39"/>
            <p:cNvGrpSpPr/>
            <p:nvPr/>
          </p:nvGrpSpPr>
          <p:grpSpPr>
            <a:xfrm>
              <a:off x="4752928" y="537601"/>
              <a:ext cx="13179530" cy="4066404"/>
              <a:chOff x="4412659" y="539583"/>
              <a:chExt cx="13108743" cy="4044564"/>
            </a:xfrm>
          </p:grpSpPr>
          <p:sp>
            <p:nvSpPr>
              <p:cNvPr id="665" name="Google Shape;665;p39"/>
              <p:cNvSpPr/>
              <p:nvPr/>
            </p:nvSpPr>
            <p:spPr>
              <a:xfrm>
                <a:off x="7654250" y="905375"/>
                <a:ext cx="1218325" cy="892575"/>
              </a:xfrm>
              <a:custGeom>
                <a:rect b="b" l="l" r="r" t="t"/>
                <a:pathLst>
                  <a:path extrusionOk="0" h="35703" w="48733">
                    <a:moveTo>
                      <a:pt x="47209" y="10702"/>
                    </a:moveTo>
                    <a:cubicBezTo>
                      <a:pt x="48732" y="6134"/>
                      <a:pt x="43402" y="2327"/>
                      <a:pt x="39553" y="5245"/>
                    </a:cubicBezTo>
                    <a:cubicBezTo>
                      <a:pt x="36084" y="0"/>
                      <a:pt x="28089" y="973"/>
                      <a:pt x="26016" y="6938"/>
                    </a:cubicBezTo>
                    <a:cubicBezTo>
                      <a:pt x="18782" y="42"/>
                      <a:pt x="6980" y="6388"/>
                      <a:pt x="8672" y="16202"/>
                    </a:cubicBezTo>
                    <a:cubicBezTo>
                      <a:pt x="2538" y="18021"/>
                      <a:pt x="0" y="25339"/>
                      <a:pt x="3723" y="30500"/>
                    </a:cubicBezTo>
                    <a:cubicBezTo>
                      <a:pt x="7445" y="35703"/>
                      <a:pt x="15187" y="35703"/>
                      <a:pt x="18867" y="30457"/>
                    </a:cubicBezTo>
                    <a:cubicBezTo>
                      <a:pt x="21321" y="33334"/>
                      <a:pt x="25424" y="34138"/>
                      <a:pt x="28808" y="32403"/>
                    </a:cubicBezTo>
                    <a:cubicBezTo>
                      <a:pt x="32150" y="30669"/>
                      <a:pt x="33884" y="26862"/>
                      <a:pt x="32996" y="23181"/>
                    </a:cubicBezTo>
                    <a:cubicBezTo>
                      <a:pt x="38537" y="24747"/>
                      <a:pt x="43529" y="19417"/>
                      <a:pt x="41583" y="14002"/>
                    </a:cubicBezTo>
                    <a:cubicBezTo>
                      <a:pt x="44037" y="14467"/>
                      <a:pt x="46406" y="13071"/>
                      <a:pt x="47209" y="107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9"/>
              <p:cNvSpPr/>
              <p:nvPr/>
            </p:nvSpPr>
            <p:spPr>
              <a:xfrm>
                <a:off x="5886825" y="590675"/>
                <a:ext cx="9264925" cy="360350"/>
              </a:xfrm>
              <a:custGeom>
                <a:rect b="b" l="l" r="r" t="t"/>
                <a:pathLst>
                  <a:path extrusionOk="0" h="14414" w="370597">
                    <a:moveTo>
                      <a:pt x="0" y="265"/>
                    </a:moveTo>
                    <a:cubicBezTo>
                      <a:pt x="35139" y="2623"/>
                      <a:pt x="149066" y="14458"/>
                      <a:pt x="210832" y="14414"/>
                    </a:cubicBezTo>
                    <a:cubicBezTo>
                      <a:pt x="272598" y="14370"/>
                      <a:pt x="343970" y="2402"/>
                      <a:pt x="370597" y="0"/>
                    </a:cubicBezTo>
                  </a:path>
                </a:pathLst>
              </a:custGeom>
              <a:noFill/>
              <a:ln cap="flat" cmpd="sng" w="9525">
                <a:solidFill>
                  <a:srgbClr val="FFFFFF"/>
                </a:solidFill>
                <a:prstDash val="solid"/>
                <a:round/>
                <a:headEnd len="med" w="med" type="none"/>
                <a:tailEnd len="med" w="med" type="none"/>
              </a:ln>
            </p:spPr>
          </p:sp>
          <p:cxnSp>
            <p:nvCxnSpPr>
              <p:cNvPr id="667" name="Google Shape;667;p39"/>
              <p:cNvCxnSpPr/>
              <p:nvPr/>
            </p:nvCxnSpPr>
            <p:spPr>
              <a:xfrm flipH="1" rot="10800000">
                <a:off x="4981780" y="577525"/>
                <a:ext cx="905100" cy="2334300"/>
              </a:xfrm>
              <a:prstGeom prst="straightConnector1">
                <a:avLst/>
              </a:prstGeom>
              <a:noFill/>
              <a:ln cap="flat" cmpd="sng" w="9525">
                <a:solidFill>
                  <a:srgbClr val="FFFFFF"/>
                </a:solidFill>
                <a:prstDash val="solid"/>
                <a:round/>
                <a:headEnd len="med" w="med" type="none"/>
                <a:tailEnd len="med" w="med" type="none"/>
              </a:ln>
            </p:spPr>
          </p:cxnSp>
          <p:cxnSp>
            <p:nvCxnSpPr>
              <p:cNvPr id="668" name="Google Shape;668;p39"/>
              <p:cNvCxnSpPr/>
              <p:nvPr/>
            </p:nvCxnSpPr>
            <p:spPr>
              <a:xfrm flipH="1" rot="10800000">
                <a:off x="5545827" y="590702"/>
                <a:ext cx="341100" cy="2319600"/>
              </a:xfrm>
              <a:prstGeom prst="straightConnector1">
                <a:avLst/>
              </a:prstGeom>
              <a:noFill/>
              <a:ln cap="flat" cmpd="sng" w="9525">
                <a:solidFill>
                  <a:srgbClr val="FFFFFF"/>
                </a:solidFill>
                <a:prstDash val="solid"/>
                <a:round/>
                <a:headEnd len="med" w="med" type="none"/>
                <a:tailEnd len="med" w="med" type="none"/>
              </a:ln>
            </p:spPr>
          </p:cxnSp>
          <p:cxnSp>
            <p:nvCxnSpPr>
              <p:cNvPr id="669" name="Google Shape;669;p39"/>
              <p:cNvCxnSpPr/>
              <p:nvPr/>
            </p:nvCxnSpPr>
            <p:spPr>
              <a:xfrm rot="10800000">
                <a:off x="5872175" y="539583"/>
                <a:ext cx="734918" cy="2407770"/>
              </a:xfrm>
              <a:prstGeom prst="straightConnector1">
                <a:avLst/>
              </a:prstGeom>
              <a:noFill/>
              <a:ln cap="flat" cmpd="sng" w="9525">
                <a:solidFill>
                  <a:schemeClr val="accent6"/>
                </a:solidFill>
                <a:prstDash val="solid"/>
                <a:round/>
                <a:headEnd len="med" w="med" type="none"/>
                <a:tailEnd len="med" w="med" type="oval"/>
              </a:ln>
            </p:spPr>
          </p:cxnSp>
          <p:cxnSp>
            <p:nvCxnSpPr>
              <p:cNvPr id="670" name="Google Shape;670;p39"/>
              <p:cNvCxnSpPr/>
              <p:nvPr/>
            </p:nvCxnSpPr>
            <p:spPr>
              <a:xfrm rot="10800000">
                <a:off x="15171671" y="597325"/>
                <a:ext cx="1685700" cy="2314500"/>
              </a:xfrm>
              <a:prstGeom prst="straightConnector1">
                <a:avLst/>
              </a:prstGeom>
              <a:noFill/>
              <a:ln cap="flat" cmpd="sng" w="9525">
                <a:solidFill>
                  <a:srgbClr val="FFFFFF"/>
                </a:solidFill>
                <a:prstDash val="solid"/>
                <a:round/>
                <a:headEnd len="med" w="med" type="none"/>
                <a:tailEnd len="med" w="med" type="none"/>
              </a:ln>
            </p:spPr>
          </p:cxnSp>
          <p:cxnSp>
            <p:nvCxnSpPr>
              <p:cNvPr id="671" name="Google Shape;671;p39"/>
              <p:cNvCxnSpPr/>
              <p:nvPr/>
            </p:nvCxnSpPr>
            <p:spPr>
              <a:xfrm rot="10800000">
                <a:off x="15158424" y="603902"/>
                <a:ext cx="1134900" cy="2306400"/>
              </a:xfrm>
              <a:prstGeom prst="straightConnector1">
                <a:avLst/>
              </a:prstGeom>
              <a:noFill/>
              <a:ln cap="flat" cmpd="sng" w="9525">
                <a:solidFill>
                  <a:srgbClr val="FFFFFF"/>
                </a:solidFill>
                <a:prstDash val="solid"/>
                <a:round/>
                <a:headEnd len="med" w="med" type="none"/>
                <a:tailEnd len="med" w="med" type="none"/>
              </a:ln>
            </p:spPr>
          </p:cxnSp>
          <p:cxnSp>
            <p:nvCxnSpPr>
              <p:cNvPr id="672" name="Google Shape;672;p39"/>
              <p:cNvCxnSpPr/>
              <p:nvPr/>
            </p:nvCxnSpPr>
            <p:spPr>
              <a:xfrm rot="10800000">
                <a:off x="15136133" y="539583"/>
                <a:ext cx="734918" cy="2407770"/>
              </a:xfrm>
              <a:prstGeom prst="straightConnector1">
                <a:avLst/>
              </a:prstGeom>
              <a:noFill/>
              <a:ln cap="flat" cmpd="sng" w="9525">
                <a:solidFill>
                  <a:schemeClr val="accent6"/>
                </a:solidFill>
                <a:prstDash val="solid"/>
                <a:round/>
                <a:headEnd len="med" w="med" type="none"/>
                <a:tailEnd len="med" w="med" type="oval"/>
              </a:ln>
            </p:spPr>
          </p:cxnSp>
          <p:grpSp>
            <p:nvGrpSpPr>
              <p:cNvPr id="673" name="Google Shape;673;p39"/>
              <p:cNvGrpSpPr/>
              <p:nvPr/>
            </p:nvGrpSpPr>
            <p:grpSpPr>
              <a:xfrm>
                <a:off x="4412659" y="2906073"/>
                <a:ext cx="13108743" cy="1678074"/>
                <a:chOff x="799450" y="3882200"/>
                <a:chExt cx="1937100" cy="247972"/>
              </a:xfrm>
            </p:grpSpPr>
            <p:grpSp>
              <p:nvGrpSpPr>
                <p:cNvPr id="674" name="Google Shape;674;p39"/>
                <p:cNvGrpSpPr/>
                <p:nvPr/>
              </p:nvGrpSpPr>
              <p:grpSpPr>
                <a:xfrm>
                  <a:off x="799450" y="3932909"/>
                  <a:ext cx="1937100" cy="197263"/>
                  <a:chOff x="799450" y="3983858"/>
                  <a:chExt cx="1937100" cy="146392"/>
                </a:xfrm>
              </p:grpSpPr>
              <p:sp>
                <p:nvSpPr>
                  <p:cNvPr id="675" name="Google Shape;675;p39"/>
                  <p:cNvSpPr/>
                  <p:nvPr/>
                </p:nvSpPr>
                <p:spPr>
                  <a:xfrm rot="10800000">
                    <a:off x="814925" y="4056750"/>
                    <a:ext cx="1907400" cy="73500"/>
                  </a:xfrm>
                  <a:prstGeom prst="trapezoid">
                    <a:avLst>
                      <a:gd fmla="val 15343"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9"/>
                  <p:cNvSpPr/>
                  <p:nvPr/>
                </p:nvSpPr>
                <p:spPr>
                  <a:xfrm rot="10800000">
                    <a:off x="799450" y="3983858"/>
                    <a:ext cx="1937100" cy="73500"/>
                  </a:xfrm>
                  <a:prstGeom prst="trapezoid">
                    <a:avLst>
                      <a:gd fmla="val 1534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39"/>
                <p:cNvGrpSpPr/>
                <p:nvPr/>
              </p:nvGrpSpPr>
              <p:grpSpPr>
                <a:xfrm>
                  <a:off x="839650" y="3882200"/>
                  <a:ext cx="1842600" cy="50700"/>
                  <a:chOff x="839650" y="3882200"/>
                  <a:chExt cx="1842600" cy="50700"/>
                </a:xfrm>
              </p:grpSpPr>
              <p:sp>
                <p:nvSpPr>
                  <p:cNvPr id="678" name="Google Shape;678;p39"/>
                  <p:cNvSpPr/>
                  <p:nvPr/>
                </p:nvSpPr>
                <p:spPr>
                  <a:xfrm>
                    <a:off x="839650" y="3882200"/>
                    <a:ext cx="1842600" cy="50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39"/>
                  <p:cNvGrpSpPr/>
                  <p:nvPr/>
                </p:nvGrpSpPr>
                <p:grpSpPr>
                  <a:xfrm>
                    <a:off x="869023" y="3894092"/>
                    <a:ext cx="1783854" cy="26904"/>
                    <a:chOff x="869023" y="3894092"/>
                    <a:chExt cx="1783854" cy="26904"/>
                  </a:xfrm>
                </p:grpSpPr>
                <p:sp>
                  <p:nvSpPr>
                    <p:cNvPr id="680" name="Google Shape;680;p39"/>
                    <p:cNvSpPr/>
                    <p:nvPr/>
                  </p:nvSpPr>
                  <p:spPr>
                    <a:xfrm>
                      <a:off x="8690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p:nvPr/>
                  </p:nvSpPr>
                  <p:spPr>
                    <a:xfrm>
                      <a:off x="9365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9"/>
                    <p:cNvSpPr/>
                    <p:nvPr/>
                  </p:nvSpPr>
                  <p:spPr>
                    <a:xfrm>
                      <a:off x="10041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p:nvPr/>
                  </p:nvSpPr>
                  <p:spPr>
                    <a:xfrm>
                      <a:off x="10717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9"/>
                    <p:cNvSpPr/>
                    <p:nvPr/>
                  </p:nvSpPr>
                  <p:spPr>
                    <a:xfrm>
                      <a:off x="11393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p:nvPr/>
                  </p:nvSpPr>
                  <p:spPr>
                    <a:xfrm>
                      <a:off x="12068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9"/>
                    <p:cNvSpPr/>
                    <p:nvPr/>
                  </p:nvSpPr>
                  <p:spPr>
                    <a:xfrm>
                      <a:off x="12744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9"/>
                    <p:cNvSpPr/>
                    <p:nvPr/>
                  </p:nvSpPr>
                  <p:spPr>
                    <a:xfrm>
                      <a:off x="13420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a:off x="14096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p:nvPr/>
                  </p:nvSpPr>
                  <p:spPr>
                    <a:xfrm>
                      <a:off x="14771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9"/>
                    <p:cNvSpPr/>
                    <p:nvPr/>
                  </p:nvSpPr>
                  <p:spPr>
                    <a:xfrm>
                      <a:off x="15447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9"/>
                    <p:cNvSpPr/>
                    <p:nvPr/>
                  </p:nvSpPr>
                  <p:spPr>
                    <a:xfrm>
                      <a:off x="16123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a:off x="16799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a:off x="17474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18150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18826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19502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20177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20853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21529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22205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22880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23556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242324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249082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2558398"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2625973" y="3894092"/>
                      <a:ext cx="26904" cy="26904"/>
                    </a:xfrm>
                    <a:custGeom>
                      <a:rect b="b" l="l" r="r" t="t"/>
                      <a:pathLst>
                        <a:path extrusionOk="0" h="659" w="659">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07" name="Google Shape;707;p39"/>
              <p:cNvGrpSpPr/>
              <p:nvPr/>
            </p:nvGrpSpPr>
            <p:grpSpPr>
              <a:xfrm>
                <a:off x="7671090" y="1660061"/>
                <a:ext cx="451703" cy="1246019"/>
                <a:chOff x="1274300" y="3698075"/>
                <a:chExt cx="66749" cy="184126"/>
              </a:xfrm>
            </p:grpSpPr>
            <p:sp>
              <p:nvSpPr>
                <p:cNvPr id="708" name="Google Shape;708;p39"/>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39"/>
              <p:cNvGrpSpPr/>
              <p:nvPr/>
            </p:nvGrpSpPr>
            <p:grpSpPr>
              <a:xfrm>
                <a:off x="9832002" y="1660061"/>
                <a:ext cx="451703" cy="1246019"/>
                <a:chOff x="1274300" y="3698075"/>
                <a:chExt cx="66749" cy="184126"/>
              </a:xfrm>
            </p:grpSpPr>
            <p:sp>
              <p:nvSpPr>
                <p:cNvPr id="711" name="Google Shape;711;p39"/>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9"/>
              <p:cNvGrpSpPr/>
              <p:nvPr/>
            </p:nvGrpSpPr>
            <p:grpSpPr>
              <a:xfrm>
                <a:off x="11459514" y="1660061"/>
                <a:ext cx="451703" cy="1246019"/>
                <a:chOff x="1274300" y="3698075"/>
                <a:chExt cx="66749" cy="184126"/>
              </a:xfrm>
            </p:grpSpPr>
            <p:sp>
              <p:nvSpPr>
                <p:cNvPr id="714" name="Google Shape;714;p39"/>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39"/>
              <p:cNvGrpSpPr/>
              <p:nvPr/>
            </p:nvGrpSpPr>
            <p:grpSpPr>
              <a:xfrm>
                <a:off x="13087025" y="1660061"/>
                <a:ext cx="451703" cy="1246019"/>
                <a:chOff x="1274300" y="3698075"/>
                <a:chExt cx="66749" cy="184126"/>
              </a:xfrm>
            </p:grpSpPr>
            <p:sp>
              <p:nvSpPr>
                <p:cNvPr id="717" name="Google Shape;717;p39"/>
                <p:cNvSpPr/>
                <p:nvPr/>
              </p:nvSpPr>
              <p:spPr>
                <a:xfrm>
                  <a:off x="1274300" y="3698075"/>
                  <a:ext cx="66749" cy="184126"/>
                </a:xfrm>
                <a:custGeom>
                  <a:rect b="b" l="l" r="r" t="t"/>
                  <a:pathLst>
                    <a:path extrusionOk="0" h="2757" w="1635">
                      <a:moveTo>
                        <a:pt x="0" y="0"/>
                      </a:moveTo>
                      <a:lnTo>
                        <a:pt x="0" y="2756"/>
                      </a:lnTo>
                      <a:lnTo>
                        <a:pt x="1635" y="2756"/>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1274300" y="3698075"/>
                  <a:ext cx="66749" cy="54775"/>
                </a:xfrm>
                <a:custGeom>
                  <a:rect b="b" l="l" r="r" t="t"/>
                  <a:pathLst>
                    <a:path extrusionOk="0" h="2757" w="1635">
                      <a:moveTo>
                        <a:pt x="0" y="0"/>
                      </a:moveTo>
                      <a:lnTo>
                        <a:pt x="0" y="2756"/>
                      </a:lnTo>
                      <a:lnTo>
                        <a:pt x="1635" y="2756"/>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9" name="Google Shape;719;p39"/>
            <p:cNvSpPr/>
            <p:nvPr/>
          </p:nvSpPr>
          <p:spPr>
            <a:xfrm>
              <a:off x="-2297475" y="3899525"/>
              <a:ext cx="11441465" cy="1303761"/>
            </a:xfrm>
            <a:custGeom>
              <a:rect b="b" l="l" r="r" t="t"/>
              <a:pathLst>
                <a:path extrusionOk="0" h="17369" w="152436">
                  <a:moveTo>
                    <a:pt x="50508" y="1"/>
                  </a:moveTo>
                  <a:cubicBezTo>
                    <a:pt x="47549" y="1"/>
                    <a:pt x="44430" y="1151"/>
                    <a:pt x="41585" y="2247"/>
                  </a:cubicBezTo>
                  <a:cubicBezTo>
                    <a:pt x="28122" y="7515"/>
                    <a:pt x="14195" y="11490"/>
                    <a:pt x="0" y="14100"/>
                  </a:cubicBezTo>
                  <a:lnTo>
                    <a:pt x="0" y="17368"/>
                  </a:lnTo>
                  <a:lnTo>
                    <a:pt x="152436" y="17368"/>
                  </a:lnTo>
                  <a:lnTo>
                    <a:pt x="152436" y="9027"/>
                  </a:lnTo>
                  <a:cubicBezTo>
                    <a:pt x="151776" y="9188"/>
                    <a:pt x="151222" y="9272"/>
                    <a:pt x="150669" y="9272"/>
                  </a:cubicBezTo>
                  <a:cubicBezTo>
                    <a:pt x="149629" y="9272"/>
                    <a:pt x="148596" y="8973"/>
                    <a:pt x="146875" y="8320"/>
                  </a:cubicBezTo>
                  <a:cubicBezTo>
                    <a:pt x="144880" y="7555"/>
                    <a:pt x="142781" y="7169"/>
                    <a:pt x="140682" y="7169"/>
                  </a:cubicBezTo>
                  <a:cubicBezTo>
                    <a:pt x="138829" y="7169"/>
                    <a:pt x="136976" y="7470"/>
                    <a:pt x="135192" y="8076"/>
                  </a:cubicBezTo>
                  <a:cubicBezTo>
                    <a:pt x="134111" y="8429"/>
                    <a:pt x="133029" y="8922"/>
                    <a:pt x="131911" y="8922"/>
                  </a:cubicBezTo>
                  <a:cubicBezTo>
                    <a:pt x="131794" y="8922"/>
                    <a:pt x="131676" y="8916"/>
                    <a:pt x="131558" y="8905"/>
                  </a:cubicBezTo>
                  <a:cubicBezTo>
                    <a:pt x="129729" y="8759"/>
                    <a:pt x="128339" y="7246"/>
                    <a:pt x="126851" y="6124"/>
                  </a:cubicBezTo>
                  <a:cubicBezTo>
                    <a:pt x="124679" y="4538"/>
                    <a:pt x="122078" y="3720"/>
                    <a:pt x="119455" y="3720"/>
                  </a:cubicBezTo>
                  <a:cubicBezTo>
                    <a:pt x="117926" y="3720"/>
                    <a:pt x="116389" y="3998"/>
                    <a:pt x="114925" y="4564"/>
                  </a:cubicBezTo>
                  <a:cubicBezTo>
                    <a:pt x="112013" y="5723"/>
                    <a:pt x="109377" y="8009"/>
                    <a:pt x="106281" y="8009"/>
                  </a:cubicBezTo>
                  <a:cubicBezTo>
                    <a:pt x="106187" y="8009"/>
                    <a:pt x="106093" y="8007"/>
                    <a:pt x="105998" y="8002"/>
                  </a:cubicBezTo>
                  <a:cubicBezTo>
                    <a:pt x="104364" y="7929"/>
                    <a:pt x="102852" y="7198"/>
                    <a:pt x="101266" y="6807"/>
                  </a:cubicBezTo>
                  <a:cubicBezTo>
                    <a:pt x="100266" y="6570"/>
                    <a:pt x="99258" y="6476"/>
                    <a:pt x="98245" y="6476"/>
                  </a:cubicBezTo>
                  <a:cubicBezTo>
                    <a:pt x="94450" y="6476"/>
                    <a:pt x="90583" y="7793"/>
                    <a:pt x="86738" y="7793"/>
                  </a:cubicBezTo>
                  <a:cubicBezTo>
                    <a:pt x="86133" y="7793"/>
                    <a:pt x="85529" y="7761"/>
                    <a:pt x="84925" y="7685"/>
                  </a:cubicBezTo>
                  <a:cubicBezTo>
                    <a:pt x="80087" y="7078"/>
                    <a:pt x="75719" y="3715"/>
                    <a:pt x="70877" y="3715"/>
                  </a:cubicBezTo>
                  <a:cubicBezTo>
                    <a:pt x="70666" y="3715"/>
                    <a:pt x="70455" y="3721"/>
                    <a:pt x="70243" y="3734"/>
                  </a:cubicBezTo>
                  <a:cubicBezTo>
                    <a:pt x="67616" y="3887"/>
                    <a:pt x="65005" y="5063"/>
                    <a:pt x="62478" y="5063"/>
                  </a:cubicBezTo>
                  <a:cubicBezTo>
                    <a:pt x="61766" y="5063"/>
                    <a:pt x="61061" y="4970"/>
                    <a:pt x="60365" y="4734"/>
                  </a:cubicBezTo>
                  <a:cubicBezTo>
                    <a:pt x="58194" y="4003"/>
                    <a:pt x="56706" y="2051"/>
                    <a:pt x="54706" y="978"/>
                  </a:cubicBezTo>
                  <a:cubicBezTo>
                    <a:pt x="53380" y="279"/>
                    <a:pt x="51963" y="1"/>
                    <a:pt x="50508" y="1"/>
                  </a:cubicBezTo>
                  <a:close/>
                </a:path>
              </a:pathLst>
            </a:custGeom>
            <a:gradFill>
              <a:gsLst>
                <a:gs pos="0">
                  <a:srgbClr val="D0F3FF">
                    <a:alpha val="71764"/>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39"/>
          <p:cNvSpPr txBox="1"/>
          <p:nvPr>
            <p:ph idx="4294967295" type="subTitle"/>
          </p:nvPr>
        </p:nvSpPr>
        <p:spPr>
          <a:xfrm>
            <a:off x="67075" y="861025"/>
            <a:ext cx="4645800" cy="351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On April 15, 1912, the Titanic, once considered 'unsinkable,' met a disastrous fate on its maiden voyage, resulting in the loss of 1,502 lives out of the 2,224 passengers and crew members aboard. </a:t>
            </a:r>
            <a:endParaRPr sz="1400"/>
          </a:p>
          <a:p>
            <a:pPr indent="0" lvl="0" marL="0" rtl="0" algn="just">
              <a:spcBef>
                <a:spcPts val="1200"/>
              </a:spcBef>
              <a:spcAft>
                <a:spcPts val="0"/>
              </a:spcAft>
              <a:buNone/>
            </a:pPr>
            <a:r>
              <a:t/>
            </a:r>
            <a:endParaRPr sz="1400"/>
          </a:p>
          <a:p>
            <a:pPr indent="0" lvl="0" marL="0" rtl="0" algn="just">
              <a:spcBef>
                <a:spcPts val="1200"/>
              </a:spcBef>
              <a:spcAft>
                <a:spcPts val="1200"/>
              </a:spcAft>
              <a:buNone/>
            </a:pPr>
            <a:r>
              <a:rPr lang="en" sz="1400"/>
              <a:t>This project employs data analytics to delve into the intriguing question: 'What characteristics influenced survival?' We will analyze multiple variables such as age, gender, socio-economic class, and more, with the aim of building a predictive model to shed light on the patterns of survival.</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pic>
        <p:nvPicPr>
          <p:cNvPr id="1446" name="Google Shape;1446;p57"/>
          <p:cNvPicPr preferRelativeResize="0"/>
          <p:nvPr/>
        </p:nvPicPr>
        <p:blipFill>
          <a:blip r:embed="rId3">
            <a:alphaModFix/>
          </a:blip>
          <a:stretch>
            <a:fillRect/>
          </a:stretch>
        </p:blipFill>
        <p:spPr>
          <a:xfrm>
            <a:off x="2266075" y="1928575"/>
            <a:ext cx="4611850" cy="3190151"/>
          </a:xfrm>
          <a:prstGeom prst="rect">
            <a:avLst/>
          </a:prstGeom>
          <a:noFill/>
          <a:ln>
            <a:noFill/>
          </a:ln>
        </p:spPr>
      </p:pic>
      <p:sp>
        <p:nvSpPr>
          <p:cNvPr id="1447" name="Google Shape;1447;p57"/>
          <p:cNvSpPr txBox="1"/>
          <p:nvPr>
            <p:ph idx="4294967295" type="title"/>
          </p:nvPr>
        </p:nvSpPr>
        <p:spPr>
          <a:xfrm>
            <a:off x="2411700" y="170875"/>
            <a:ext cx="43206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Deep Learning Models —</a:t>
            </a:r>
            <a:endParaRPr/>
          </a:p>
        </p:txBody>
      </p:sp>
      <p:grpSp>
        <p:nvGrpSpPr>
          <p:cNvPr id="1448" name="Google Shape;1448;p57"/>
          <p:cNvGrpSpPr/>
          <p:nvPr/>
        </p:nvGrpSpPr>
        <p:grpSpPr>
          <a:xfrm>
            <a:off x="3970951" y="674888"/>
            <a:ext cx="1202100" cy="1153363"/>
            <a:chOff x="1729250" y="1258050"/>
            <a:chExt cx="1851094" cy="1849523"/>
          </a:xfrm>
        </p:grpSpPr>
        <p:sp>
          <p:nvSpPr>
            <p:cNvPr id="1449" name="Google Shape;1449;p57"/>
            <p:cNvSpPr/>
            <p:nvPr/>
          </p:nvSpPr>
          <p:spPr>
            <a:xfrm>
              <a:off x="1855817" y="1879974"/>
              <a:ext cx="58647" cy="60452"/>
            </a:xfrm>
            <a:custGeom>
              <a:rect b="b" l="l" r="r" t="t"/>
              <a:pathLst>
                <a:path extrusionOk="0" h="1943" w="1885">
                  <a:moveTo>
                    <a:pt x="1884" y="1"/>
                  </a:moveTo>
                  <a:lnTo>
                    <a:pt x="303" y="303"/>
                  </a:lnTo>
                  <a:cubicBezTo>
                    <a:pt x="193" y="702"/>
                    <a:pt x="97" y="949"/>
                    <a:pt x="97" y="963"/>
                  </a:cubicBezTo>
                  <a:cubicBezTo>
                    <a:pt x="1" y="1224"/>
                    <a:pt x="70" y="1527"/>
                    <a:pt x="276" y="1719"/>
                  </a:cubicBezTo>
                  <a:cubicBezTo>
                    <a:pt x="345" y="1802"/>
                    <a:pt x="427" y="1856"/>
                    <a:pt x="537" y="1898"/>
                  </a:cubicBezTo>
                  <a:cubicBezTo>
                    <a:pt x="619" y="1928"/>
                    <a:pt x="702" y="1942"/>
                    <a:pt x="784" y="1942"/>
                  </a:cubicBezTo>
                  <a:cubicBezTo>
                    <a:pt x="1077" y="1942"/>
                    <a:pt x="1354" y="1761"/>
                    <a:pt x="1472" y="1472"/>
                  </a:cubicBezTo>
                  <a:cubicBezTo>
                    <a:pt x="1637" y="990"/>
                    <a:pt x="1774" y="496"/>
                    <a:pt x="1884" y="1"/>
                  </a:cubicBezTo>
                  <a:close/>
                </a:path>
              </a:pathLst>
            </a:custGeom>
            <a:solidFill>
              <a:srgbClr val="F3D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0" name="Google Shape;1450;p57"/>
            <p:cNvGrpSpPr/>
            <p:nvPr/>
          </p:nvGrpSpPr>
          <p:grpSpPr>
            <a:xfrm>
              <a:off x="1729250" y="1258050"/>
              <a:ext cx="693599" cy="630946"/>
              <a:chOff x="1729250" y="1258050"/>
              <a:chExt cx="693599" cy="630946"/>
            </a:xfrm>
          </p:grpSpPr>
          <p:grpSp>
            <p:nvGrpSpPr>
              <p:cNvPr id="1451" name="Google Shape;1451;p57"/>
              <p:cNvGrpSpPr/>
              <p:nvPr/>
            </p:nvGrpSpPr>
            <p:grpSpPr>
              <a:xfrm>
                <a:off x="1729250" y="1258050"/>
                <a:ext cx="693599" cy="630946"/>
                <a:chOff x="1729250" y="1258050"/>
                <a:chExt cx="693599" cy="630946"/>
              </a:xfrm>
            </p:grpSpPr>
            <p:sp>
              <p:nvSpPr>
                <p:cNvPr id="1452" name="Google Shape;1452;p57"/>
                <p:cNvSpPr/>
                <p:nvPr/>
              </p:nvSpPr>
              <p:spPr>
                <a:xfrm>
                  <a:off x="1876787" y="1758943"/>
                  <a:ext cx="47944" cy="69754"/>
                </a:xfrm>
                <a:custGeom>
                  <a:rect b="b" l="l" r="r" t="t"/>
                  <a:pathLst>
                    <a:path extrusionOk="0" h="2242" w="1541">
                      <a:moveTo>
                        <a:pt x="1416" y="0"/>
                      </a:moveTo>
                      <a:lnTo>
                        <a:pt x="42" y="757"/>
                      </a:lnTo>
                      <a:cubicBezTo>
                        <a:pt x="69" y="1251"/>
                        <a:pt x="56" y="1746"/>
                        <a:pt x="1" y="2241"/>
                      </a:cubicBezTo>
                      <a:lnTo>
                        <a:pt x="1485" y="1939"/>
                      </a:lnTo>
                      <a:cubicBezTo>
                        <a:pt x="1540" y="1293"/>
                        <a:pt x="1513" y="647"/>
                        <a:pt x="1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7"/>
                <p:cNvSpPr/>
                <p:nvPr/>
              </p:nvSpPr>
              <p:spPr>
                <a:xfrm>
                  <a:off x="1806223" y="1617813"/>
                  <a:ext cx="52642" cy="66736"/>
                </a:xfrm>
                <a:custGeom>
                  <a:rect b="b" l="l" r="r" t="t"/>
                  <a:pathLst>
                    <a:path extrusionOk="0" h="2145" w="1692">
                      <a:moveTo>
                        <a:pt x="949" y="0"/>
                      </a:moveTo>
                      <a:lnTo>
                        <a:pt x="0" y="1141"/>
                      </a:lnTo>
                      <a:cubicBezTo>
                        <a:pt x="275" y="1471"/>
                        <a:pt x="578" y="1801"/>
                        <a:pt x="908" y="2145"/>
                      </a:cubicBezTo>
                      <a:lnTo>
                        <a:pt x="1691" y="866"/>
                      </a:lnTo>
                      <a:cubicBezTo>
                        <a:pt x="1416" y="564"/>
                        <a:pt x="1169" y="275"/>
                        <a:pt x="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7"/>
                <p:cNvSpPr/>
                <p:nvPr/>
              </p:nvSpPr>
              <p:spPr>
                <a:xfrm>
                  <a:off x="1868667" y="1832495"/>
                  <a:ext cx="53482" cy="42811"/>
                </a:xfrm>
                <a:custGeom>
                  <a:rect b="b" l="l" r="r" t="t"/>
                  <a:pathLst>
                    <a:path extrusionOk="0" h="1376" w="1719">
                      <a:moveTo>
                        <a:pt x="1719" y="1"/>
                      </a:moveTo>
                      <a:lnTo>
                        <a:pt x="207" y="317"/>
                      </a:lnTo>
                      <a:cubicBezTo>
                        <a:pt x="152" y="702"/>
                        <a:pt x="83" y="1073"/>
                        <a:pt x="0" y="1376"/>
                      </a:cubicBezTo>
                      <a:lnTo>
                        <a:pt x="1554" y="1073"/>
                      </a:lnTo>
                      <a:cubicBezTo>
                        <a:pt x="1622" y="743"/>
                        <a:pt x="1677" y="386"/>
                        <a:pt x="1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7"/>
                <p:cNvSpPr/>
                <p:nvPr/>
              </p:nvSpPr>
              <p:spPr>
                <a:xfrm>
                  <a:off x="1868667" y="1707606"/>
                  <a:ext cx="49624" cy="60763"/>
                </a:xfrm>
                <a:custGeom>
                  <a:rect b="b" l="l" r="r" t="t"/>
                  <a:pathLst>
                    <a:path extrusionOk="0" h="1953" w="1595">
                      <a:moveTo>
                        <a:pt x="1210" y="1"/>
                      </a:moveTo>
                      <a:lnTo>
                        <a:pt x="0" y="867"/>
                      </a:lnTo>
                      <a:cubicBezTo>
                        <a:pt x="124" y="1211"/>
                        <a:pt x="207" y="1582"/>
                        <a:pt x="262" y="1953"/>
                      </a:cubicBezTo>
                      <a:lnTo>
                        <a:pt x="1595" y="1211"/>
                      </a:lnTo>
                      <a:cubicBezTo>
                        <a:pt x="1513" y="798"/>
                        <a:pt x="1389" y="386"/>
                        <a:pt x="1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7"/>
                <p:cNvSpPr/>
                <p:nvPr/>
              </p:nvSpPr>
              <p:spPr>
                <a:xfrm>
                  <a:off x="1943929" y="1258050"/>
                  <a:ext cx="65492" cy="57838"/>
                </a:xfrm>
                <a:custGeom>
                  <a:rect b="b" l="l" r="r" t="t"/>
                  <a:pathLst>
                    <a:path extrusionOk="0" h="1859" w="2105">
                      <a:moveTo>
                        <a:pt x="149" y="1"/>
                      </a:moveTo>
                      <a:cubicBezTo>
                        <a:pt x="100" y="1"/>
                        <a:pt x="50" y="1"/>
                        <a:pt x="1" y="2"/>
                      </a:cubicBezTo>
                      <a:lnTo>
                        <a:pt x="867" y="1542"/>
                      </a:lnTo>
                      <a:cubicBezTo>
                        <a:pt x="1293" y="1597"/>
                        <a:pt x="1705" y="1707"/>
                        <a:pt x="2104" y="1858"/>
                      </a:cubicBezTo>
                      <a:lnTo>
                        <a:pt x="2063" y="277"/>
                      </a:lnTo>
                      <a:cubicBezTo>
                        <a:pt x="1437" y="86"/>
                        <a:pt x="799"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7"/>
                <p:cNvSpPr/>
                <p:nvPr/>
              </p:nvSpPr>
              <p:spPr>
                <a:xfrm>
                  <a:off x="2135554" y="1361626"/>
                  <a:ext cx="49220" cy="65461"/>
                </a:xfrm>
                <a:custGeom>
                  <a:rect b="b" l="l" r="r" t="t"/>
                  <a:pathLst>
                    <a:path extrusionOk="0" h="2104" w="1582">
                      <a:moveTo>
                        <a:pt x="646" y="0"/>
                      </a:moveTo>
                      <a:lnTo>
                        <a:pt x="0" y="1388"/>
                      </a:lnTo>
                      <a:cubicBezTo>
                        <a:pt x="303" y="1663"/>
                        <a:pt x="619" y="1911"/>
                        <a:pt x="976" y="2103"/>
                      </a:cubicBezTo>
                      <a:lnTo>
                        <a:pt x="1581" y="770"/>
                      </a:lnTo>
                      <a:cubicBezTo>
                        <a:pt x="1347" y="632"/>
                        <a:pt x="1141" y="467"/>
                        <a:pt x="949" y="289"/>
                      </a:cubicBezTo>
                      <a:cubicBezTo>
                        <a:pt x="853" y="179"/>
                        <a:pt x="756" y="96"/>
                        <a:pt x="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7"/>
                <p:cNvSpPr/>
                <p:nvPr/>
              </p:nvSpPr>
              <p:spPr>
                <a:xfrm>
                  <a:off x="1747202" y="1530540"/>
                  <a:ext cx="53482" cy="68043"/>
                </a:xfrm>
                <a:custGeom>
                  <a:rect b="b" l="l" r="r" t="t"/>
                  <a:pathLst>
                    <a:path extrusionOk="0" h="2187" w="1719">
                      <a:moveTo>
                        <a:pt x="1238" y="1"/>
                      </a:moveTo>
                      <a:lnTo>
                        <a:pt x="0" y="936"/>
                      </a:lnTo>
                      <a:cubicBezTo>
                        <a:pt x="179" y="1362"/>
                        <a:pt x="399" y="1788"/>
                        <a:pt x="646" y="2187"/>
                      </a:cubicBezTo>
                      <a:lnTo>
                        <a:pt x="1719" y="1114"/>
                      </a:lnTo>
                      <a:cubicBezTo>
                        <a:pt x="1526" y="757"/>
                        <a:pt x="1361" y="386"/>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7"/>
                <p:cNvSpPr/>
                <p:nvPr/>
              </p:nvSpPr>
              <p:spPr>
                <a:xfrm>
                  <a:off x="2241618" y="1405247"/>
                  <a:ext cx="36806" cy="46358"/>
                </a:xfrm>
                <a:custGeom>
                  <a:rect b="b" l="l" r="r" t="t"/>
                  <a:pathLst>
                    <a:path extrusionOk="0" h="1490" w="1183">
                      <a:moveTo>
                        <a:pt x="207" y="0"/>
                      </a:moveTo>
                      <a:lnTo>
                        <a:pt x="0" y="1444"/>
                      </a:lnTo>
                      <a:cubicBezTo>
                        <a:pt x="299" y="1475"/>
                        <a:pt x="591" y="1490"/>
                        <a:pt x="886" y="1490"/>
                      </a:cubicBezTo>
                      <a:cubicBezTo>
                        <a:pt x="984" y="1490"/>
                        <a:pt x="1083" y="1488"/>
                        <a:pt x="1183" y="1485"/>
                      </a:cubicBezTo>
                      <a:lnTo>
                        <a:pt x="811" y="41"/>
                      </a:lnTo>
                      <a:cubicBezTo>
                        <a:pt x="605" y="41"/>
                        <a:pt x="413" y="28"/>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7"/>
                <p:cNvSpPr/>
                <p:nvPr/>
              </p:nvSpPr>
              <p:spPr>
                <a:xfrm>
                  <a:off x="2339997" y="1385117"/>
                  <a:ext cx="82853" cy="53514"/>
                </a:xfrm>
                <a:custGeom>
                  <a:rect b="b" l="l" r="r" t="t"/>
                  <a:pathLst>
                    <a:path extrusionOk="0" h="1720" w="2663">
                      <a:moveTo>
                        <a:pt x="1623" y="1"/>
                      </a:moveTo>
                      <a:cubicBezTo>
                        <a:pt x="1532" y="1"/>
                        <a:pt x="1435" y="18"/>
                        <a:pt x="1334" y="56"/>
                      </a:cubicBezTo>
                      <a:cubicBezTo>
                        <a:pt x="894" y="194"/>
                        <a:pt x="454" y="331"/>
                        <a:pt x="0" y="427"/>
                      </a:cubicBezTo>
                      <a:lnTo>
                        <a:pt x="852" y="1719"/>
                      </a:lnTo>
                      <a:cubicBezTo>
                        <a:pt x="1430" y="1568"/>
                        <a:pt x="1801" y="1431"/>
                        <a:pt x="1856" y="1417"/>
                      </a:cubicBezTo>
                      <a:cubicBezTo>
                        <a:pt x="2663" y="1111"/>
                        <a:pt x="2350" y="1"/>
                        <a:pt x="16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7"/>
                <p:cNvSpPr/>
                <p:nvPr/>
              </p:nvSpPr>
              <p:spPr>
                <a:xfrm>
                  <a:off x="1836589" y="1276065"/>
                  <a:ext cx="70159" cy="49220"/>
                </a:xfrm>
                <a:custGeom>
                  <a:rect b="b" l="l" r="r" t="t"/>
                  <a:pathLst>
                    <a:path extrusionOk="0" h="1582" w="2255">
                      <a:moveTo>
                        <a:pt x="1114" y="1"/>
                      </a:moveTo>
                      <a:cubicBezTo>
                        <a:pt x="729" y="179"/>
                        <a:pt x="344" y="399"/>
                        <a:pt x="0" y="661"/>
                      </a:cubicBezTo>
                      <a:lnTo>
                        <a:pt x="1265" y="1582"/>
                      </a:lnTo>
                      <a:cubicBezTo>
                        <a:pt x="1581" y="1389"/>
                        <a:pt x="1911" y="1252"/>
                        <a:pt x="2255" y="1128"/>
                      </a:cubicBezTo>
                      <a:lnTo>
                        <a:pt x="1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7"/>
                <p:cNvSpPr/>
                <p:nvPr/>
              </p:nvSpPr>
              <p:spPr>
                <a:xfrm>
                  <a:off x="2069687" y="1303880"/>
                  <a:ext cx="44086" cy="63314"/>
                </a:xfrm>
                <a:custGeom>
                  <a:rect b="b" l="l" r="r" t="t"/>
                  <a:pathLst>
                    <a:path extrusionOk="0" h="2035" w="1417">
                      <a:moveTo>
                        <a:pt x="481" y="0"/>
                      </a:moveTo>
                      <a:lnTo>
                        <a:pt x="0" y="1430"/>
                      </a:lnTo>
                      <a:cubicBezTo>
                        <a:pt x="261" y="1609"/>
                        <a:pt x="523" y="1815"/>
                        <a:pt x="784" y="2035"/>
                      </a:cubicBezTo>
                      <a:lnTo>
                        <a:pt x="1416" y="674"/>
                      </a:lnTo>
                      <a:cubicBezTo>
                        <a:pt x="1100" y="426"/>
                        <a:pt x="784" y="193"/>
                        <a:pt x="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7"/>
                <p:cNvSpPr/>
                <p:nvPr/>
              </p:nvSpPr>
              <p:spPr>
                <a:xfrm>
                  <a:off x="1729250" y="1446286"/>
                  <a:ext cx="50900" cy="59052"/>
                </a:xfrm>
                <a:custGeom>
                  <a:rect b="b" l="l" r="r" t="t"/>
                  <a:pathLst>
                    <a:path extrusionOk="0" h="1898" w="1636">
                      <a:moveTo>
                        <a:pt x="1636" y="1"/>
                      </a:moveTo>
                      <a:lnTo>
                        <a:pt x="110" y="97"/>
                      </a:lnTo>
                      <a:cubicBezTo>
                        <a:pt x="14" y="688"/>
                        <a:pt x="0" y="1293"/>
                        <a:pt x="96" y="1898"/>
                      </a:cubicBezTo>
                      <a:lnTo>
                        <a:pt x="1526" y="1142"/>
                      </a:lnTo>
                      <a:cubicBezTo>
                        <a:pt x="1512" y="757"/>
                        <a:pt x="1553" y="372"/>
                        <a:pt x="1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7"/>
                <p:cNvSpPr/>
                <p:nvPr/>
              </p:nvSpPr>
              <p:spPr>
                <a:xfrm>
                  <a:off x="1843870" y="1654154"/>
                  <a:ext cx="56905" cy="68043"/>
                </a:xfrm>
                <a:custGeom>
                  <a:rect b="b" l="l" r="r" t="t"/>
                  <a:pathLst>
                    <a:path extrusionOk="0" h="2187" w="1829">
                      <a:moveTo>
                        <a:pt x="784" y="1"/>
                      </a:moveTo>
                      <a:lnTo>
                        <a:pt x="0" y="1293"/>
                      </a:lnTo>
                      <a:cubicBezTo>
                        <a:pt x="248" y="1554"/>
                        <a:pt x="467" y="1856"/>
                        <a:pt x="632" y="2186"/>
                      </a:cubicBezTo>
                      <a:lnTo>
                        <a:pt x="1828" y="1348"/>
                      </a:lnTo>
                      <a:cubicBezTo>
                        <a:pt x="1608" y="935"/>
                        <a:pt x="1320" y="550"/>
                        <a:pt x="990" y="221"/>
                      </a:cubicBezTo>
                      <a:cubicBezTo>
                        <a:pt x="921" y="152"/>
                        <a:pt x="852" y="83"/>
                        <a:pt x="7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7"/>
                <p:cNvSpPr/>
                <p:nvPr/>
              </p:nvSpPr>
              <p:spPr>
                <a:xfrm>
                  <a:off x="1760021" y="1338509"/>
                  <a:ext cx="61198" cy="55225"/>
                </a:xfrm>
                <a:custGeom>
                  <a:rect b="b" l="l" r="r" t="t"/>
                  <a:pathLst>
                    <a:path extrusionOk="0" h="1775" w="1967">
                      <a:moveTo>
                        <a:pt x="936" y="1"/>
                      </a:moveTo>
                      <a:cubicBezTo>
                        <a:pt x="592" y="386"/>
                        <a:pt x="276" y="812"/>
                        <a:pt x="1" y="1265"/>
                      </a:cubicBezTo>
                      <a:lnTo>
                        <a:pt x="1403" y="1774"/>
                      </a:lnTo>
                      <a:cubicBezTo>
                        <a:pt x="1568" y="1513"/>
                        <a:pt x="1760" y="1265"/>
                        <a:pt x="1967" y="1032"/>
                      </a:cubicBezTo>
                      <a:lnTo>
                        <a:pt x="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7"/>
                <p:cNvSpPr/>
                <p:nvPr/>
              </p:nvSpPr>
              <p:spPr>
                <a:xfrm>
                  <a:off x="1884068" y="1259388"/>
                  <a:ext cx="71030" cy="48380"/>
                </a:xfrm>
                <a:custGeom>
                  <a:rect b="b" l="l" r="r" t="t"/>
                  <a:pathLst>
                    <a:path extrusionOk="0" h="1555" w="2283">
                      <a:moveTo>
                        <a:pt x="1471" y="1"/>
                      </a:moveTo>
                      <a:cubicBezTo>
                        <a:pt x="963" y="56"/>
                        <a:pt x="481" y="179"/>
                        <a:pt x="0" y="372"/>
                      </a:cubicBezTo>
                      <a:lnTo>
                        <a:pt x="1196" y="1554"/>
                      </a:lnTo>
                      <a:cubicBezTo>
                        <a:pt x="1507" y="1494"/>
                        <a:pt x="1819" y="1455"/>
                        <a:pt x="2139" y="1455"/>
                      </a:cubicBezTo>
                      <a:cubicBezTo>
                        <a:pt x="2187" y="1455"/>
                        <a:pt x="2234" y="1456"/>
                        <a:pt x="2282" y="1458"/>
                      </a:cubicBezTo>
                      <a:lnTo>
                        <a:pt x="14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7"/>
                <p:cNvSpPr/>
                <p:nvPr/>
              </p:nvSpPr>
              <p:spPr>
                <a:xfrm>
                  <a:off x="2104316" y="1332971"/>
                  <a:ext cx="41535" cy="62474"/>
                </a:xfrm>
                <a:custGeom>
                  <a:rect b="b" l="l" r="r" t="t"/>
                  <a:pathLst>
                    <a:path extrusionOk="0" h="2008" w="1335">
                      <a:moveTo>
                        <a:pt x="633" y="0"/>
                      </a:moveTo>
                      <a:lnTo>
                        <a:pt x="1" y="1375"/>
                      </a:lnTo>
                      <a:cubicBezTo>
                        <a:pt x="234" y="1581"/>
                        <a:pt x="468" y="1787"/>
                        <a:pt x="688" y="2007"/>
                      </a:cubicBezTo>
                      <a:lnTo>
                        <a:pt x="1334" y="619"/>
                      </a:lnTo>
                      <a:cubicBezTo>
                        <a:pt x="1100" y="399"/>
                        <a:pt x="867" y="193"/>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7"/>
                <p:cNvSpPr/>
                <p:nvPr/>
              </p:nvSpPr>
              <p:spPr>
                <a:xfrm>
                  <a:off x="1735224" y="1388975"/>
                  <a:ext cx="61198" cy="47073"/>
                </a:xfrm>
                <a:custGeom>
                  <a:rect b="b" l="l" r="r" t="t"/>
                  <a:pathLst>
                    <a:path extrusionOk="0" h="1513" w="1967">
                      <a:moveTo>
                        <a:pt x="578" y="1"/>
                      </a:moveTo>
                      <a:cubicBezTo>
                        <a:pt x="317" y="482"/>
                        <a:pt x="124" y="991"/>
                        <a:pt x="0" y="1513"/>
                      </a:cubicBezTo>
                      <a:lnTo>
                        <a:pt x="1568" y="1417"/>
                      </a:lnTo>
                      <a:cubicBezTo>
                        <a:pt x="1678" y="1101"/>
                        <a:pt x="1815" y="798"/>
                        <a:pt x="1966" y="509"/>
                      </a:cubicBez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7"/>
                <p:cNvSpPr/>
                <p:nvPr/>
              </p:nvSpPr>
              <p:spPr>
                <a:xfrm>
                  <a:off x="1734788" y="1495476"/>
                  <a:ext cx="47073" cy="51367"/>
                </a:xfrm>
                <a:custGeom>
                  <a:rect b="b" l="l" r="r" t="t"/>
                  <a:pathLst>
                    <a:path extrusionOk="0" h="1651" w="1513">
                      <a:moveTo>
                        <a:pt x="1389" y="1"/>
                      </a:moveTo>
                      <a:lnTo>
                        <a:pt x="1" y="743"/>
                      </a:lnTo>
                      <a:cubicBezTo>
                        <a:pt x="69" y="1045"/>
                        <a:pt x="152" y="1348"/>
                        <a:pt x="262" y="1650"/>
                      </a:cubicBezTo>
                      <a:lnTo>
                        <a:pt x="1513" y="702"/>
                      </a:lnTo>
                      <a:cubicBezTo>
                        <a:pt x="1458" y="482"/>
                        <a:pt x="1417" y="248"/>
                        <a:pt x="1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7"/>
                <p:cNvSpPr/>
                <p:nvPr/>
              </p:nvSpPr>
              <p:spPr>
                <a:xfrm>
                  <a:off x="1774146" y="1576744"/>
                  <a:ext cx="53482" cy="66332"/>
                </a:xfrm>
                <a:custGeom>
                  <a:rect b="b" l="l" r="r" t="t"/>
                  <a:pathLst>
                    <a:path extrusionOk="0" h="2132" w="1719">
                      <a:moveTo>
                        <a:pt x="1059" y="1"/>
                      </a:moveTo>
                      <a:lnTo>
                        <a:pt x="0" y="1059"/>
                      </a:lnTo>
                      <a:cubicBezTo>
                        <a:pt x="234" y="1430"/>
                        <a:pt x="495" y="1788"/>
                        <a:pt x="756" y="2131"/>
                      </a:cubicBezTo>
                      <a:lnTo>
                        <a:pt x="1719" y="977"/>
                      </a:lnTo>
                      <a:cubicBezTo>
                        <a:pt x="1471" y="660"/>
                        <a:pt x="1265" y="344"/>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7"/>
                <p:cNvSpPr/>
                <p:nvPr/>
              </p:nvSpPr>
              <p:spPr>
                <a:xfrm>
                  <a:off x="2020934" y="1270931"/>
                  <a:ext cx="52611" cy="70190"/>
                </a:xfrm>
                <a:custGeom>
                  <a:rect b="b" l="l" r="r" t="t"/>
                  <a:pathLst>
                    <a:path extrusionOk="0" h="2256" w="1691">
                      <a:moveTo>
                        <a:pt x="0" y="1"/>
                      </a:moveTo>
                      <a:lnTo>
                        <a:pt x="55" y="1623"/>
                      </a:lnTo>
                      <a:cubicBezTo>
                        <a:pt x="454" y="1802"/>
                        <a:pt x="839" y="2008"/>
                        <a:pt x="1210" y="2255"/>
                      </a:cubicBezTo>
                      <a:lnTo>
                        <a:pt x="1691" y="826"/>
                      </a:lnTo>
                      <a:cubicBezTo>
                        <a:pt x="1155" y="496"/>
                        <a:pt x="591" y="22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7"/>
                <p:cNvSpPr/>
                <p:nvPr/>
              </p:nvSpPr>
              <p:spPr>
                <a:xfrm>
                  <a:off x="2177463" y="1391993"/>
                  <a:ext cx="57776" cy="56469"/>
                </a:xfrm>
                <a:custGeom>
                  <a:rect b="b" l="l" r="r" t="t"/>
                  <a:pathLst>
                    <a:path extrusionOk="0" h="1815" w="1857">
                      <a:moveTo>
                        <a:pt x="605" y="0"/>
                      </a:moveTo>
                      <a:lnTo>
                        <a:pt x="0" y="1320"/>
                      </a:lnTo>
                      <a:cubicBezTo>
                        <a:pt x="523" y="1553"/>
                        <a:pt x="1073" y="1732"/>
                        <a:pt x="1650" y="1815"/>
                      </a:cubicBezTo>
                      <a:lnTo>
                        <a:pt x="1856" y="371"/>
                      </a:lnTo>
                      <a:cubicBezTo>
                        <a:pt x="1416" y="302"/>
                        <a:pt x="1004" y="179"/>
                        <a:pt x="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7"/>
                <p:cNvSpPr/>
                <p:nvPr/>
              </p:nvSpPr>
              <p:spPr>
                <a:xfrm>
                  <a:off x="1798103" y="1304720"/>
                  <a:ext cx="66301" cy="56500"/>
                </a:xfrm>
                <a:custGeom>
                  <a:rect b="b" l="l" r="r" t="t"/>
                  <a:pathLst>
                    <a:path extrusionOk="0" h="1816" w="2131">
                      <a:moveTo>
                        <a:pt x="880" y="1"/>
                      </a:moveTo>
                      <a:cubicBezTo>
                        <a:pt x="591" y="221"/>
                        <a:pt x="316" y="468"/>
                        <a:pt x="55" y="729"/>
                      </a:cubicBezTo>
                      <a:lnTo>
                        <a:pt x="0" y="784"/>
                      </a:lnTo>
                      <a:lnTo>
                        <a:pt x="1031" y="1815"/>
                      </a:lnTo>
                      <a:lnTo>
                        <a:pt x="1086" y="1760"/>
                      </a:lnTo>
                      <a:cubicBezTo>
                        <a:pt x="1402" y="1444"/>
                        <a:pt x="1746" y="1155"/>
                        <a:pt x="2131" y="894"/>
                      </a:cubicBezTo>
                      <a:lnTo>
                        <a:pt x="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7"/>
                <p:cNvSpPr/>
                <p:nvPr/>
              </p:nvSpPr>
              <p:spPr>
                <a:xfrm>
                  <a:off x="2280104" y="1400953"/>
                  <a:ext cx="73581" cy="50091"/>
                </a:xfrm>
                <a:custGeom>
                  <a:rect b="b" l="l" r="r" t="t"/>
                  <a:pathLst>
                    <a:path extrusionOk="0" h="1610" w="2365">
                      <a:moveTo>
                        <a:pt x="1485" y="1"/>
                      </a:moveTo>
                      <a:cubicBezTo>
                        <a:pt x="1004" y="97"/>
                        <a:pt x="495" y="152"/>
                        <a:pt x="1" y="166"/>
                      </a:cubicBezTo>
                      <a:lnTo>
                        <a:pt x="372" y="1609"/>
                      </a:lnTo>
                      <a:cubicBezTo>
                        <a:pt x="1032" y="1568"/>
                        <a:pt x="1705" y="1472"/>
                        <a:pt x="2365" y="1320"/>
                      </a:cubicBez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7"/>
                <p:cNvSpPr/>
                <p:nvPr/>
              </p:nvSpPr>
              <p:spPr>
                <a:xfrm>
                  <a:off x="2326307" y="1398402"/>
                  <a:ext cx="40664" cy="43651"/>
                </a:xfrm>
                <a:custGeom>
                  <a:rect b="b" l="l" r="r" t="t"/>
                  <a:pathLst>
                    <a:path extrusionOk="0" h="1403" w="1307">
                      <a:moveTo>
                        <a:pt x="440" y="0"/>
                      </a:moveTo>
                      <a:cubicBezTo>
                        <a:pt x="303" y="28"/>
                        <a:pt x="165" y="55"/>
                        <a:pt x="0" y="83"/>
                      </a:cubicBezTo>
                      <a:lnTo>
                        <a:pt x="880" y="1402"/>
                      </a:lnTo>
                      <a:cubicBezTo>
                        <a:pt x="1031" y="1361"/>
                        <a:pt x="1169" y="1320"/>
                        <a:pt x="1306" y="1292"/>
                      </a:cubicBezTo>
                      <a:lnTo>
                        <a:pt x="4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7"/>
                <p:cNvSpPr/>
                <p:nvPr/>
              </p:nvSpPr>
              <p:spPr>
                <a:xfrm>
                  <a:off x="1865244" y="1865880"/>
                  <a:ext cx="51771" cy="23117"/>
                </a:xfrm>
                <a:custGeom>
                  <a:rect b="b" l="l" r="r" t="t"/>
                  <a:pathLst>
                    <a:path extrusionOk="0" h="743" w="1664">
                      <a:moveTo>
                        <a:pt x="1664" y="0"/>
                      </a:moveTo>
                      <a:lnTo>
                        <a:pt x="110" y="303"/>
                      </a:lnTo>
                      <a:cubicBezTo>
                        <a:pt x="69" y="467"/>
                        <a:pt x="42" y="619"/>
                        <a:pt x="0" y="742"/>
                      </a:cubicBezTo>
                      <a:lnTo>
                        <a:pt x="1581" y="440"/>
                      </a:lnTo>
                      <a:cubicBezTo>
                        <a:pt x="1609" y="303"/>
                        <a:pt x="1636" y="165"/>
                        <a:pt x="1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57"/>
              <p:cNvGrpSpPr/>
              <p:nvPr/>
            </p:nvGrpSpPr>
            <p:grpSpPr>
              <a:xfrm>
                <a:off x="1732237" y="1258112"/>
                <a:ext cx="559441" cy="584276"/>
                <a:chOff x="1732237" y="1258112"/>
                <a:chExt cx="559441" cy="584276"/>
              </a:xfrm>
            </p:grpSpPr>
            <p:sp>
              <p:nvSpPr>
                <p:cNvPr id="1478" name="Google Shape;1478;p57"/>
                <p:cNvSpPr/>
                <p:nvPr/>
              </p:nvSpPr>
              <p:spPr>
                <a:xfrm>
                  <a:off x="2266850" y="1406087"/>
                  <a:ext cx="24828" cy="45362"/>
                </a:xfrm>
                <a:custGeom>
                  <a:rect b="b" l="l" r="r" t="t"/>
                  <a:pathLst>
                    <a:path extrusionOk="0" h="1458" w="798">
                      <a:moveTo>
                        <a:pt x="427" y="1"/>
                      </a:moveTo>
                      <a:cubicBezTo>
                        <a:pt x="275" y="14"/>
                        <a:pt x="138" y="14"/>
                        <a:pt x="0" y="14"/>
                      </a:cubicBezTo>
                      <a:lnTo>
                        <a:pt x="372" y="1458"/>
                      </a:lnTo>
                      <a:cubicBezTo>
                        <a:pt x="509" y="1458"/>
                        <a:pt x="647" y="1444"/>
                        <a:pt x="798" y="1444"/>
                      </a:cubicBezTo>
                      <a:lnTo>
                        <a:pt x="4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7"/>
                <p:cNvSpPr/>
                <p:nvPr/>
              </p:nvSpPr>
              <p:spPr>
                <a:xfrm>
                  <a:off x="2165920" y="1385552"/>
                  <a:ext cx="30397" cy="47509"/>
                </a:xfrm>
                <a:custGeom>
                  <a:rect b="b" l="l" r="r" t="t"/>
                  <a:pathLst>
                    <a:path extrusionOk="0" h="1527" w="977">
                      <a:moveTo>
                        <a:pt x="605" y="1"/>
                      </a:moveTo>
                      <a:lnTo>
                        <a:pt x="0" y="1334"/>
                      </a:lnTo>
                      <a:cubicBezTo>
                        <a:pt x="110" y="1403"/>
                        <a:pt x="234" y="1472"/>
                        <a:pt x="371" y="1527"/>
                      </a:cubicBezTo>
                      <a:lnTo>
                        <a:pt x="976" y="207"/>
                      </a:lnTo>
                      <a:cubicBezTo>
                        <a:pt x="839" y="138"/>
                        <a:pt x="729" y="83"/>
                        <a:pt x="6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7"/>
                <p:cNvSpPr/>
                <p:nvPr/>
              </p:nvSpPr>
              <p:spPr>
                <a:xfrm>
                  <a:off x="2094049" y="1324819"/>
                  <a:ext cx="29992" cy="50931"/>
                </a:xfrm>
                <a:custGeom>
                  <a:rect b="b" l="l" r="r" t="t"/>
                  <a:pathLst>
                    <a:path extrusionOk="0" h="1637" w="964">
                      <a:moveTo>
                        <a:pt x="633" y="1"/>
                      </a:moveTo>
                      <a:lnTo>
                        <a:pt x="1" y="1362"/>
                      </a:lnTo>
                      <a:cubicBezTo>
                        <a:pt x="111" y="1444"/>
                        <a:pt x="221" y="1540"/>
                        <a:pt x="331" y="1637"/>
                      </a:cubicBezTo>
                      <a:lnTo>
                        <a:pt x="963" y="262"/>
                      </a:lnTo>
                      <a:cubicBezTo>
                        <a:pt x="853" y="166"/>
                        <a:pt x="743" y="83"/>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7"/>
                <p:cNvSpPr/>
                <p:nvPr/>
              </p:nvSpPr>
              <p:spPr>
                <a:xfrm>
                  <a:off x="2228799" y="1403536"/>
                  <a:ext cx="19259" cy="46638"/>
                </a:xfrm>
                <a:custGeom>
                  <a:rect b="b" l="l" r="r" t="t"/>
                  <a:pathLst>
                    <a:path extrusionOk="0" h="1499" w="619">
                      <a:moveTo>
                        <a:pt x="206" y="0"/>
                      </a:moveTo>
                      <a:lnTo>
                        <a:pt x="0" y="1444"/>
                      </a:lnTo>
                      <a:cubicBezTo>
                        <a:pt x="137" y="1457"/>
                        <a:pt x="275" y="1485"/>
                        <a:pt x="412" y="1499"/>
                      </a:cubicBezTo>
                      <a:lnTo>
                        <a:pt x="619" y="55"/>
                      </a:lnTo>
                      <a:cubicBezTo>
                        <a:pt x="481" y="41"/>
                        <a:pt x="344" y="28"/>
                        <a:pt x="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7"/>
                <p:cNvSpPr/>
                <p:nvPr/>
              </p:nvSpPr>
              <p:spPr>
                <a:xfrm>
                  <a:off x="2126126" y="1352199"/>
                  <a:ext cx="29992" cy="52642"/>
                </a:xfrm>
                <a:custGeom>
                  <a:rect b="b" l="l" r="r" t="t"/>
                  <a:pathLst>
                    <a:path extrusionOk="0" h="1692" w="964">
                      <a:moveTo>
                        <a:pt x="647" y="1"/>
                      </a:moveTo>
                      <a:lnTo>
                        <a:pt x="1" y="1389"/>
                      </a:lnTo>
                      <a:lnTo>
                        <a:pt x="221" y="1609"/>
                      </a:lnTo>
                      <a:lnTo>
                        <a:pt x="317" y="1691"/>
                      </a:lnTo>
                      <a:lnTo>
                        <a:pt x="963" y="303"/>
                      </a:lnTo>
                      <a:lnTo>
                        <a:pt x="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7"/>
                <p:cNvSpPr/>
                <p:nvPr/>
              </p:nvSpPr>
              <p:spPr>
                <a:xfrm>
                  <a:off x="1742908" y="1517722"/>
                  <a:ext cx="42811" cy="41940"/>
                </a:xfrm>
                <a:custGeom>
                  <a:rect b="b" l="l" r="r" t="t"/>
                  <a:pathLst>
                    <a:path extrusionOk="0" h="1348" w="1376">
                      <a:moveTo>
                        <a:pt x="1252" y="1"/>
                      </a:moveTo>
                      <a:lnTo>
                        <a:pt x="1" y="935"/>
                      </a:lnTo>
                      <a:cubicBezTo>
                        <a:pt x="42" y="1073"/>
                        <a:pt x="83" y="1196"/>
                        <a:pt x="138" y="1348"/>
                      </a:cubicBezTo>
                      <a:lnTo>
                        <a:pt x="1376" y="427"/>
                      </a:lnTo>
                      <a:cubicBezTo>
                        <a:pt x="1321" y="275"/>
                        <a:pt x="1279" y="138"/>
                        <a:pt x="1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7"/>
                <p:cNvSpPr/>
                <p:nvPr/>
              </p:nvSpPr>
              <p:spPr>
                <a:xfrm>
                  <a:off x="1797667" y="1607110"/>
                  <a:ext cx="38082" cy="46233"/>
                </a:xfrm>
                <a:custGeom>
                  <a:rect b="b" l="l" r="r" t="t"/>
                  <a:pathLst>
                    <a:path extrusionOk="0" h="1486" w="1224">
                      <a:moveTo>
                        <a:pt x="963" y="1"/>
                      </a:moveTo>
                      <a:lnTo>
                        <a:pt x="0" y="1141"/>
                      </a:lnTo>
                      <a:cubicBezTo>
                        <a:pt x="97" y="1265"/>
                        <a:pt x="179" y="1375"/>
                        <a:pt x="275" y="1485"/>
                      </a:cubicBezTo>
                      <a:lnTo>
                        <a:pt x="1224" y="344"/>
                      </a:lnTo>
                      <a:cubicBezTo>
                        <a:pt x="1128" y="220"/>
                        <a:pt x="1045" y="110"/>
                        <a:pt x="9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7"/>
                <p:cNvSpPr/>
                <p:nvPr/>
              </p:nvSpPr>
              <p:spPr>
                <a:xfrm>
                  <a:off x="1767301" y="1565201"/>
                  <a:ext cx="39793" cy="44491"/>
                </a:xfrm>
                <a:custGeom>
                  <a:rect b="b" l="l" r="r" t="t"/>
                  <a:pathLst>
                    <a:path extrusionOk="0" h="1430" w="1279">
                      <a:moveTo>
                        <a:pt x="1073" y="0"/>
                      </a:moveTo>
                      <a:lnTo>
                        <a:pt x="0" y="1073"/>
                      </a:lnTo>
                      <a:cubicBezTo>
                        <a:pt x="69" y="1196"/>
                        <a:pt x="138" y="1306"/>
                        <a:pt x="220" y="1430"/>
                      </a:cubicBezTo>
                      <a:lnTo>
                        <a:pt x="1279" y="372"/>
                      </a:lnTo>
                      <a:cubicBezTo>
                        <a:pt x="1210" y="248"/>
                        <a:pt x="1141" y="124"/>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7"/>
                <p:cNvSpPr/>
                <p:nvPr/>
              </p:nvSpPr>
              <p:spPr>
                <a:xfrm>
                  <a:off x="2058985" y="1296599"/>
                  <a:ext cx="26135" cy="51771"/>
                </a:xfrm>
                <a:custGeom>
                  <a:rect b="b" l="l" r="r" t="t"/>
                  <a:pathLst>
                    <a:path extrusionOk="0" h="1664" w="840">
                      <a:moveTo>
                        <a:pt x="468" y="1"/>
                      </a:moveTo>
                      <a:lnTo>
                        <a:pt x="1" y="1430"/>
                      </a:lnTo>
                      <a:cubicBezTo>
                        <a:pt x="124" y="1499"/>
                        <a:pt x="234" y="1581"/>
                        <a:pt x="358" y="1664"/>
                      </a:cubicBezTo>
                      <a:lnTo>
                        <a:pt x="839" y="221"/>
                      </a:lnTo>
                      <a:cubicBezTo>
                        <a:pt x="715" y="152"/>
                        <a:pt x="592" y="69"/>
                        <a:pt x="4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7"/>
                <p:cNvSpPr/>
                <p:nvPr/>
              </p:nvSpPr>
              <p:spPr>
                <a:xfrm>
                  <a:off x="1876787" y="1745689"/>
                  <a:ext cx="44086" cy="36806"/>
                </a:xfrm>
                <a:custGeom>
                  <a:rect b="b" l="l" r="r" t="t"/>
                  <a:pathLst>
                    <a:path extrusionOk="0" h="1183" w="1417">
                      <a:moveTo>
                        <a:pt x="1334" y="0"/>
                      </a:moveTo>
                      <a:lnTo>
                        <a:pt x="1" y="743"/>
                      </a:lnTo>
                      <a:cubicBezTo>
                        <a:pt x="14" y="894"/>
                        <a:pt x="28" y="1045"/>
                        <a:pt x="42" y="1183"/>
                      </a:cubicBezTo>
                      <a:lnTo>
                        <a:pt x="1416" y="426"/>
                      </a:lnTo>
                      <a:cubicBezTo>
                        <a:pt x="1403" y="275"/>
                        <a:pt x="1375" y="138"/>
                        <a:pt x="1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7"/>
                <p:cNvSpPr/>
                <p:nvPr/>
              </p:nvSpPr>
              <p:spPr>
                <a:xfrm>
                  <a:off x="1732237" y="1481786"/>
                  <a:ext cx="45362" cy="36806"/>
                </a:xfrm>
                <a:custGeom>
                  <a:rect b="b" l="l" r="r" t="t"/>
                  <a:pathLst>
                    <a:path extrusionOk="0" h="1183" w="1458">
                      <a:moveTo>
                        <a:pt x="1430" y="1"/>
                      </a:moveTo>
                      <a:lnTo>
                        <a:pt x="0" y="757"/>
                      </a:lnTo>
                      <a:cubicBezTo>
                        <a:pt x="28" y="894"/>
                        <a:pt x="41" y="1032"/>
                        <a:pt x="83" y="1183"/>
                      </a:cubicBezTo>
                      <a:lnTo>
                        <a:pt x="1457" y="441"/>
                      </a:lnTo>
                      <a:cubicBezTo>
                        <a:pt x="1444" y="289"/>
                        <a:pt x="1430" y="138"/>
                        <a:pt x="1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7"/>
                <p:cNvSpPr/>
                <p:nvPr/>
              </p:nvSpPr>
              <p:spPr>
                <a:xfrm>
                  <a:off x="1834443" y="1644757"/>
                  <a:ext cx="33819" cy="49624"/>
                </a:xfrm>
                <a:custGeom>
                  <a:rect b="b" l="l" r="r" t="t"/>
                  <a:pathLst>
                    <a:path extrusionOk="0" h="1595" w="1087">
                      <a:moveTo>
                        <a:pt x="784" y="0"/>
                      </a:moveTo>
                      <a:lnTo>
                        <a:pt x="1" y="1279"/>
                      </a:lnTo>
                      <a:cubicBezTo>
                        <a:pt x="83" y="1375"/>
                        <a:pt x="166" y="1457"/>
                        <a:pt x="262" y="1554"/>
                      </a:cubicBezTo>
                      <a:lnTo>
                        <a:pt x="289" y="1595"/>
                      </a:lnTo>
                      <a:lnTo>
                        <a:pt x="1087" y="303"/>
                      </a:lnTo>
                      <a:cubicBezTo>
                        <a:pt x="977" y="206"/>
                        <a:pt x="880" y="96"/>
                        <a:pt x="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7"/>
                <p:cNvSpPr/>
                <p:nvPr/>
              </p:nvSpPr>
              <p:spPr>
                <a:xfrm>
                  <a:off x="1875076" y="1819241"/>
                  <a:ext cx="47944" cy="23148"/>
                </a:xfrm>
                <a:custGeom>
                  <a:rect b="b" l="l" r="r" t="t"/>
                  <a:pathLst>
                    <a:path extrusionOk="0" h="744" w="1541">
                      <a:moveTo>
                        <a:pt x="1540" y="1"/>
                      </a:moveTo>
                      <a:lnTo>
                        <a:pt x="56" y="303"/>
                      </a:lnTo>
                      <a:cubicBezTo>
                        <a:pt x="42" y="454"/>
                        <a:pt x="28" y="606"/>
                        <a:pt x="1" y="743"/>
                      </a:cubicBezTo>
                      <a:lnTo>
                        <a:pt x="1513" y="427"/>
                      </a:lnTo>
                      <a:cubicBezTo>
                        <a:pt x="1526" y="289"/>
                        <a:pt x="1526" y="152"/>
                        <a:pt x="1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7"/>
                <p:cNvSpPr/>
                <p:nvPr/>
              </p:nvSpPr>
              <p:spPr>
                <a:xfrm>
                  <a:off x="1863098" y="1696063"/>
                  <a:ext cx="43246" cy="38517"/>
                </a:xfrm>
                <a:custGeom>
                  <a:rect b="b" l="l" r="r" t="t"/>
                  <a:pathLst>
                    <a:path extrusionOk="0" h="1238" w="1390">
                      <a:moveTo>
                        <a:pt x="1210" y="1"/>
                      </a:moveTo>
                      <a:lnTo>
                        <a:pt x="1" y="853"/>
                      </a:lnTo>
                      <a:cubicBezTo>
                        <a:pt x="69" y="963"/>
                        <a:pt x="124" y="1114"/>
                        <a:pt x="179" y="1238"/>
                      </a:cubicBezTo>
                      <a:lnTo>
                        <a:pt x="1389" y="372"/>
                      </a:lnTo>
                      <a:cubicBezTo>
                        <a:pt x="1334" y="248"/>
                        <a:pt x="1279" y="124"/>
                        <a:pt x="1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7"/>
                <p:cNvSpPr/>
                <p:nvPr/>
              </p:nvSpPr>
              <p:spPr>
                <a:xfrm>
                  <a:off x="1871218" y="1270931"/>
                  <a:ext cx="50091" cy="40664"/>
                </a:xfrm>
                <a:custGeom>
                  <a:rect b="b" l="l" r="r" t="t"/>
                  <a:pathLst>
                    <a:path extrusionOk="0" h="1307" w="1610">
                      <a:moveTo>
                        <a:pt x="413" y="1"/>
                      </a:moveTo>
                      <a:cubicBezTo>
                        <a:pt x="276" y="42"/>
                        <a:pt x="138" y="97"/>
                        <a:pt x="1" y="166"/>
                      </a:cubicBezTo>
                      <a:lnTo>
                        <a:pt x="1142" y="1307"/>
                      </a:lnTo>
                      <a:cubicBezTo>
                        <a:pt x="1293" y="1252"/>
                        <a:pt x="1444" y="1211"/>
                        <a:pt x="1609" y="1183"/>
                      </a:cubicBezTo>
                      <a:lnTo>
                        <a:pt x="4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7"/>
                <p:cNvSpPr/>
                <p:nvPr/>
              </p:nvSpPr>
              <p:spPr>
                <a:xfrm>
                  <a:off x="1929835" y="1258112"/>
                  <a:ext cx="41069" cy="47944"/>
                </a:xfrm>
                <a:custGeom>
                  <a:rect b="b" l="l" r="r" t="t"/>
                  <a:pathLst>
                    <a:path extrusionOk="0" h="1541" w="1320">
                      <a:moveTo>
                        <a:pt x="454" y="0"/>
                      </a:moveTo>
                      <a:cubicBezTo>
                        <a:pt x="303" y="0"/>
                        <a:pt x="151" y="14"/>
                        <a:pt x="0" y="42"/>
                      </a:cubicBezTo>
                      <a:lnTo>
                        <a:pt x="811" y="1499"/>
                      </a:lnTo>
                      <a:cubicBezTo>
                        <a:pt x="976" y="1499"/>
                        <a:pt x="1141" y="1513"/>
                        <a:pt x="1320" y="1540"/>
                      </a:cubicBezTo>
                      <a:lnTo>
                        <a:pt x="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7"/>
                <p:cNvSpPr/>
                <p:nvPr/>
              </p:nvSpPr>
              <p:spPr>
                <a:xfrm>
                  <a:off x="2008084" y="1266668"/>
                  <a:ext cx="14592" cy="54354"/>
                </a:xfrm>
                <a:custGeom>
                  <a:rect b="b" l="l" r="r" t="t"/>
                  <a:pathLst>
                    <a:path extrusionOk="0" h="1747" w="469">
                      <a:moveTo>
                        <a:pt x="1" y="0"/>
                      </a:moveTo>
                      <a:lnTo>
                        <a:pt x="42" y="1581"/>
                      </a:lnTo>
                      <a:cubicBezTo>
                        <a:pt x="193" y="1636"/>
                        <a:pt x="331" y="1691"/>
                        <a:pt x="468" y="1746"/>
                      </a:cubicBezTo>
                      <a:lnTo>
                        <a:pt x="413" y="138"/>
                      </a:lnTo>
                      <a:cubicBezTo>
                        <a:pt x="276" y="97"/>
                        <a:pt x="138" y="42"/>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7"/>
                <p:cNvSpPr/>
                <p:nvPr/>
              </p:nvSpPr>
              <p:spPr>
                <a:xfrm>
                  <a:off x="1753176" y="1377867"/>
                  <a:ext cx="50091" cy="27410"/>
                </a:xfrm>
                <a:custGeom>
                  <a:rect b="b" l="l" r="r" t="t"/>
                  <a:pathLst>
                    <a:path extrusionOk="0" h="881" w="1610">
                      <a:moveTo>
                        <a:pt x="221" y="0"/>
                      </a:moveTo>
                      <a:cubicBezTo>
                        <a:pt x="138" y="110"/>
                        <a:pt x="70" y="234"/>
                        <a:pt x="1" y="358"/>
                      </a:cubicBezTo>
                      <a:lnTo>
                        <a:pt x="1389" y="880"/>
                      </a:lnTo>
                      <a:cubicBezTo>
                        <a:pt x="1458" y="756"/>
                        <a:pt x="1540" y="633"/>
                        <a:pt x="1609" y="509"/>
                      </a:cubicBezTo>
                      <a:lnTo>
                        <a:pt x="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7"/>
                <p:cNvSpPr/>
                <p:nvPr/>
              </p:nvSpPr>
              <p:spPr>
                <a:xfrm>
                  <a:off x="1732641" y="1433031"/>
                  <a:ext cx="51367" cy="16303"/>
                </a:xfrm>
                <a:custGeom>
                  <a:rect b="b" l="l" r="r" t="t"/>
                  <a:pathLst>
                    <a:path extrusionOk="0" h="524" w="1651">
                      <a:moveTo>
                        <a:pt x="1651" y="1"/>
                      </a:moveTo>
                      <a:lnTo>
                        <a:pt x="83" y="97"/>
                      </a:lnTo>
                      <a:cubicBezTo>
                        <a:pt x="56" y="234"/>
                        <a:pt x="28" y="372"/>
                        <a:pt x="1" y="523"/>
                      </a:cubicBezTo>
                      <a:lnTo>
                        <a:pt x="1527" y="427"/>
                      </a:lnTo>
                      <a:cubicBezTo>
                        <a:pt x="1568" y="276"/>
                        <a:pt x="1609" y="138"/>
                        <a:pt x="1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7"/>
                <p:cNvSpPr/>
                <p:nvPr/>
              </p:nvSpPr>
              <p:spPr>
                <a:xfrm>
                  <a:off x="1789111" y="1329113"/>
                  <a:ext cx="41100" cy="41504"/>
                </a:xfrm>
                <a:custGeom>
                  <a:rect b="b" l="l" r="r" t="t"/>
                  <a:pathLst>
                    <a:path extrusionOk="0" h="1334" w="1321">
                      <a:moveTo>
                        <a:pt x="289" y="0"/>
                      </a:moveTo>
                      <a:cubicBezTo>
                        <a:pt x="193" y="97"/>
                        <a:pt x="97" y="207"/>
                        <a:pt x="1" y="303"/>
                      </a:cubicBezTo>
                      <a:lnTo>
                        <a:pt x="1032" y="1334"/>
                      </a:lnTo>
                      <a:cubicBezTo>
                        <a:pt x="1128" y="1238"/>
                        <a:pt x="1224" y="1128"/>
                        <a:pt x="1320" y="1031"/>
                      </a:cubicBezTo>
                      <a:lnTo>
                        <a:pt x="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7"/>
                <p:cNvSpPr/>
                <p:nvPr/>
              </p:nvSpPr>
              <p:spPr>
                <a:xfrm>
                  <a:off x="1825887" y="1296164"/>
                  <a:ext cx="50496" cy="36402"/>
                </a:xfrm>
                <a:custGeom>
                  <a:rect b="b" l="l" r="r" t="t"/>
                  <a:pathLst>
                    <a:path extrusionOk="0" h="1170" w="1623">
                      <a:moveTo>
                        <a:pt x="344" y="1"/>
                      </a:moveTo>
                      <a:cubicBezTo>
                        <a:pt x="221" y="97"/>
                        <a:pt x="111" y="180"/>
                        <a:pt x="1" y="276"/>
                      </a:cubicBezTo>
                      <a:lnTo>
                        <a:pt x="1238" y="1169"/>
                      </a:lnTo>
                      <a:cubicBezTo>
                        <a:pt x="1362" y="1087"/>
                        <a:pt x="1485" y="991"/>
                        <a:pt x="1623" y="922"/>
                      </a:cubicBezTo>
                      <a:lnTo>
                        <a:pt x="3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9" name="Google Shape;1499;p57"/>
            <p:cNvGrpSpPr/>
            <p:nvPr/>
          </p:nvGrpSpPr>
          <p:grpSpPr>
            <a:xfrm>
              <a:off x="2894709" y="1258206"/>
              <a:ext cx="685635" cy="682282"/>
              <a:chOff x="2894709" y="1258206"/>
              <a:chExt cx="685635" cy="682282"/>
            </a:xfrm>
          </p:grpSpPr>
          <p:sp>
            <p:nvSpPr>
              <p:cNvPr id="1500" name="Google Shape;1500;p57"/>
              <p:cNvSpPr/>
              <p:nvPr/>
            </p:nvSpPr>
            <p:spPr>
              <a:xfrm>
                <a:off x="3399392" y="1867591"/>
                <a:ext cx="58554" cy="72897"/>
              </a:xfrm>
              <a:custGeom>
                <a:rect b="b" l="l" r="r" t="t"/>
                <a:pathLst>
                  <a:path extrusionOk="0" h="2343" w="1882">
                    <a:moveTo>
                      <a:pt x="1293" y="0"/>
                    </a:moveTo>
                    <a:lnTo>
                      <a:pt x="0" y="866"/>
                    </a:lnTo>
                    <a:cubicBezTo>
                      <a:pt x="152" y="1443"/>
                      <a:pt x="289" y="1801"/>
                      <a:pt x="303" y="1870"/>
                    </a:cubicBezTo>
                    <a:cubicBezTo>
                      <a:pt x="429" y="2202"/>
                      <a:pt x="691" y="2342"/>
                      <a:pt x="956" y="2342"/>
                    </a:cubicBezTo>
                    <a:cubicBezTo>
                      <a:pt x="1415" y="2342"/>
                      <a:pt x="1881" y="1922"/>
                      <a:pt x="1664" y="1347"/>
                    </a:cubicBezTo>
                    <a:cubicBezTo>
                      <a:pt x="1513" y="907"/>
                      <a:pt x="1389" y="467"/>
                      <a:pt x="1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7"/>
              <p:cNvSpPr/>
              <p:nvPr/>
            </p:nvSpPr>
            <p:spPr>
              <a:xfrm>
                <a:off x="3386542" y="1794879"/>
                <a:ext cx="45393" cy="24828"/>
              </a:xfrm>
              <a:custGeom>
                <a:rect b="b" l="l" r="r" t="t"/>
                <a:pathLst>
                  <a:path extrusionOk="0" h="798" w="1459">
                    <a:moveTo>
                      <a:pt x="1444" y="0"/>
                    </a:moveTo>
                    <a:lnTo>
                      <a:pt x="1" y="371"/>
                    </a:lnTo>
                    <a:cubicBezTo>
                      <a:pt x="1" y="509"/>
                      <a:pt x="1" y="660"/>
                      <a:pt x="15" y="797"/>
                    </a:cubicBezTo>
                    <a:lnTo>
                      <a:pt x="1458" y="426"/>
                    </a:lnTo>
                    <a:cubicBezTo>
                      <a:pt x="1444" y="275"/>
                      <a:pt x="1444" y="138"/>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7"/>
              <p:cNvSpPr/>
              <p:nvPr/>
            </p:nvSpPr>
            <p:spPr>
              <a:xfrm>
                <a:off x="3404961" y="1693512"/>
                <a:ext cx="47478" cy="30397"/>
              </a:xfrm>
              <a:custGeom>
                <a:rect b="b" l="l" r="r" t="t"/>
                <a:pathLst>
                  <a:path extrusionOk="0" h="977" w="1526">
                    <a:moveTo>
                      <a:pt x="193" y="0"/>
                    </a:moveTo>
                    <a:cubicBezTo>
                      <a:pt x="124" y="124"/>
                      <a:pt x="55" y="248"/>
                      <a:pt x="0" y="371"/>
                    </a:cubicBezTo>
                    <a:lnTo>
                      <a:pt x="1320" y="976"/>
                    </a:lnTo>
                    <a:cubicBezTo>
                      <a:pt x="1375" y="853"/>
                      <a:pt x="1443" y="729"/>
                      <a:pt x="1526" y="605"/>
                    </a:cubicBezTo>
                    <a:lnTo>
                      <a:pt x="1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7"/>
              <p:cNvSpPr/>
              <p:nvPr/>
            </p:nvSpPr>
            <p:spPr>
              <a:xfrm>
                <a:off x="3462271" y="1622076"/>
                <a:ext cx="50900" cy="29961"/>
              </a:xfrm>
              <a:custGeom>
                <a:rect b="b" l="l" r="r" t="t"/>
                <a:pathLst>
                  <a:path extrusionOk="0" h="963" w="1636">
                    <a:moveTo>
                      <a:pt x="289" y="1"/>
                    </a:moveTo>
                    <a:cubicBezTo>
                      <a:pt x="193" y="111"/>
                      <a:pt x="96" y="221"/>
                      <a:pt x="0" y="331"/>
                    </a:cubicBezTo>
                    <a:lnTo>
                      <a:pt x="1375" y="963"/>
                    </a:lnTo>
                    <a:cubicBezTo>
                      <a:pt x="1471" y="853"/>
                      <a:pt x="1553" y="743"/>
                      <a:pt x="1636" y="633"/>
                    </a:cubicBez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7"/>
              <p:cNvSpPr/>
              <p:nvPr/>
            </p:nvSpPr>
            <p:spPr>
              <a:xfrm>
                <a:off x="3387849" y="1756796"/>
                <a:ext cx="46638" cy="19290"/>
              </a:xfrm>
              <a:custGeom>
                <a:rect b="b" l="l" r="r" t="t"/>
                <a:pathLst>
                  <a:path extrusionOk="0" h="620" w="1499">
                    <a:moveTo>
                      <a:pt x="55" y="1"/>
                    </a:moveTo>
                    <a:cubicBezTo>
                      <a:pt x="28" y="138"/>
                      <a:pt x="14" y="276"/>
                      <a:pt x="0" y="413"/>
                    </a:cubicBezTo>
                    <a:lnTo>
                      <a:pt x="1444" y="619"/>
                    </a:lnTo>
                    <a:cubicBezTo>
                      <a:pt x="1457" y="482"/>
                      <a:pt x="1471" y="344"/>
                      <a:pt x="1499" y="207"/>
                    </a:cubicBezTo>
                    <a:lnTo>
                      <a:pt x="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7"/>
              <p:cNvSpPr/>
              <p:nvPr/>
            </p:nvSpPr>
            <p:spPr>
              <a:xfrm>
                <a:off x="3433180" y="1653718"/>
                <a:ext cx="52642" cy="29992"/>
              </a:xfrm>
              <a:custGeom>
                <a:rect b="b" l="l" r="r" t="t"/>
                <a:pathLst>
                  <a:path extrusionOk="0" h="964" w="1692">
                    <a:moveTo>
                      <a:pt x="317" y="1"/>
                    </a:moveTo>
                    <a:cubicBezTo>
                      <a:pt x="234" y="83"/>
                      <a:pt x="165" y="152"/>
                      <a:pt x="83" y="235"/>
                    </a:cubicBezTo>
                    <a:cubicBezTo>
                      <a:pt x="55" y="262"/>
                      <a:pt x="28" y="290"/>
                      <a:pt x="0" y="317"/>
                    </a:cubicBezTo>
                    <a:lnTo>
                      <a:pt x="1389" y="963"/>
                    </a:lnTo>
                    <a:cubicBezTo>
                      <a:pt x="1499" y="867"/>
                      <a:pt x="1595" y="757"/>
                      <a:pt x="1691" y="647"/>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7"/>
              <p:cNvSpPr/>
              <p:nvPr/>
            </p:nvSpPr>
            <p:spPr>
              <a:xfrm>
                <a:off x="3278767" y="1270526"/>
                <a:ext cx="41940" cy="43215"/>
              </a:xfrm>
              <a:custGeom>
                <a:rect b="b" l="l" r="r" t="t"/>
                <a:pathLst>
                  <a:path extrusionOk="0" h="1389" w="1348">
                    <a:moveTo>
                      <a:pt x="399" y="0"/>
                    </a:moveTo>
                    <a:cubicBezTo>
                      <a:pt x="262" y="41"/>
                      <a:pt x="138" y="96"/>
                      <a:pt x="1" y="151"/>
                    </a:cubicBezTo>
                    <a:lnTo>
                      <a:pt x="922" y="1388"/>
                    </a:lnTo>
                    <a:cubicBezTo>
                      <a:pt x="1059" y="1333"/>
                      <a:pt x="1197" y="1292"/>
                      <a:pt x="1348" y="1251"/>
                    </a:cubicBezTo>
                    <a:lnTo>
                      <a:pt x="3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7" name="Google Shape;1507;p57"/>
              <p:cNvGrpSpPr/>
              <p:nvPr/>
            </p:nvGrpSpPr>
            <p:grpSpPr>
              <a:xfrm>
                <a:off x="2894709" y="1258206"/>
                <a:ext cx="685635" cy="636360"/>
                <a:chOff x="2894709" y="1258206"/>
                <a:chExt cx="685635" cy="636360"/>
              </a:xfrm>
            </p:grpSpPr>
            <p:sp>
              <p:nvSpPr>
                <p:cNvPr id="1508" name="Google Shape;1508;p57"/>
                <p:cNvSpPr/>
                <p:nvPr/>
              </p:nvSpPr>
              <p:spPr>
                <a:xfrm>
                  <a:off x="3009329" y="1404812"/>
                  <a:ext cx="69754" cy="46887"/>
                </a:xfrm>
                <a:custGeom>
                  <a:rect b="b" l="l" r="r" t="t"/>
                  <a:pathLst>
                    <a:path extrusionOk="0" h="1507" w="2242">
                      <a:moveTo>
                        <a:pt x="1" y="0"/>
                      </a:moveTo>
                      <a:lnTo>
                        <a:pt x="303" y="1485"/>
                      </a:lnTo>
                      <a:cubicBezTo>
                        <a:pt x="526" y="1499"/>
                        <a:pt x="749" y="1507"/>
                        <a:pt x="972" y="1507"/>
                      </a:cubicBezTo>
                      <a:cubicBezTo>
                        <a:pt x="1395" y="1507"/>
                        <a:pt x="1818" y="1479"/>
                        <a:pt x="2241" y="1416"/>
                      </a:cubicBezTo>
                      <a:lnTo>
                        <a:pt x="1471" y="42"/>
                      </a:lnTo>
                      <a:cubicBezTo>
                        <a:pt x="1311" y="51"/>
                        <a:pt x="1149" y="55"/>
                        <a:pt x="986" y="55"/>
                      </a:cubicBezTo>
                      <a:cubicBezTo>
                        <a:pt x="660" y="55"/>
                        <a:pt x="330" y="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7"/>
                <p:cNvSpPr/>
                <p:nvPr/>
              </p:nvSpPr>
              <p:spPr>
                <a:xfrm>
                  <a:off x="3153475" y="1333811"/>
                  <a:ext cx="66736" cy="53078"/>
                </a:xfrm>
                <a:custGeom>
                  <a:rect b="b" l="l" r="r" t="t"/>
                  <a:pathLst>
                    <a:path extrusionOk="0" h="1706" w="2145">
                      <a:moveTo>
                        <a:pt x="1004" y="1"/>
                      </a:moveTo>
                      <a:cubicBezTo>
                        <a:pt x="674" y="275"/>
                        <a:pt x="344" y="578"/>
                        <a:pt x="0" y="922"/>
                      </a:cubicBezTo>
                      <a:lnTo>
                        <a:pt x="1279" y="1705"/>
                      </a:lnTo>
                      <a:cubicBezTo>
                        <a:pt x="1581" y="1430"/>
                        <a:pt x="1870" y="1183"/>
                        <a:pt x="2145" y="949"/>
                      </a:cubicBezTo>
                      <a:lnTo>
                        <a:pt x="1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7"/>
                <p:cNvSpPr/>
                <p:nvPr/>
              </p:nvSpPr>
              <p:spPr>
                <a:xfrm>
                  <a:off x="2962722" y="1396691"/>
                  <a:ext cx="42780" cy="53047"/>
                </a:xfrm>
                <a:custGeom>
                  <a:rect b="b" l="l" r="r" t="t"/>
                  <a:pathLst>
                    <a:path extrusionOk="0" h="1705" w="1375">
                      <a:moveTo>
                        <a:pt x="0" y="0"/>
                      </a:moveTo>
                      <a:lnTo>
                        <a:pt x="303" y="1540"/>
                      </a:lnTo>
                      <a:cubicBezTo>
                        <a:pt x="632" y="1622"/>
                        <a:pt x="1004" y="1664"/>
                        <a:pt x="1375" y="1705"/>
                      </a:cubicBezTo>
                      <a:lnTo>
                        <a:pt x="1059" y="206"/>
                      </a:lnTo>
                      <a:cubicBezTo>
                        <a:pt x="674" y="138"/>
                        <a:pt x="303" y="6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7"/>
                <p:cNvSpPr/>
                <p:nvPr/>
              </p:nvSpPr>
              <p:spPr>
                <a:xfrm>
                  <a:off x="3069221" y="1396255"/>
                  <a:ext cx="61167" cy="50060"/>
                </a:xfrm>
                <a:custGeom>
                  <a:rect b="b" l="l" r="r" t="t"/>
                  <a:pathLst>
                    <a:path extrusionOk="0" h="1609" w="1966">
                      <a:moveTo>
                        <a:pt x="1100" y="1"/>
                      </a:moveTo>
                      <a:cubicBezTo>
                        <a:pt x="742" y="124"/>
                        <a:pt x="385" y="220"/>
                        <a:pt x="0" y="262"/>
                      </a:cubicBezTo>
                      <a:lnTo>
                        <a:pt x="742" y="1609"/>
                      </a:lnTo>
                      <a:cubicBezTo>
                        <a:pt x="1168" y="1526"/>
                        <a:pt x="1567" y="1389"/>
                        <a:pt x="1966" y="1224"/>
                      </a:cubicBezTo>
                      <a:lnTo>
                        <a:pt x="1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7"/>
                <p:cNvSpPr/>
                <p:nvPr/>
              </p:nvSpPr>
              <p:spPr>
                <a:xfrm>
                  <a:off x="3522132" y="1471954"/>
                  <a:ext cx="58211" cy="65461"/>
                </a:xfrm>
                <a:custGeom>
                  <a:rect b="b" l="l" r="r" t="t"/>
                  <a:pathLst>
                    <a:path extrusionOk="0" h="2104" w="1871">
                      <a:moveTo>
                        <a:pt x="1856" y="1"/>
                      </a:moveTo>
                      <a:lnTo>
                        <a:pt x="317" y="853"/>
                      </a:lnTo>
                      <a:cubicBezTo>
                        <a:pt x="262" y="1279"/>
                        <a:pt x="152" y="1705"/>
                        <a:pt x="1" y="2104"/>
                      </a:cubicBezTo>
                      <a:lnTo>
                        <a:pt x="1582" y="2049"/>
                      </a:lnTo>
                      <a:cubicBezTo>
                        <a:pt x="1774" y="1389"/>
                        <a:pt x="1870" y="688"/>
                        <a:pt x="1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7"/>
                <p:cNvSpPr/>
                <p:nvPr/>
              </p:nvSpPr>
              <p:spPr>
                <a:xfrm>
                  <a:off x="3410935" y="1663581"/>
                  <a:ext cx="65461" cy="49189"/>
                </a:xfrm>
                <a:custGeom>
                  <a:rect b="b" l="l" r="r" t="t"/>
                  <a:pathLst>
                    <a:path extrusionOk="0" h="1581" w="2104">
                      <a:moveTo>
                        <a:pt x="702" y="0"/>
                      </a:moveTo>
                      <a:cubicBezTo>
                        <a:pt x="427" y="289"/>
                        <a:pt x="193" y="619"/>
                        <a:pt x="1" y="962"/>
                      </a:cubicBezTo>
                      <a:lnTo>
                        <a:pt x="1320" y="1581"/>
                      </a:lnTo>
                      <a:cubicBezTo>
                        <a:pt x="1458" y="1347"/>
                        <a:pt x="1623" y="1141"/>
                        <a:pt x="1815" y="949"/>
                      </a:cubicBezTo>
                      <a:cubicBezTo>
                        <a:pt x="1911" y="852"/>
                        <a:pt x="2008" y="756"/>
                        <a:pt x="2104" y="646"/>
                      </a:cubicBezTo>
                      <a:lnTo>
                        <a:pt x="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7"/>
                <p:cNvSpPr/>
                <p:nvPr/>
              </p:nvSpPr>
              <p:spPr>
                <a:xfrm>
                  <a:off x="3239845" y="1275225"/>
                  <a:ext cx="67607" cy="53047"/>
                </a:xfrm>
                <a:custGeom>
                  <a:rect b="b" l="l" r="r" t="t"/>
                  <a:pathLst>
                    <a:path extrusionOk="0" h="1705" w="2173">
                      <a:moveTo>
                        <a:pt x="1252" y="0"/>
                      </a:moveTo>
                      <a:cubicBezTo>
                        <a:pt x="812" y="179"/>
                        <a:pt x="400" y="385"/>
                        <a:pt x="1" y="633"/>
                      </a:cubicBezTo>
                      <a:lnTo>
                        <a:pt x="1073" y="1705"/>
                      </a:lnTo>
                      <a:cubicBezTo>
                        <a:pt x="1417" y="1526"/>
                        <a:pt x="1788" y="1361"/>
                        <a:pt x="2173" y="1237"/>
                      </a:cubicBezTo>
                      <a:lnTo>
                        <a:pt x="1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7"/>
                <p:cNvSpPr/>
                <p:nvPr/>
              </p:nvSpPr>
              <p:spPr>
                <a:xfrm>
                  <a:off x="3386138" y="1769646"/>
                  <a:ext cx="46638" cy="36371"/>
                </a:xfrm>
                <a:custGeom>
                  <a:rect b="b" l="l" r="r" t="t"/>
                  <a:pathLst>
                    <a:path extrusionOk="0" h="1169" w="1499">
                      <a:moveTo>
                        <a:pt x="55" y="0"/>
                      </a:moveTo>
                      <a:cubicBezTo>
                        <a:pt x="14" y="385"/>
                        <a:pt x="0" y="784"/>
                        <a:pt x="14" y="1169"/>
                      </a:cubicBezTo>
                      <a:lnTo>
                        <a:pt x="1457" y="797"/>
                      </a:lnTo>
                      <a:cubicBezTo>
                        <a:pt x="1457" y="605"/>
                        <a:pt x="1471" y="399"/>
                        <a:pt x="1499" y="206"/>
                      </a:cubicBezTo>
                      <a:lnTo>
                        <a:pt x="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7"/>
                <p:cNvSpPr/>
                <p:nvPr/>
              </p:nvSpPr>
              <p:spPr>
                <a:xfrm>
                  <a:off x="2894709" y="1385241"/>
                  <a:ext cx="63314" cy="57247"/>
                </a:xfrm>
                <a:custGeom>
                  <a:rect b="b" l="l" r="r" t="t"/>
                  <a:pathLst>
                    <a:path extrusionOk="0" h="1840" w="2035">
                      <a:moveTo>
                        <a:pt x="815" y="0"/>
                      </a:moveTo>
                      <a:cubicBezTo>
                        <a:pt x="629" y="0"/>
                        <a:pt x="448" y="77"/>
                        <a:pt x="317" y="217"/>
                      </a:cubicBezTo>
                      <a:cubicBezTo>
                        <a:pt x="234" y="286"/>
                        <a:pt x="179" y="382"/>
                        <a:pt x="138" y="478"/>
                      </a:cubicBezTo>
                      <a:cubicBezTo>
                        <a:pt x="0" y="849"/>
                        <a:pt x="193" y="1276"/>
                        <a:pt x="564" y="1413"/>
                      </a:cubicBezTo>
                      <a:cubicBezTo>
                        <a:pt x="1045" y="1578"/>
                        <a:pt x="1540" y="1729"/>
                        <a:pt x="2035" y="1839"/>
                      </a:cubicBezTo>
                      <a:lnTo>
                        <a:pt x="1732" y="258"/>
                      </a:lnTo>
                      <a:cubicBezTo>
                        <a:pt x="1334" y="135"/>
                        <a:pt x="1086" y="52"/>
                        <a:pt x="1073" y="52"/>
                      </a:cubicBezTo>
                      <a:cubicBezTo>
                        <a:pt x="989" y="17"/>
                        <a:pt x="902" y="0"/>
                        <a:pt x="8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7"/>
                <p:cNvSpPr/>
                <p:nvPr/>
              </p:nvSpPr>
              <p:spPr>
                <a:xfrm>
                  <a:off x="3512736" y="1364178"/>
                  <a:ext cx="49220" cy="70594"/>
                </a:xfrm>
                <a:custGeom>
                  <a:rect b="b" l="l" r="r" t="t"/>
                  <a:pathLst>
                    <a:path extrusionOk="0" h="2269" w="1582">
                      <a:moveTo>
                        <a:pt x="921" y="1"/>
                      </a:moveTo>
                      <a:lnTo>
                        <a:pt x="0" y="1265"/>
                      </a:lnTo>
                      <a:cubicBezTo>
                        <a:pt x="193" y="1581"/>
                        <a:pt x="330" y="1911"/>
                        <a:pt x="454" y="2269"/>
                      </a:cubicBezTo>
                      <a:lnTo>
                        <a:pt x="1581" y="1128"/>
                      </a:lnTo>
                      <a:cubicBezTo>
                        <a:pt x="1402" y="729"/>
                        <a:pt x="1182" y="358"/>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7"/>
                <p:cNvSpPr/>
                <p:nvPr/>
              </p:nvSpPr>
              <p:spPr>
                <a:xfrm>
                  <a:off x="3471231" y="1597714"/>
                  <a:ext cx="62909" cy="44055"/>
                </a:xfrm>
                <a:custGeom>
                  <a:rect b="b" l="l" r="r" t="t"/>
                  <a:pathLst>
                    <a:path extrusionOk="0" h="1416" w="2022">
                      <a:moveTo>
                        <a:pt x="592" y="0"/>
                      </a:moveTo>
                      <a:cubicBezTo>
                        <a:pt x="413" y="261"/>
                        <a:pt x="207" y="522"/>
                        <a:pt x="1" y="784"/>
                      </a:cubicBezTo>
                      <a:lnTo>
                        <a:pt x="1348" y="1416"/>
                      </a:lnTo>
                      <a:cubicBezTo>
                        <a:pt x="1595" y="1100"/>
                        <a:pt x="1829" y="784"/>
                        <a:pt x="2022" y="467"/>
                      </a:cubicBezTo>
                      <a:lnTo>
                        <a:pt x="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7"/>
                <p:cNvSpPr/>
                <p:nvPr/>
              </p:nvSpPr>
              <p:spPr>
                <a:xfrm>
                  <a:off x="3332654" y="1258206"/>
                  <a:ext cx="59052" cy="49967"/>
                </a:xfrm>
                <a:custGeom>
                  <a:rect b="b" l="l" r="r" t="t"/>
                  <a:pathLst>
                    <a:path extrusionOk="0" h="1606" w="1898">
                      <a:moveTo>
                        <a:pt x="842" y="1"/>
                      </a:moveTo>
                      <a:cubicBezTo>
                        <a:pt x="563" y="1"/>
                        <a:pt x="282" y="21"/>
                        <a:pt x="1" y="66"/>
                      </a:cubicBezTo>
                      <a:lnTo>
                        <a:pt x="757" y="1482"/>
                      </a:lnTo>
                      <a:cubicBezTo>
                        <a:pt x="1142" y="1482"/>
                        <a:pt x="1527" y="1523"/>
                        <a:pt x="1898" y="1606"/>
                      </a:cubicBezTo>
                      <a:lnTo>
                        <a:pt x="1802" y="80"/>
                      </a:lnTo>
                      <a:cubicBezTo>
                        <a:pt x="1485" y="28"/>
                        <a:pt x="1165" y="1"/>
                        <a:pt x="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7"/>
                <p:cNvSpPr/>
                <p:nvPr/>
              </p:nvSpPr>
              <p:spPr>
                <a:xfrm>
                  <a:off x="3115829" y="1371862"/>
                  <a:ext cx="67607" cy="56936"/>
                </a:xfrm>
                <a:custGeom>
                  <a:rect b="b" l="l" r="r" t="t"/>
                  <a:pathLst>
                    <a:path extrusionOk="0" h="1830" w="2173">
                      <a:moveTo>
                        <a:pt x="894" y="1"/>
                      </a:moveTo>
                      <a:cubicBezTo>
                        <a:pt x="633" y="248"/>
                        <a:pt x="330" y="455"/>
                        <a:pt x="0" y="620"/>
                      </a:cubicBezTo>
                      <a:lnTo>
                        <a:pt x="839" y="1829"/>
                      </a:lnTo>
                      <a:cubicBezTo>
                        <a:pt x="1251" y="1596"/>
                        <a:pt x="1636" y="1321"/>
                        <a:pt x="1966" y="991"/>
                      </a:cubicBezTo>
                      <a:lnTo>
                        <a:pt x="2172" y="785"/>
                      </a:lnTo>
                      <a:lnTo>
                        <a:pt x="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7"/>
                <p:cNvSpPr/>
                <p:nvPr/>
              </p:nvSpPr>
              <p:spPr>
                <a:xfrm>
                  <a:off x="3444288" y="1287608"/>
                  <a:ext cx="55225" cy="61634"/>
                </a:xfrm>
                <a:custGeom>
                  <a:rect b="b" l="l" r="r" t="t"/>
                  <a:pathLst>
                    <a:path extrusionOk="0" h="1981" w="1775">
                      <a:moveTo>
                        <a:pt x="523" y="1"/>
                      </a:moveTo>
                      <a:lnTo>
                        <a:pt x="1" y="1403"/>
                      </a:lnTo>
                      <a:cubicBezTo>
                        <a:pt x="262" y="1582"/>
                        <a:pt x="509" y="1774"/>
                        <a:pt x="743" y="1980"/>
                      </a:cubicBezTo>
                      <a:lnTo>
                        <a:pt x="1774" y="949"/>
                      </a:lnTo>
                      <a:cubicBezTo>
                        <a:pt x="1389" y="592"/>
                        <a:pt x="963" y="276"/>
                        <a:pt x="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7"/>
                <p:cNvSpPr/>
                <p:nvPr/>
              </p:nvSpPr>
              <p:spPr>
                <a:xfrm>
                  <a:off x="3530253" y="1412092"/>
                  <a:ext cx="48380" cy="71030"/>
                </a:xfrm>
                <a:custGeom>
                  <a:rect b="b" l="l" r="r" t="t"/>
                  <a:pathLst>
                    <a:path extrusionOk="0" h="2283" w="1555">
                      <a:moveTo>
                        <a:pt x="1197" y="0"/>
                      </a:moveTo>
                      <a:lnTo>
                        <a:pt x="1" y="1182"/>
                      </a:lnTo>
                      <a:cubicBezTo>
                        <a:pt x="83" y="1540"/>
                        <a:pt x="111" y="1911"/>
                        <a:pt x="97" y="2282"/>
                      </a:cubicBezTo>
                      <a:lnTo>
                        <a:pt x="1554" y="1471"/>
                      </a:lnTo>
                      <a:cubicBezTo>
                        <a:pt x="1499" y="962"/>
                        <a:pt x="1375" y="468"/>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7"/>
                <p:cNvSpPr/>
                <p:nvPr/>
              </p:nvSpPr>
              <p:spPr>
                <a:xfrm>
                  <a:off x="3442576" y="1632343"/>
                  <a:ext cx="62474" cy="41504"/>
                </a:xfrm>
                <a:custGeom>
                  <a:rect b="b" l="l" r="r" t="t"/>
                  <a:pathLst>
                    <a:path extrusionOk="0" h="1334" w="2008">
                      <a:moveTo>
                        <a:pt x="633" y="1"/>
                      </a:moveTo>
                      <a:cubicBezTo>
                        <a:pt x="427" y="234"/>
                        <a:pt x="221" y="454"/>
                        <a:pt x="1" y="688"/>
                      </a:cubicBezTo>
                      <a:lnTo>
                        <a:pt x="1389" y="1334"/>
                      </a:lnTo>
                      <a:cubicBezTo>
                        <a:pt x="1609" y="1100"/>
                        <a:pt x="1815" y="867"/>
                        <a:pt x="2008" y="633"/>
                      </a:cubicBezTo>
                      <a:lnTo>
                        <a:pt x="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7"/>
                <p:cNvSpPr/>
                <p:nvPr/>
              </p:nvSpPr>
              <p:spPr>
                <a:xfrm>
                  <a:off x="3401943" y="1263246"/>
                  <a:ext cx="47073" cy="61198"/>
                </a:xfrm>
                <a:custGeom>
                  <a:rect b="b" l="l" r="r" t="t"/>
                  <a:pathLst>
                    <a:path extrusionOk="0" h="1967" w="1513">
                      <a:moveTo>
                        <a:pt x="1" y="0"/>
                      </a:moveTo>
                      <a:lnTo>
                        <a:pt x="97" y="1567"/>
                      </a:lnTo>
                      <a:cubicBezTo>
                        <a:pt x="413" y="1664"/>
                        <a:pt x="716" y="1801"/>
                        <a:pt x="1004" y="1966"/>
                      </a:cubicBezTo>
                      <a:lnTo>
                        <a:pt x="1513" y="578"/>
                      </a:lnTo>
                      <a:cubicBezTo>
                        <a:pt x="1032" y="317"/>
                        <a:pt x="523" y="124"/>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7"/>
                <p:cNvSpPr/>
                <p:nvPr/>
              </p:nvSpPr>
              <p:spPr>
                <a:xfrm>
                  <a:off x="3291181" y="1262375"/>
                  <a:ext cx="51367" cy="47073"/>
                </a:xfrm>
                <a:custGeom>
                  <a:rect b="b" l="l" r="r" t="t"/>
                  <a:pathLst>
                    <a:path extrusionOk="0" h="1513" w="1651">
                      <a:moveTo>
                        <a:pt x="908" y="1"/>
                      </a:moveTo>
                      <a:cubicBezTo>
                        <a:pt x="605" y="70"/>
                        <a:pt x="303" y="152"/>
                        <a:pt x="0" y="262"/>
                      </a:cubicBezTo>
                      <a:lnTo>
                        <a:pt x="949" y="1513"/>
                      </a:lnTo>
                      <a:cubicBezTo>
                        <a:pt x="1169" y="1458"/>
                        <a:pt x="1403" y="1417"/>
                        <a:pt x="1650" y="1389"/>
                      </a:cubicBezTo>
                      <a:lnTo>
                        <a:pt x="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7"/>
                <p:cNvSpPr/>
                <p:nvPr/>
              </p:nvSpPr>
              <p:spPr>
                <a:xfrm>
                  <a:off x="3194949" y="1301733"/>
                  <a:ext cx="66332" cy="53482"/>
                </a:xfrm>
                <a:custGeom>
                  <a:rect b="b" l="l" r="r" t="t"/>
                  <a:pathLst>
                    <a:path extrusionOk="0" h="1719" w="2132">
                      <a:moveTo>
                        <a:pt x="1059" y="1"/>
                      </a:moveTo>
                      <a:cubicBezTo>
                        <a:pt x="715" y="234"/>
                        <a:pt x="372" y="482"/>
                        <a:pt x="1" y="770"/>
                      </a:cubicBezTo>
                      <a:lnTo>
                        <a:pt x="1155" y="1719"/>
                      </a:lnTo>
                      <a:cubicBezTo>
                        <a:pt x="1471" y="1485"/>
                        <a:pt x="1788" y="1265"/>
                        <a:pt x="2131" y="1073"/>
                      </a:cubicBezTo>
                      <a:lnTo>
                        <a:pt x="10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7"/>
                <p:cNvSpPr/>
                <p:nvPr/>
              </p:nvSpPr>
              <p:spPr>
                <a:xfrm>
                  <a:off x="3496900" y="1548928"/>
                  <a:ext cx="70190" cy="52238"/>
                </a:xfrm>
                <a:custGeom>
                  <a:rect b="b" l="l" r="r" t="t"/>
                  <a:pathLst>
                    <a:path extrusionOk="0" h="1679" w="2256">
                      <a:moveTo>
                        <a:pt x="2255" y="1"/>
                      </a:moveTo>
                      <a:lnTo>
                        <a:pt x="633" y="56"/>
                      </a:lnTo>
                      <a:cubicBezTo>
                        <a:pt x="454" y="455"/>
                        <a:pt x="248" y="840"/>
                        <a:pt x="1" y="1211"/>
                      </a:cubicBezTo>
                      <a:lnTo>
                        <a:pt x="1430" y="1678"/>
                      </a:lnTo>
                      <a:cubicBezTo>
                        <a:pt x="1760" y="1142"/>
                        <a:pt x="2035" y="578"/>
                        <a:pt x="22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7"/>
                <p:cNvSpPr/>
                <p:nvPr/>
              </p:nvSpPr>
              <p:spPr>
                <a:xfrm>
                  <a:off x="3389560" y="1705055"/>
                  <a:ext cx="56469" cy="58180"/>
                </a:xfrm>
                <a:custGeom>
                  <a:rect b="b" l="l" r="r" t="t"/>
                  <a:pathLst>
                    <a:path extrusionOk="0" h="1870" w="1815">
                      <a:moveTo>
                        <a:pt x="495" y="0"/>
                      </a:moveTo>
                      <a:cubicBezTo>
                        <a:pt x="248" y="523"/>
                        <a:pt x="83" y="1086"/>
                        <a:pt x="0" y="1664"/>
                      </a:cubicBezTo>
                      <a:lnTo>
                        <a:pt x="1444" y="1870"/>
                      </a:lnTo>
                      <a:cubicBezTo>
                        <a:pt x="1499" y="1430"/>
                        <a:pt x="1636" y="1004"/>
                        <a:pt x="1815" y="605"/>
                      </a:cubicBezTo>
                      <a:lnTo>
                        <a:pt x="4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7"/>
                <p:cNvSpPr/>
                <p:nvPr/>
              </p:nvSpPr>
              <p:spPr>
                <a:xfrm>
                  <a:off x="3476801" y="1326126"/>
                  <a:ext cx="56905" cy="65896"/>
                </a:xfrm>
                <a:custGeom>
                  <a:rect b="b" l="l" r="r" t="t"/>
                  <a:pathLst>
                    <a:path extrusionOk="0" h="2118" w="1829">
                      <a:moveTo>
                        <a:pt x="1032" y="0"/>
                      </a:moveTo>
                      <a:lnTo>
                        <a:pt x="1" y="1031"/>
                      </a:lnTo>
                      <a:lnTo>
                        <a:pt x="55" y="1072"/>
                      </a:lnTo>
                      <a:cubicBezTo>
                        <a:pt x="372" y="1402"/>
                        <a:pt x="660" y="1746"/>
                        <a:pt x="922" y="2117"/>
                      </a:cubicBezTo>
                      <a:lnTo>
                        <a:pt x="1829" y="880"/>
                      </a:lnTo>
                      <a:cubicBezTo>
                        <a:pt x="1595" y="591"/>
                        <a:pt x="1348" y="303"/>
                        <a:pt x="1086" y="41"/>
                      </a:cubicBezTo>
                      <a:lnTo>
                        <a:pt x="1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7"/>
                <p:cNvSpPr/>
                <p:nvPr/>
              </p:nvSpPr>
              <p:spPr>
                <a:xfrm>
                  <a:off x="3386978" y="1807698"/>
                  <a:ext cx="50091" cy="73581"/>
                </a:xfrm>
                <a:custGeom>
                  <a:rect b="b" l="l" r="r" t="t"/>
                  <a:pathLst>
                    <a:path extrusionOk="0" h="2365" w="1610">
                      <a:moveTo>
                        <a:pt x="1444" y="1"/>
                      </a:moveTo>
                      <a:lnTo>
                        <a:pt x="1" y="372"/>
                      </a:lnTo>
                      <a:cubicBezTo>
                        <a:pt x="42" y="1045"/>
                        <a:pt x="138" y="1705"/>
                        <a:pt x="289" y="2365"/>
                      </a:cubicBezTo>
                      <a:lnTo>
                        <a:pt x="1609" y="1499"/>
                      </a:lnTo>
                      <a:cubicBezTo>
                        <a:pt x="1513" y="1004"/>
                        <a:pt x="1458" y="509"/>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7"/>
                <p:cNvSpPr/>
                <p:nvPr/>
              </p:nvSpPr>
              <p:spPr>
                <a:xfrm>
                  <a:off x="3396405" y="1854306"/>
                  <a:ext cx="43215" cy="40260"/>
                </a:xfrm>
                <a:custGeom>
                  <a:rect b="b" l="l" r="r" t="t"/>
                  <a:pathLst>
                    <a:path extrusionOk="0" h="1294" w="1389">
                      <a:moveTo>
                        <a:pt x="1306" y="1"/>
                      </a:moveTo>
                      <a:lnTo>
                        <a:pt x="0" y="867"/>
                      </a:lnTo>
                      <a:cubicBezTo>
                        <a:pt x="28" y="1018"/>
                        <a:pt x="69" y="1169"/>
                        <a:pt x="96" y="1293"/>
                      </a:cubicBezTo>
                      <a:lnTo>
                        <a:pt x="1389" y="441"/>
                      </a:lnTo>
                      <a:cubicBezTo>
                        <a:pt x="1361" y="303"/>
                        <a:pt x="1334" y="152"/>
                        <a:pt x="1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7"/>
                <p:cNvSpPr/>
                <p:nvPr/>
              </p:nvSpPr>
              <p:spPr>
                <a:xfrm>
                  <a:off x="2949032" y="1392833"/>
                  <a:ext cx="23117" cy="52207"/>
                </a:xfrm>
                <a:custGeom>
                  <a:rect b="b" l="l" r="r" t="t"/>
                  <a:pathLst>
                    <a:path extrusionOk="0" h="1678" w="743">
                      <a:moveTo>
                        <a:pt x="0" y="1"/>
                      </a:moveTo>
                      <a:lnTo>
                        <a:pt x="289" y="1581"/>
                      </a:lnTo>
                      <a:cubicBezTo>
                        <a:pt x="440" y="1623"/>
                        <a:pt x="578" y="1650"/>
                        <a:pt x="743" y="1678"/>
                      </a:cubicBezTo>
                      <a:lnTo>
                        <a:pt x="440" y="124"/>
                      </a:lnTo>
                      <a:cubicBezTo>
                        <a:pt x="261" y="83"/>
                        <a:pt x="124" y="4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3" name="Google Shape;1533;p57"/>
              <p:cNvSpPr/>
              <p:nvPr/>
            </p:nvSpPr>
            <p:spPr>
              <a:xfrm>
                <a:off x="3184681" y="1325690"/>
                <a:ext cx="46233" cy="37677"/>
              </a:xfrm>
              <a:custGeom>
                <a:rect b="b" l="l" r="r" t="t"/>
                <a:pathLst>
                  <a:path extrusionOk="0" h="1211" w="1486">
                    <a:moveTo>
                      <a:pt x="344" y="0"/>
                    </a:moveTo>
                    <a:cubicBezTo>
                      <a:pt x="221" y="83"/>
                      <a:pt x="111" y="179"/>
                      <a:pt x="1" y="262"/>
                    </a:cubicBezTo>
                    <a:lnTo>
                      <a:pt x="1142" y="1210"/>
                    </a:lnTo>
                    <a:cubicBezTo>
                      <a:pt x="1265" y="1128"/>
                      <a:pt x="1375" y="1045"/>
                      <a:pt x="1485" y="949"/>
                    </a:cubicBezTo>
                    <a:lnTo>
                      <a:pt x="3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7"/>
              <p:cNvSpPr/>
              <p:nvPr/>
            </p:nvSpPr>
            <p:spPr>
              <a:xfrm>
                <a:off x="3228302" y="1294888"/>
                <a:ext cx="44522" cy="40228"/>
              </a:xfrm>
              <a:custGeom>
                <a:rect b="b" l="l" r="r" t="t"/>
                <a:pathLst>
                  <a:path extrusionOk="0" h="1293" w="1431">
                    <a:moveTo>
                      <a:pt x="372" y="1"/>
                    </a:moveTo>
                    <a:cubicBezTo>
                      <a:pt x="248" y="69"/>
                      <a:pt x="124" y="152"/>
                      <a:pt x="1" y="221"/>
                    </a:cubicBezTo>
                    <a:lnTo>
                      <a:pt x="1059" y="1293"/>
                    </a:lnTo>
                    <a:cubicBezTo>
                      <a:pt x="1183" y="1210"/>
                      <a:pt x="1307" y="1142"/>
                      <a:pt x="1430" y="1073"/>
                    </a:cubicBezTo>
                    <a:lnTo>
                      <a:pt x="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7"/>
              <p:cNvSpPr/>
              <p:nvPr/>
            </p:nvSpPr>
            <p:spPr>
              <a:xfrm>
                <a:off x="3489619" y="1586576"/>
                <a:ext cx="51802" cy="25699"/>
              </a:xfrm>
              <a:custGeom>
                <a:rect b="b" l="l" r="r" t="t"/>
                <a:pathLst>
                  <a:path extrusionOk="0" h="826" w="1665">
                    <a:moveTo>
                      <a:pt x="235" y="1"/>
                    </a:moveTo>
                    <a:cubicBezTo>
                      <a:pt x="166" y="111"/>
                      <a:pt x="83" y="234"/>
                      <a:pt x="1" y="358"/>
                    </a:cubicBezTo>
                    <a:lnTo>
                      <a:pt x="1444" y="825"/>
                    </a:lnTo>
                    <a:cubicBezTo>
                      <a:pt x="1513" y="715"/>
                      <a:pt x="1596" y="592"/>
                      <a:pt x="1664" y="468"/>
                    </a:cubicBezTo>
                    <a:lnTo>
                      <a:pt x="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7"/>
              <p:cNvSpPr/>
              <p:nvPr/>
            </p:nvSpPr>
            <p:spPr>
              <a:xfrm>
                <a:off x="3055532" y="1404376"/>
                <a:ext cx="36806" cy="44086"/>
              </a:xfrm>
              <a:custGeom>
                <a:rect b="b" l="l" r="r" t="t"/>
                <a:pathLst>
                  <a:path extrusionOk="0" h="1417" w="1183">
                    <a:moveTo>
                      <a:pt x="440" y="1"/>
                    </a:moveTo>
                    <a:cubicBezTo>
                      <a:pt x="289" y="14"/>
                      <a:pt x="138" y="42"/>
                      <a:pt x="0" y="42"/>
                    </a:cubicBezTo>
                    <a:lnTo>
                      <a:pt x="756" y="1417"/>
                    </a:lnTo>
                    <a:cubicBezTo>
                      <a:pt x="894" y="1403"/>
                      <a:pt x="1045" y="1375"/>
                      <a:pt x="1182" y="1348"/>
                    </a:cubicBezTo>
                    <a:lnTo>
                      <a:pt x="4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7"/>
              <p:cNvSpPr/>
              <p:nvPr/>
            </p:nvSpPr>
            <p:spPr>
              <a:xfrm>
                <a:off x="3319400" y="1260259"/>
                <a:ext cx="36806" cy="45362"/>
              </a:xfrm>
              <a:custGeom>
                <a:rect b="b" l="l" r="r" t="t"/>
                <a:pathLst>
                  <a:path extrusionOk="0" h="1458" w="1183">
                    <a:moveTo>
                      <a:pt x="427" y="0"/>
                    </a:moveTo>
                    <a:cubicBezTo>
                      <a:pt x="289" y="14"/>
                      <a:pt x="152" y="41"/>
                      <a:pt x="1" y="69"/>
                    </a:cubicBezTo>
                    <a:lnTo>
                      <a:pt x="743" y="1457"/>
                    </a:lnTo>
                    <a:cubicBezTo>
                      <a:pt x="894" y="1444"/>
                      <a:pt x="1032" y="1430"/>
                      <a:pt x="1183" y="1416"/>
                    </a:cubicBezTo>
                    <a:lnTo>
                      <a:pt x="4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7"/>
              <p:cNvSpPr/>
              <p:nvPr/>
            </p:nvSpPr>
            <p:spPr>
              <a:xfrm>
                <a:off x="3143612" y="1362466"/>
                <a:ext cx="49656" cy="33384"/>
              </a:xfrm>
              <a:custGeom>
                <a:rect b="b" l="l" r="r" t="t"/>
                <a:pathLst>
                  <a:path extrusionOk="0" h="1073" w="1596">
                    <a:moveTo>
                      <a:pt x="317" y="1"/>
                    </a:moveTo>
                    <a:cubicBezTo>
                      <a:pt x="221" y="83"/>
                      <a:pt x="138" y="166"/>
                      <a:pt x="42" y="262"/>
                    </a:cubicBezTo>
                    <a:lnTo>
                      <a:pt x="1" y="289"/>
                    </a:lnTo>
                    <a:lnTo>
                      <a:pt x="1293" y="1073"/>
                    </a:lnTo>
                    <a:cubicBezTo>
                      <a:pt x="1389" y="977"/>
                      <a:pt x="1499" y="880"/>
                      <a:pt x="1596" y="784"/>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7"/>
              <p:cNvSpPr/>
              <p:nvPr/>
            </p:nvSpPr>
            <p:spPr>
              <a:xfrm>
                <a:off x="2995639" y="1403100"/>
                <a:ext cx="23117" cy="47944"/>
              </a:xfrm>
              <a:custGeom>
                <a:rect b="b" l="l" r="r" t="t"/>
                <a:pathLst>
                  <a:path extrusionOk="0" h="1541" w="743">
                    <a:moveTo>
                      <a:pt x="1" y="0"/>
                    </a:moveTo>
                    <a:lnTo>
                      <a:pt x="317" y="1499"/>
                    </a:lnTo>
                    <a:cubicBezTo>
                      <a:pt x="454" y="1513"/>
                      <a:pt x="592" y="1526"/>
                      <a:pt x="743" y="1540"/>
                    </a:cubicBezTo>
                    <a:lnTo>
                      <a:pt x="441" y="55"/>
                    </a:lnTo>
                    <a:cubicBezTo>
                      <a:pt x="289" y="42"/>
                      <a:pt x="138" y="14"/>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7"/>
              <p:cNvSpPr/>
              <p:nvPr/>
            </p:nvSpPr>
            <p:spPr>
              <a:xfrm>
                <a:off x="3103414" y="1391122"/>
                <a:ext cx="38517" cy="43215"/>
              </a:xfrm>
              <a:custGeom>
                <a:rect b="b" l="l" r="r" t="t"/>
                <a:pathLst>
                  <a:path extrusionOk="0" h="1389" w="1238">
                    <a:moveTo>
                      <a:pt x="386" y="1"/>
                    </a:moveTo>
                    <a:cubicBezTo>
                      <a:pt x="262" y="56"/>
                      <a:pt x="138" y="111"/>
                      <a:pt x="1" y="166"/>
                    </a:cubicBezTo>
                    <a:lnTo>
                      <a:pt x="867" y="1389"/>
                    </a:lnTo>
                    <a:cubicBezTo>
                      <a:pt x="990" y="1334"/>
                      <a:pt x="1114" y="1265"/>
                      <a:pt x="1238" y="1197"/>
                    </a:cubicBezTo>
                    <a:lnTo>
                      <a:pt x="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7"/>
              <p:cNvSpPr/>
              <p:nvPr/>
            </p:nvSpPr>
            <p:spPr>
              <a:xfrm>
                <a:off x="3526830" y="1399242"/>
                <a:ext cx="40664" cy="49656"/>
              </a:xfrm>
              <a:custGeom>
                <a:rect b="b" l="l" r="r" t="t"/>
                <a:pathLst>
                  <a:path extrusionOk="0" h="1596" w="1307">
                    <a:moveTo>
                      <a:pt x="1128" y="1"/>
                    </a:moveTo>
                    <a:lnTo>
                      <a:pt x="1" y="1128"/>
                    </a:lnTo>
                    <a:cubicBezTo>
                      <a:pt x="42" y="1279"/>
                      <a:pt x="83" y="1444"/>
                      <a:pt x="111" y="1595"/>
                    </a:cubicBezTo>
                    <a:lnTo>
                      <a:pt x="1307" y="413"/>
                    </a:lnTo>
                    <a:cubicBezTo>
                      <a:pt x="1252" y="262"/>
                      <a:pt x="1197" y="138"/>
                      <a:pt x="1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7"/>
              <p:cNvSpPr/>
              <p:nvPr/>
            </p:nvSpPr>
            <p:spPr>
              <a:xfrm>
                <a:off x="3531964" y="1457860"/>
                <a:ext cx="47944" cy="40633"/>
              </a:xfrm>
              <a:custGeom>
                <a:rect b="b" l="l" r="r" t="t"/>
                <a:pathLst>
                  <a:path extrusionOk="0" h="1306" w="1541">
                    <a:moveTo>
                      <a:pt x="1499" y="0"/>
                    </a:moveTo>
                    <a:lnTo>
                      <a:pt x="42" y="811"/>
                    </a:lnTo>
                    <a:cubicBezTo>
                      <a:pt x="42" y="976"/>
                      <a:pt x="28" y="1141"/>
                      <a:pt x="1" y="1306"/>
                    </a:cubicBezTo>
                    <a:lnTo>
                      <a:pt x="1540" y="454"/>
                    </a:lnTo>
                    <a:cubicBezTo>
                      <a:pt x="1540" y="302"/>
                      <a:pt x="1513" y="151"/>
                      <a:pt x="1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7"/>
              <p:cNvSpPr/>
              <p:nvPr/>
            </p:nvSpPr>
            <p:spPr>
              <a:xfrm>
                <a:off x="3516563" y="1535674"/>
                <a:ext cx="54789" cy="14996"/>
              </a:xfrm>
              <a:custGeom>
                <a:rect b="b" l="l" r="r" t="t"/>
                <a:pathLst>
                  <a:path extrusionOk="0" h="482" w="1761">
                    <a:moveTo>
                      <a:pt x="1761" y="1"/>
                    </a:moveTo>
                    <a:lnTo>
                      <a:pt x="180" y="56"/>
                    </a:lnTo>
                    <a:cubicBezTo>
                      <a:pt x="125" y="193"/>
                      <a:pt x="70" y="331"/>
                      <a:pt x="1" y="482"/>
                    </a:cubicBezTo>
                    <a:lnTo>
                      <a:pt x="1623" y="427"/>
                    </a:lnTo>
                    <a:cubicBezTo>
                      <a:pt x="1664" y="276"/>
                      <a:pt x="1719" y="138"/>
                      <a:pt x="1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7"/>
              <p:cNvSpPr/>
              <p:nvPr/>
            </p:nvSpPr>
            <p:spPr>
              <a:xfrm>
                <a:off x="3433180" y="1281198"/>
                <a:ext cx="27410" cy="50091"/>
              </a:xfrm>
              <a:custGeom>
                <a:rect b="b" l="l" r="r" t="t"/>
                <a:pathLst>
                  <a:path extrusionOk="0" h="1610" w="881">
                    <a:moveTo>
                      <a:pt x="509" y="1"/>
                    </a:moveTo>
                    <a:lnTo>
                      <a:pt x="0" y="1389"/>
                    </a:lnTo>
                    <a:cubicBezTo>
                      <a:pt x="110" y="1458"/>
                      <a:pt x="234" y="1527"/>
                      <a:pt x="358" y="1609"/>
                    </a:cubicBezTo>
                    <a:lnTo>
                      <a:pt x="880" y="207"/>
                    </a:lnTo>
                    <a:cubicBezTo>
                      <a:pt x="756" y="138"/>
                      <a:pt x="633" y="69"/>
                      <a:pt x="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7"/>
              <p:cNvSpPr/>
              <p:nvPr/>
            </p:nvSpPr>
            <p:spPr>
              <a:xfrm>
                <a:off x="3388689" y="1260663"/>
                <a:ext cx="16303" cy="51367"/>
              </a:xfrm>
              <a:custGeom>
                <a:rect b="b" l="l" r="r" t="t"/>
                <a:pathLst>
                  <a:path extrusionOk="0" h="1651" w="524">
                    <a:moveTo>
                      <a:pt x="1" y="1"/>
                    </a:moveTo>
                    <a:lnTo>
                      <a:pt x="97" y="1527"/>
                    </a:lnTo>
                    <a:cubicBezTo>
                      <a:pt x="248" y="1554"/>
                      <a:pt x="386" y="1595"/>
                      <a:pt x="523" y="1650"/>
                    </a:cubicBezTo>
                    <a:lnTo>
                      <a:pt x="427" y="83"/>
                    </a:lnTo>
                    <a:cubicBezTo>
                      <a:pt x="289" y="42"/>
                      <a:pt x="152" y="15"/>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7"/>
              <p:cNvSpPr/>
              <p:nvPr/>
            </p:nvSpPr>
            <p:spPr>
              <a:xfrm>
                <a:off x="3467405" y="1317134"/>
                <a:ext cx="41504" cy="41100"/>
              </a:xfrm>
              <a:custGeom>
                <a:rect b="b" l="l" r="r" t="t"/>
                <a:pathLst>
                  <a:path extrusionOk="0" h="1321" w="1334">
                    <a:moveTo>
                      <a:pt x="1031" y="0"/>
                    </a:moveTo>
                    <a:lnTo>
                      <a:pt x="0" y="1031"/>
                    </a:lnTo>
                    <a:cubicBezTo>
                      <a:pt x="96" y="1128"/>
                      <a:pt x="206" y="1210"/>
                      <a:pt x="303" y="1320"/>
                    </a:cubicBezTo>
                    <a:lnTo>
                      <a:pt x="1334" y="289"/>
                    </a:lnTo>
                    <a:cubicBezTo>
                      <a:pt x="1237" y="193"/>
                      <a:pt x="1127" y="97"/>
                      <a:pt x="1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7"/>
              <p:cNvSpPr/>
              <p:nvPr/>
            </p:nvSpPr>
            <p:spPr>
              <a:xfrm>
                <a:off x="3505456" y="1353475"/>
                <a:ext cx="35966" cy="50496"/>
              </a:xfrm>
              <a:custGeom>
                <a:rect b="b" l="l" r="r" t="t"/>
                <a:pathLst>
                  <a:path extrusionOk="0" h="1623" w="1156">
                    <a:moveTo>
                      <a:pt x="894" y="1"/>
                    </a:moveTo>
                    <a:lnTo>
                      <a:pt x="1" y="1238"/>
                    </a:lnTo>
                    <a:cubicBezTo>
                      <a:pt x="83" y="1376"/>
                      <a:pt x="179" y="1499"/>
                      <a:pt x="248" y="1623"/>
                    </a:cubicBezTo>
                    <a:lnTo>
                      <a:pt x="1155" y="345"/>
                    </a:lnTo>
                    <a:cubicBezTo>
                      <a:pt x="1073" y="235"/>
                      <a:pt x="990" y="11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8" name="Google Shape;1548;p57"/>
            <p:cNvGrpSpPr/>
            <p:nvPr/>
          </p:nvGrpSpPr>
          <p:grpSpPr>
            <a:xfrm rot="10800000">
              <a:off x="2886744" y="2476627"/>
              <a:ext cx="693599" cy="630946"/>
              <a:chOff x="1729250" y="1258050"/>
              <a:chExt cx="693599" cy="630946"/>
            </a:xfrm>
          </p:grpSpPr>
          <p:grpSp>
            <p:nvGrpSpPr>
              <p:cNvPr id="1549" name="Google Shape;1549;p57"/>
              <p:cNvGrpSpPr/>
              <p:nvPr/>
            </p:nvGrpSpPr>
            <p:grpSpPr>
              <a:xfrm>
                <a:off x="1729250" y="1258050"/>
                <a:ext cx="693599" cy="630946"/>
                <a:chOff x="1729250" y="1258050"/>
                <a:chExt cx="693599" cy="630946"/>
              </a:xfrm>
            </p:grpSpPr>
            <p:sp>
              <p:nvSpPr>
                <p:cNvPr id="1550" name="Google Shape;1550;p57"/>
                <p:cNvSpPr/>
                <p:nvPr/>
              </p:nvSpPr>
              <p:spPr>
                <a:xfrm>
                  <a:off x="1876787" y="1758943"/>
                  <a:ext cx="47944" cy="69754"/>
                </a:xfrm>
                <a:custGeom>
                  <a:rect b="b" l="l" r="r" t="t"/>
                  <a:pathLst>
                    <a:path extrusionOk="0" h="2242" w="1541">
                      <a:moveTo>
                        <a:pt x="1416" y="0"/>
                      </a:moveTo>
                      <a:lnTo>
                        <a:pt x="42" y="757"/>
                      </a:lnTo>
                      <a:cubicBezTo>
                        <a:pt x="69" y="1251"/>
                        <a:pt x="56" y="1746"/>
                        <a:pt x="1" y="2241"/>
                      </a:cubicBezTo>
                      <a:lnTo>
                        <a:pt x="1485" y="1939"/>
                      </a:lnTo>
                      <a:cubicBezTo>
                        <a:pt x="1540" y="1293"/>
                        <a:pt x="1513" y="647"/>
                        <a:pt x="1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7"/>
                <p:cNvSpPr/>
                <p:nvPr/>
              </p:nvSpPr>
              <p:spPr>
                <a:xfrm>
                  <a:off x="1806223" y="1617813"/>
                  <a:ext cx="52642" cy="66736"/>
                </a:xfrm>
                <a:custGeom>
                  <a:rect b="b" l="l" r="r" t="t"/>
                  <a:pathLst>
                    <a:path extrusionOk="0" h="2145" w="1692">
                      <a:moveTo>
                        <a:pt x="949" y="0"/>
                      </a:moveTo>
                      <a:lnTo>
                        <a:pt x="0" y="1141"/>
                      </a:lnTo>
                      <a:cubicBezTo>
                        <a:pt x="275" y="1471"/>
                        <a:pt x="578" y="1801"/>
                        <a:pt x="908" y="2145"/>
                      </a:cubicBezTo>
                      <a:lnTo>
                        <a:pt x="1691" y="866"/>
                      </a:lnTo>
                      <a:cubicBezTo>
                        <a:pt x="1416" y="564"/>
                        <a:pt x="1169" y="275"/>
                        <a:pt x="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7"/>
                <p:cNvSpPr/>
                <p:nvPr/>
              </p:nvSpPr>
              <p:spPr>
                <a:xfrm>
                  <a:off x="1868667" y="1832495"/>
                  <a:ext cx="53482" cy="42811"/>
                </a:xfrm>
                <a:custGeom>
                  <a:rect b="b" l="l" r="r" t="t"/>
                  <a:pathLst>
                    <a:path extrusionOk="0" h="1376" w="1719">
                      <a:moveTo>
                        <a:pt x="1719" y="1"/>
                      </a:moveTo>
                      <a:lnTo>
                        <a:pt x="207" y="317"/>
                      </a:lnTo>
                      <a:cubicBezTo>
                        <a:pt x="152" y="702"/>
                        <a:pt x="83" y="1073"/>
                        <a:pt x="0" y="1376"/>
                      </a:cubicBezTo>
                      <a:lnTo>
                        <a:pt x="1554" y="1073"/>
                      </a:lnTo>
                      <a:cubicBezTo>
                        <a:pt x="1622" y="743"/>
                        <a:pt x="1677" y="386"/>
                        <a:pt x="1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7"/>
                <p:cNvSpPr/>
                <p:nvPr/>
              </p:nvSpPr>
              <p:spPr>
                <a:xfrm>
                  <a:off x="1868667" y="1707606"/>
                  <a:ext cx="49624" cy="60763"/>
                </a:xfrm>
                <a:custGeom>
                  <a:rect b="b" l="l" r="r" t="t"/>
                  <a:pathLst>
                    <a:path extrusionOk="0" h="1953" w="1595">
                      <a:moveTo>
                        <a:pt x="1210" y="1"/>
                      </a:moveTo>
                      <a:lnTo>
                        <a:pt x="0" y="867"/>
                      </a:lnTo>
                      <a:cubicBezTo>
                        <a:pt x="124" y="1211"/>
                        <a:pt x="207" y="1582"/>
                        <a:pt x="262" y="1953"/>
                      </a:cubicBezTo>
                      <a:lnTo>
                        <a:pt x="1595" y="1211"/>
                      </a:lnTo>
                      <a:cubicBezTo>
                        <a:pt x="1513" y="798"/>
                        <a:pt x="1389" y="386"/>
                        <a:pt x="1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7"/>
                <p:cNvSpPr/>
                <p:nvPr/>
              </p:nvSpPr>
              <p:spPr>
                <a:xfrm>
                  <a:off x="1943929" y="1258050"/>
                  <a:ext cx="65492" cy="57838"/>
                </a:xfrm>
                <a:custGeom>
                  <a:rect b="b" l="l" r="r" t="t"/>
                  <a:pathLst>
                    <a:path extrusionOk="0" h="1859" w="2105">
                      <a:moveTo>
                        <a:pt x="149" y="1"/>
                      </a:moveTo>
                      <a:cubicBezTo>
                        <a:pt x="100" y="1"/>
                        <a:pt x="50" y="1"/>
                        <a:pt x="1" y="2"/>
                      </a:cubicBezTo>
                      <a:lnTo>
                        <a:pt x="867" y="1542"/>
                      </a:lnTo>
                      <a:cubicBezTo>
                        <a:pt x="1293" y="1597"/>
                        <a:pt x="1705" y="1707"/>
                        <a:pt x="2104" y="1858"/>
                      </a:cubicBezTo>
                      <a:lnTo>
                        <a:pt x="2063" y="277"/>
                      </a:lnTo>
                      <a:cubicBezTo>
                        <a:pt x="1437" y="86"/>
                        <a:pt x="799"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7"/>
                <p:cNvSpPr/>
                <p:nvPr/>
              </p:nvSpPr>
              <p:spPr>
                <a:xfrm>
                  <a:off x="2135554" y="1361626"/>
                  <a:ext cx="49220" cy="65461"/>
                </a:xfrm>
                <a:custGeom>
                  <a:rect b="b" l="l" r="r" t="t"/>
                  <a:pathLst>
                    <a:path extrusionOk="0" h="2104" w="1582">
                      <a:moveTo>
                        <a:pt x="646" y="0"/>
                      </a:moveTo>
                      <a:lnTo>
                        <a:pt x="0" y="1388"/>
                      </a:lnTo>
                      <a:cubicBezTo>
                        <a:pt x="303" y="1663"/>
                        <a:pt x="619" y="1911"/>
                        <a:pt x="976" y="2103"/>
                      </a:cubicBezTo>
                      <a:lnTo>
                        <a:pt x="1581" y="770"/>
                      </a:lnTo>
                      <a:cubicBezTo>
                        <a:pt x="1347" y="632"/>
                        <a:pt x="1141" y="467"/>
                        <a:pt x="949" y="289"/>
                      </a:cubicBezTo>
                      <a:cubicBezTo>
                        <a:pt x="853" y="179"/>
                        <a:pt x="756" y="96"/>
                        <a:pt x="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7"/>
                <p:cNvSpPr/>
                <p:nvPr/>
              </p:nvSpPr>
              <p:spPr>
                <a:xfrm>
                  <a:off x="1747202" y="1530540"/>
                  <a:ext cx="53482" cy="68043"/>
                </a:xfrm>
                <a:custGeom>
                  <a:rect b="b" l="l" r="r" t="t"/>
                  <a:pathLst>
                    <a:path extrusionOk="0" h="2187" w="1719">
                      <a:moveTo>
                        <a:pt x="1238" y="1"/>
                      </a:moveTo>
                      <a:lnTo>
                        <a:pt x="0" y="936"/>
                      </a:lnTo>
                      <a:cubicBezTo>
                        <a:pt x="179" y="1362"/>
                        <a:pt x="399" y="1788"/>
                        <a:pt x="646" y="2187"/>
                      </a:cubicBezTo>
                      <a:lnTo>
                        <a:pt x="1719" y="1114"/>
                      </a:lnTo>
                      <a:cubicBezTo>
                        <a:pt x="1526" y="757"/>
                        <a:pt x="1361" y="386"/>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7"/>
                <p:cNvSpPr/>
                <p:nvPr/>
              </p:nvSpPr>
              <p:spPr>
                <a:xfrm>
                  <a:off x="2241618" y="1405247"/>
                  <a:ext cx="36806" cy="46358"/>
                </a:xfrm>
                <a:custGeom>
                  <a:rect b="b" l="l" r="r" t="t"/>
                  <a:pathLst>
                    <a:path extrusionOk="0" h="1490" w="1183">
                      <a:moveTo>
                        <a:pt x="207" y="0"/>
                      </a:moveTo>
                      <a:lnTo>
                        <a:pt x="0" y="1444"/>
                      </a:lnTo>
                      <a:cubicBezTo>
                        <a:pt x="299" y="1475"/>
                        <a:pt x="591" y="1490"/>
                        <a:pt x="886" y="1490"/>
                      </a:cubicBezTo>
                      <a:cubicBezTo>
                        <a:pt x="984" y="1490"/>
                        <a:pt x="1083" y="1488"/>
                        <a:pt x="1183" y="1485"/>
                      </a:cubicBezTo>
                      <a:lnTo>
                        <a:pt x="811" y="41"/>
                      </a:lnTo>
                      <a:cubicBezTo>
                        <a:pt x="605" y="41"/>
                        <a:pt x="413" y="28"/>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7"/>
                <p:cNvSpPr/>
                <p:nvPr/>
              </p:nvSpPr>
              <p:spPr>
                <a:xfrm>
                  <a:off x="2339997" y="1385117"/>
                  <a:ext cx="82853" cy="53514"/>
                </a:xfrm>
                <a:custGeom>
                  <a:rect b="b" l="l" r="r" t="t"/>
                  <a:pathLst>
                    <a:path extrusionOk="0" h="1720" w="2663">
                      <a:moveTo>
                        <a:pt x="1623" y="1"/>
                      </a:moveTo>
                      <a:cubicBezTo>
                        <a:pt x="1532" y="1"/>
                        <a:pt x="1435" y="18"/>
                        <a:pt x="1334" y="56"/>
                      </a:cubicBezTo>
                      <a:cubicBezTo>
                        <a:pt x="894" y="194"/>
                        <a:pt x="454" y="331"/>
                        <a:pt x="0" y="427"/>
                      </a:cubicBezTo>
                      <a:lnTo>
                        <a:pt x="852" y="1719"/>
                      </a:lnTo>
                      <a:cubicBezTo>
                        <a:pt x="1430" y="1568"/>
                        <a:pt x="1801" y="1431"/>
                        <a:pt x="1856" y="1417"/>
                      </a:cubicBezTo>
                      <a:cubicBezTo>
                        <a:pt x="2663" y="1111"/>
                        <a:pt x="2350" y="1"/>
                        <a:pt x="16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7"/>
                <p:cNvSpPr/>
                <p:nvPr/>
              </p:nvSpPr>
              <p:spPr>
                <a:xfrm>
                  <a:off x="1836589" y="1276065"/>
                  <a:ext cx="70159" cy="49220"/>
                </a:xfrm>
                <a:custGeom>
                  <a:rect b="b" l="l" r="r" t="t"/>
                  <a:pathLst>
                    <a:path extrusionOk="0" h="1582" w="2255">
                      <a:moveTo>
                        <a:pt x="1114" y="1"/>
                      </a:moveTo>
                      <a:cubicBezTo>
                        <a:pt x="729" y="179"/>
                        <a:pt x="344" y="399"/>
                        <a:pt x="0" y="661"/>
                      </a:cubicBezTo>
                      <a:lnTo>
                        <a:pt x="1265" y="1582"/>
                      </a:lnTo>
                      <a:cubicBezTo>
                        <a:pt x="1581" y="1389"/>
                        <a:pt x="1911" y="1252"/>
                        <a:pt x="2255" y="1128"/>
                      </a:cubicBezTo>
                      <a:lnTo>
                        <a:pt x="1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7"/>
                <p:cNvSpPr/>
                <p:nvPr/>
              </p:nvSpPr>
              <p:spPr>
                <a:xfrm>
                  <a:off x="2069687" y="1303880"/>
                  <a:ext cx="44086" cy="63314"/>
                </a:xfrm>
                <a:custGeom>
                  <a:rect b="b" l="l" r="r" t="t"/>
                  <a:pathLst>
                    <a:path extrusionOk="0" h="2035" w="1417">
                      <a:moveTo>
                        <a:pt x="481" y="0"/>
                      </a:moveTo>
                      <a:lnTo>
                        <a:pt x="0" y="1430"/>
                      </a:lnTo>
                      <a:cubicBezTo>
                        <a:pt x="261" y="1609"/>
                        <a:pt x="523" y="1815"/>
                        <a:pt x="784" y="2035"/>
                      </a:cubicBezTo>
                      <a:lnTo>
                        <a:pt x="1416" y="674"/>
                      </a:lnTo>
                      <a:cubicBezTo>
                        <a:pt x="1100" y="426"/>
                        <a:pt x="784" y="193"/>
                        <a:pt x="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7"/>
                <p:cNvSpPr/>
                <p:nvPr/>
              </p:nvSpPr>
              <p:spPr>
                <a:xfrm>
                  <a:off x="1729250" y="1446286"/>
                  <a:ext cx="50900" cy="59052"/>
                </a:xfrm>
                <a:custGeom>
                  <a:rect b="b" l="l" r="r" t="t"/>
                  <a:pathLst>
                    <a:path extrusionOk="0" h="1898" w="1636">
                      <a:moveTo>
                        <a:pt x="1636" y="1"/>
                      </a:moveTo>
                      <a:lnTo>
                        <a:pt x="110" y="97"/>
                      </a:lnTo>
                      <a:cubicBezTo>
                        <a:pt x="14" y="688"/>
                        <a:pt x="0" y="1293"/>
                        <a:pt x="96" y="1898"/>
                      </a:cubicBezTo>
                      <a:lnTo>
                        <a:pt x="1526" y="1142"/>
                      </a:lnTo>
                      <a:cubicBezTo>
                        <a:pt x="1512" y="757"/>
                        <a:pt x="1553" y="372"/>
                        <a:pt x="1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7"/>
                <p:cNvSpPr/>
                <p:nvPr/>
              </p:nvSpPr>
              <p:spPr>
                <a:xfrm>
                  <a:off x="1843870" y="1654154"/>
                  <a:ext cx="56905" cy="68043"/>
                </a:xfrm>
                <a:custGeom>
                  <a:rect b="b" l="l" r="r" t="t"/>
                  <a:pathLst>
                    <a:path extrusionOk="0" h="2187" w="1829">
                      <a:moveTo>
                        <a:pt x="784" y="1"/>
                      </a:moveTo>
                      <a:lnTo>
                        <a:pt x="0" y="1293"/>
                      </a:lnTo>
                      <a:cubicBezTo>
                        <a:pt x="248" y="1554"/>
                        <a:pt x="467" y="1856"/>
                        <a:pt x="632" y="2186"/>
                      </a:cubicBezTo>
                      <a:lnTo>
                        <a:pt x="1828" y="1348"/>
                      </a:lnTo>
                      <a:cubicBezTo>
                        <a:pt x="1608" y="935"/>
                        <a:pt x="1320" y="550"/>
                        <a:pt x="990" y="221"/>
                      </a:cubicBezTo>
                      <a:cubicBezTo>
                        <a:pt x="921" y="152"/>
                        <a:pt x="852" y="83"/>
                        <a:pt x="7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7"/>
                <p:cNvSpPr/>
                <p:nvPr/>
              </p:nvSpPr>
              <p:spPr>
                <a:xfrm>
                  <a:off x="1760021" y="1338509"/>
                  <a:ext cx="61198" cy="55225"/>
                </a:xfrm>
                <a:custGeom>
                  <a:rect b="b" l="l" r="r" t="t"/>
                  <a:pathLst>
                    <a:path extrusionOk="0" h="1775" w="1967">
                      <a:moveTo>
                        <a:pt x="936" y="1"/>
                      </a:moveTo>
                      <a:cubicBezTo>
                        <a:pt x="592" y="386"/>
                        <a:pt x="276" y="812"/>
                        <a:pt x="1" y="1265"/>
                      </a:cubicBezTo>
                      <a:lnTo>
                        <a:pt x="1403" y="1774"/>
                      </a:lnTo>
                      <a:cubicBezTo>
                        <a:pt x="1568" y="1513"/>
                        <a:pt x="1760" y="1265"/>
                        <a:pt x="1967" y="1032"/>
                      </a:cubicBezTo>
                      <a:lnTo>
                        <a:pt x="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7"/>
                <p:cNvSpPr/>
                <p:nvPr/>
              </p:nvSpPr>
              <p:spPr>
                <a:xfrm>
                  <a:off x="1884068" y="1259388"/>
                  <a:ext cx="71030" cy="48380"/>
                </a:xfrm>
                <a:custGeom>
                  <a:rect b="b" l="l" r="r" t="t"/>
                  <a:pathLst>
                    <a:path extrusionOk="0" h="1555" w="2283">
                      <a:moveTo>
                        <a:pt x="1471" y="1"/>
                      </a:moveTo>
                      <a:cubicBezTo>
                        <a:pt x="963" y="56"/>
                        <a:pt x="481" y="179"/>
                        <a:pt x="0" y="372"/>
                      </a:cubicBezTo>
                      <a:lnTo>
                        <a:pt x="1196" y="1554"/>
                      </a:lnTo>
                      <a:cubicBezTo>
                        <a:pt x="1507" y="1494"/>
                        <a:pt x="1819" y="1455"/>
                        <a:pt x="2139" y="1455"/>
                      </a:cubicBezTo>
                      <a:cubicBezTo>
                        <a:pt x="2187" y="1455"/>
                        <a:pt x="2234" y="1456"/>
                        <a:pt x="2282" y="1458"/>
                      </a:cubicBezTo>
                      <a:lnTo>
                        <a:pt x="14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7"/>
                <p:cNvSpPr/>
                <p:nvPr/>
              </p:nvSpPr>
              <p:spPr>
                <a:xfrm>
                  <a:off x="2104316" y="1332971"/>
                  <a:ext cx="41535" cy="62474"/>
                </a:xfrm>
                <a:custGeom>
                  <a:rect b="b" l="l" r="r" t="t"/>
                  <a:pathLst>
                    <a:path extrusionOk="0" h="2008" w="1335">
                      <a:moveTo>
                        <a:pt x="633" y="0"/>
                      </a:moveTo>
                      <a:lnTo>
                        <a:pt x="1" y="1375"/>
                      </a:lnTo>
                      <a:cubicBezTo>
                        <a:pt x="234" y="1581"/>
                        <a:pt x="468" y="1787"/>
                        <a:pt x="688" y="2007"/>
                      </a:cubicBezTo>
                      <a:lnTo>
                        <a:pt x="1334" y="619"/>
                      </a:lnTo>
                      <a:cubicBezTo>
                        <a:pt x="1100" y="399"/>
                        <a:pt x="867" y="193"/>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7"/>
                <p:cNvSpPr/>
                <p:nvPr/>
              </p:nvSpPr>
              <p:spPr>
                <a:xfrm>
                  <a:off x="1735224" y="1388975"/>
                  <a:ext cx="61198" cy="47073"/>
                </a:xfrm>
                <a:custGeom>
                  <a:rect b="b" l="l" r="r" t="t"/>
                  <a:pathLst>
                    <a:path extrusionOk="0" h="1513" w="1967">
                      <a:moveTo>
                        <a:pt x="578" y="1"/>
                      </a:moveTo>
                      <a:cubicBezTo>
                        <a:pt x="317" y="482"/>
                        <a:pt x="124" y="991"/>
                        <a:pt x="0" y="1513"/>
                      </a:cubicBezTo>
                      <a:lnTo>
                        <a:pt x="1568" y="1417"/>
                      </a:lnTo>
                      <a:cubicBezTo>
                        <a:pt x="1678" y="1101"/>
                        <a:pt x="1815" y="798"/>
                        <a:pt x="1966" y="509"/>
                      </a:cubicBez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7"/>
                <p:cNvSpPr/>
                <p:nvPr/>
              </p:nvSpPr>
              <p:spPr>
                <a:xfrm>
                  <a:off x="1734788" y="1495476"/>
                  <a:ext cx="47073" cy="51367"/>
                </a:xfrm>
                <a:custGeom>
                  <a:rect b="b" l="l" r="r" t="t"/>
                  <a:pathLst>
                    <a:path extrusionOk="0" h="1651" w="1513">
                      <a:moveTo>
                        <a:pt x="1389" y="1"/>
                      </a:moveTo>
                      <a:lnTo>
                        <a:pt x="1" y="743"/>
                      </a:lnTo>
                      <a:cubicBezTo>
                        <a:pt x="69" y="1045"/>
                        <a:pt x="152" y="1348"/>
                        <a:pt x="262" y="1650"/>
                      </a:cubicBezTo>
                      <a:lnTo>
                        <a:pt x="1513" y="702"/>
                      </a:lnTo>
                      <a:cubicBezTo>
                        <a:pt x="1458" y="482"/>
                        <a:pt x="1417" y="248"/>
                        <a:pt x="1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7"/>
                <p:cNvSpPr/>
                <p:nvPr/>
              </p:nvSpPr>
              <p:spPr>
                <a:xfrm>
                  <a:off x="1774146" y="1576744"/>
                  <a:ext cx="53482" cy="66332"/>
                </a:xfrm>
                <a:custGeom>
                  <a:rect b="b" l="l" r="r" t="t"/>
                  <a:pathLst>
                    <a:path extrusionOk="0" h="2132" w="1719">
                      <a:moveTo>
                        <a:pt x="1059" y="1"/>
                      </a:moveTo>
                      <a:lnTo>
                        <a:pt x="0" y="1059"/>
                      </a:lnTo>
                      <a:cubicBezTo>
                        <a:pt x="234" y="1430"/>
                        <a:pt x="495" y="1788"/>
                        <a:pt x="756" y="2131"/>
                      </a:cubicBezTo>
                      <a:lnTo>
                        <a:pt x="1719" y="977"/>
                      </a:lnTo>
                      <a:cubicBezTo>
                        <a:pt x="1471" y="660"/>
                        <a:pt x="1265" y="344"/>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7"/>
                <p:cNvSpPr/>
                <p:nvPr/>
              </p:nvSpPr>
              <p:spPr>
                <a:xfrm>
                  <a:off x="2020934" y="1270931"/>
                  <a:ext cx="52611" cy="70190"/>
                </a:xfrm>
                <a:custGeom>
                  <a:rect b="b" l="l" r="r" t="t"/>
                  <a:pathLst>
                    <a:path extrusionOk="0" h="2256" w="1691">
                      <a:moveTo>
                        <a:pt x="0" y="1"/>
                      </a:moveTo>
                      <a:lnTo>
                        <a:pt x="55" y="1623"/>
                      </a:lnTo>
                      <a:cubicBezTo>
                        <a:pt x="454" y="1802"/>
                        <a:pt x="839" y="2008"/>
                        <a:pt x="1210" y="2255"/>
                      </a:cubicBezTo>
                      <a:lnTo>
                        <a:pt x="1691" y="826"/>
                      </a:lnTo>
                      <a:cubicBezTo>
                        <a:pt x="1155" y="496"/>
                        <a:pt x="591" y="22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7"/>
                <p:cNvSpPr/>
                <p:nvPr/>
              </p:nvSpPr>
              <p:spPr>
                <a:xfrm>
                  <a:off x="2177463" y="1391993"/>
                  <a:ext cx="57776" cy="56469"/>
                </a:xfrm>
                <a:custGeom>
                  <a:rect b="b" l="l" r="r" t="t"/>
                  <a:pathLst>
                    <a:path extrusionOk="0" h="1815" w="1857">
                      <a:moveTo>
                        <a:pt x="605" y="0"/>
                      </a:moveTo>
                      <a:lnTo>
                        <a:pt x="0" y="1320"/>
                      </a:lnTo>
                      <a:cubicBezTo>
                        <a:pt x="523" y="1553"/>
                        <a:pt x="1073" y="1732"/>
                        <a:pt x="1650" y="1815"/>
                      </a:cubicBezTo>
                      <a:lnTo>
                        <a:pt x="1856" y="371"/>
                      </a:lnTo>
                      <a:cubicBezTo>
                        <a:pt x="1416" y="302"/>
                        <a:pt x="1004" y="179"/>
                        <a:pt x="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7"/>
                <p:cNvSpPr/>
                <p:nvPr/>
              </p:nvSpPr>
              <p:spPr>
                <a:xfrm>
                  <a:off x="1798103" y="1304720"/>
                  <a:ext cx="66301" cy="56500"/>
                </a:xfrm>
                <a:custGeom>
                  <a:rect b="b" l="l" r="r" t="t"/>
                  <a:pathLst>
                    <a:path extrusionOk="0" h="1816" w="2131">
                      <a:moveTo>
                        <a:pt x="880" y="1"/>
                      </a:moveTo>
                      <a:cubicBezTo>
                        <a:pt x="591" y="221"/>
                        <a:pt x="316" y="468"/>
                        <a:pt x="55" y="729"/>
                      </a:cubicBezTo>
                      <a:lnTo>
                        <a:pt x="0" y="784"/>
                      </a:lnTo>
                      <a:lnTo>
                        <a:pt x="1031" y="1815"/>
                      </a:lnTo>
                      <a:lnTo>
                        <a:pt x="1086" y="1760"/>
                      </a:lnTo>
                      <a:cubicBezTo>
                        <a:pt x="1402" y="1444"/>
                        <a:pt x="1746" y="1155"/>
                        <a:pt x="2131" y="894"/>
                      </a:cubicBezTo>
                      <a:lnTo>
                        <a:pt x="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7"/>
                <p:cNvSpPr/>
                <p:nvPr/>
              </p:nvSpPr>
              <p:spPr>
                <a:xfrm>
                  <a:off x="2280104" y="1400953"/>
                  <a:ext cx="73581" cy="50091"/>
                </a:xfrm>
                <a:custGeom>
                  <a:rect b="b" l="l" r="r" t="t"/>
                  <a:pathLst>
                    <a:path extrusionOk="0" h="1610" w="2365">
                      <a:moveTo>
                        <a:pt x="1485" y="1"/>
                      </a:moveTo>
                      <a:cubicBezTo>
                        <a:pt x="1004" y="97"/>
                        <a:pt x="495" y="152"/>
                        <a:pt x="1" y="166"/>
                      </a:cubicBezTo>
                      <a:lnTo>
                        <a:pt x="372" y="1609"/>
                      </a:lnTo>
                      <a:cubicBezTo>
                        <a:pt x="1032" y="1568"/>
                        <a:pt x="1705" y="1472"/>
                        <a:pt x="2365" y="1320"/>
                      </a:cubicBez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7"/>
                <p:cNvSpPr/>
                <p:nvPr/>
              </p:nvSpPr>
              <p:spPr>
                <a:xfrm>
                  <a:off x="2326307" y="1398402"/>
                  <a:ext cx="40664" cy="43651"/>
                </a:xfrm>
                <a:custGeom>
                  <a:rect b="b" l="l" r="r" t="t"/>
                  <a:pathLst>
                    <a:path extrusionOk="0" h="1403" w="1307">
                      <a:moveTo>
                        <a:pt x="440" y="0"/>
                      </a:moveTo>
                      <a:cubicBezTo>
                        <a:pt x="303" y="28"/>
                        <a:pt x="165" y="55"/>
                        <a:pt x="0" y="83"/>
                      </a:cubicBezTo>
                      <a:lnTo>
                        <a:pt x="880" y="1402"/>
                      </a:lnTo>
                      <a:cubicBezTo>
                        <a:pt x="1031" y="1361"/>
                        <a:pt x="1169" y="1320"/>
                        <a:pt x="1306" y="1292"/>
                      </a:cubicBezTo>
                      <a:lnTo>
                        <a:pt x="4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7"/>
                <p:cNvSpPr/>
                <p:nvPr/>
              </p:nvSpPr>
              <p:spPr>
                <a:xfrm>
                  <a:off x="1865244" y="1865880"/>
                  <a:ext cx="51771" cy="23117"/>
                </a:xfrm>
                <a:custGeom>
                  <a:rect b="b" l="l" r="r" t="t"/>
                  <a:pathLst>
                    <a:path extrusionOk="0" h="743" w="1664">
                      <a:moveTo>
                        <a:pt x="1664" y="0"/>
                      </a:moveTo>
                      <a:lnTo>
                        <a:pt x="110" y="303"/>
                      </a:lnTo>
                      <a:cubicBezTo>
                        <a:pt x="69" y="467"/>
                        <a:pt x="42" y="619"/>
                        <a:pt x="0" y="742"/>
                      </a:cubicBezTo>
                      <a:lnTo>
                        <a:pt x="1581" y="440"/>
                      </a:lnTo>
                      <a:cubicBezTo>
                        <a:pt x="1609" y="303"/>
                        <a:pt x="1636" y="165"/>
                        <a:pt x="1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57"/>
              <p:cNvGrpSpPr/>
              <p:nvPr/>
            </p:nvGrpSpPr>
            <p:grpSpPr>
              <a:xfrm>
                <a:off x="1732237" y="1258112"/>
                <a:ext cx="559441" cy="584276"/>
                <a:chOff x="1732237" y="1258112"/>
                <a:chExt cx="559441" cy="584276"/>
              </a:xfrm>
            </p:grpSpPr>
            <p:sp>
              <p:nvSpPr>
                <p:cNvPr id="1576" name="Google Shape;1576;p57"/>
                <p:cNvSpPr/>
                <p:nvPr/>
              </p:nvSpPr>
              <p:spPr>
                <a:xfrm>
                  <a:off x="2266850" y="1406087"/>
                  <a:ext cx="24828" cy="45362"/>
                </a:xfrm>
                <a:custGeom>
                  <a:rect b="b" l="l" r="r" t="t"/>
                  <a:pathLst>
                    <a:path extrusionOk="0" h="1458" w="798">
                      <a:moveTo>
                        <a:pt x="427" y="1"/>
                      </a:moveTo>
                      <a:cubicBezTo>
                        <a:pt x="275" y="14"/>
                        <a:pt x="138" y="14"/>
                        <a:pt x="0" y="14"/>
                      </a:cubicBezTo>
                      <a:lnTo>
                        <a:pt x="372" y="1458"/>
                      </a:lnTo>
                      <a:cubicBezTo>
                        <a:pt x="509" y="1458"/>
                        <a:pt x="647" y="1444"/>
                        <a:pt x="798" y="1444"/>
                      </a:cubicBezTo>
                      <a:lnTo>
                        <a:pt x="4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7"/>
                <p:cNvSpPr/>
                <p:nvPr/>
              </p:nvSpPr>
              <p:spPr>
                <a:xfrm>
                  <a:off x="2165920" y="1385552"/>
                  <a:ext cx="30397" cy="47509"/>
                </a:xfrm>
                <a:custGeom>
                  <a:rect b="b" l="l" r="r" t="t"/>
                  <a:pathLst>
                    <a:path extrusionOk="0" h="1527" w="977">
                      <a:moveTo>
                        <a:pt x="605" y="1"/>
                      </a:moveTo>
                      <a:lnTo>
                        <a:pt x="0" y="1334"/>
                      </a:lnTo>
                      <a:cubicBezTo>
                        <a:pt x="110" y="1403"/>
                        <a:pt x="234" y="1472"/>
                        <a:pt x="371" y="1527"/>
                      </a:cubicBezTo>
                      <a:lnTo>
                        <a:pt x="976" y="207"/>
                      </a:lnTo>
                      <a:cubicBezTo>
                        <a:pt x="839" y="138"/>
                        <a:pt x="729" y="83"/>
                        <a:pt x="6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7"/>
                <p:cNvSpPr/>
                <p:nvPr/>
              </p:nvSpPr>
              <p:spPr>
                <a:xfrm>
                  <a:off x="2094049" y="1324819"/>
                  <a:ext cx="29992" cy="50931"/>
                </a:xfrm>
                <a:custGeom>
                  <a:rect b="b" l="l" r="r" t="t"/>
                  <a:pathLst>
                    <a:path extrusionOk="0" h="1637" w="964">
                      <a:moveTo>
                        <a:pt x="633" y="1"/>
                      </a:moveTo>
                      <a:lnTo>
                        <a:pt x="1" y="1362"/>
                      </a:lnTo>
                      <a:cubicBezTo>
                        <a:pt x="111" y="1444"/>
                        <a:pt x="221" y="1540"/>
                        <a:pt x="331" y="1637"/>
                      </a:cubicBezTo>
                      <a:lnTo>
                        <a:pt x="963" y="262"/>
                      </a:lnTo>
                      <a:cubicBezTo>
                        <a:pt x="853" y="166"/>
                        <a:pt x="743" y="83"/>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7"/>
                <p:cNvSpPr/>
                <p:nvPr/>
              </p:nvSpPr>
              <p:spPr>
                <a:xfrm>
                  <a:off x="2228799" y="1403536"/>
                  <a:ext cx="19259" cy="46638"/>
                </a:xfrm>
                <a:custGeom>
                  <a:rect b="b" l="l" r="r" t="t"/>
                  <a:pathLst>
                    <a:path extrusionOk="0" h="1499" w="619">
                      <a:moveTo>
                        <a:pt x="206" y="0"/>
                      </a:moveTo>
                      <a:lnTo>
                        <a:pt x="0" y="1444"/>
                      </a:lnTo>
                      <a:cubicBezTo>
                        <a:pt x="137" y="1457"/>
                        <a:pt x="275" y="1485"/>
                        <a:pt x="412" y="1499"/>
                      </a:cubicBezTo>
                      <a:lnTo>
                        <a:pt x="619" y="55"/>
                      </a:lnTo>
                      <a:cubicBezTo>
                        <a:pt x="481" y="41"/>
                        <a:pt x="344" y="28"/>
                        <a:pt x="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7"/>
                <p:cNvSpPr/>
                <p:nvPr/>
              </p:nvSpPr>
              <p:spPr>
                <a:xfrm>
                  <a:off x="2126126" y="1352199"/>
                  <a:ext cx="29992" cy="52642"/>
                </a:xfrm>
                <a:custGeom>
                  <a:rect b="b" l="l" r="r" t="t"/>
                  <a:pathLst>
                    <a:path extrusionOk="0" h="1692" w="964">
                      <a:moveTo>
                        <a:pt x="647" y="1"/>
                      </a:moveTo>
                      <a:lnTo>
                        <a:pt x="1" y="1389"/>
                      </a:lnTo>
                      <a:lnTo>
                        <a:pt x="221" y="1609"/>
                      </a:lnTo>
                      <a:lnTo>
                        <a:pt x="317" y="1691"/>
                      </a:lnTo>
                      <a:lnTo>
                        <a:pt x="963" y="303"/>
                      </a:lnTo>
                      <a:lnTo>
                        <a:pt x="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7"/>
                <p:cNvSpPr/>
                <p:nvPr/>
              </p:nvSpPr>
              <p:spPr>
                <a:xfrm>
                  <a:off x="1742908" y="1517722"/>
                  <a:ext cx="42811" cy="41940"/>
                </a:xfrm>
                <a:custGeom>
                  <a:rect b="b" l="l" r="r" t="t"/>
                  <a:pathLst>
                    <a:path extrusionOk="0" h="1348" w="1376">
                      <a:moveTo>
                        <a:pt x="1252" y="1"/>
                      </a:moveTo>
                      <a:lnTo>
                        <a:pt x="1" y="935"/>
                      </a:lnTo>
                      <a:cubicBezTo>
                        <a:pt x="42" y="1073"/>
                        <a:pt x="83" y="1196"/>
                        <a:pt x="138" y="1348"/>
                      </a:cubicBezTo>
                      <a:lnTo>
                        <a:pt x="1376" y="427"/>
                      </a:lnTo>
                      <a:cubicBezTo>
                        <a:pt x="1321" y="275"/>
                        <a:pt x="1279" y="138"/>
                        <a:pt x="1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7"/>
                <p:cNvSpPr/>
                <p:nvPr/>
              </p:nvSpPr>
              <p:spPr>
                <a:xfrm>
                  <a:off x="1797667" y="1607110"/>
                  <a:ext cx="38082" cy="46233"/>
                </a:xfrm>
                <a:custGeom>
                  <a:rect b="b" l="l" r="r" t="t"/>
                  <a:pathLst>
                    <a:path extrusionOk="0" h="1486" w="1224">
                      <a:moveTo>
                        <a:pt x="963" y="1"/>
                      </a:moveTo>
                      <a:lnTo>
                        <a:pt x="0" y="1141"/>
                      </a:lnTo>
                      <a:cubicBezTo>
                        <a:pt x="97" y="1265"/>
                        <a:pt x="179" y="1375"/>
                        <a:pt x="275" y="1485"/>
                      </a:cubicBezTo>
                      <a:lnTo>
                        <a:pt x="1224" y="344"/>
                      </a:lnTo>
                      <a:cubicBezTo>
                        <a:pt x="1128" y="220"/>
                        <a:pt x="1045" y="110"/>
                        <a:pt x="9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7"/>
                <p:cNvSpPr/>
                <p:nvPr/>
              </p:nvSpPr>
              <p:spPr>
                <a:xfrm>
                  <a:off x="1767301" y="1565201"/>
                  <a:ext cx="39793" cy="44491"/>
                </a:xfrm>
                <a:custGeom>
                  <a:rect b="b" l="l" r="r" t="t"/>
                  <a:pathLst>
                    <a:path extrusionOk="0" h="1430" w="1279">
                      <a:moveTo>
                        <a:pt x="1073" y="0"/>
                      </a:moveTo>
                      <a:lnTo>
                        <a:pt x="0" y="1073"/>
                      </a:lnTo>
                      <a:cubicBezTo>
                        <a:pt x="69" y="1196"/>
                        <a:pt x="138" y="1306"/>
                        <a:pt x="220" y="1430"/>
                      </a:cubicBezTo>
                      <a:lnTo>
                        <a:pt x="1279" y="372"/>
                      </a:lnTo>
                      <a:cubicBezTo>
                        <a:pt x="1210" y="248"/>
                        <a:pt x="1141" y="124"/>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7"/>
                <p:cNvSpPr/>
                <p:nvPr/>
              </p:nvSpPr>
              <p:spPr>
                <a:xfrm>
                  <a:off x="2058985" y="1296599"/>
                  <a:ext cx="26135" cy="51771"/>
                </a:xfrm>
                <a:custGeom>
                  <a:rect b="b" l="l" r="r" t="t"/>
                  <a:pathLst>
                    <a:path extrusionOk="0" h="1664" w="840">
                      <a:moveTo>
                        <a:pt x="468" y="1"/>
                      </a:moveTo>
                      <a:lnTo>
                        <a:pt x="1" y="1430"/>
                      </a:lnTo>
                      <a:cubicBezTo>
                        <a:pt x="124" y="1499"/>
                        <a:pt x="234" y="1581"/>
                        <a:pt x="358" y="1664"/>
                      </a:cubicBezTo>
                      <a:lnTo>
                        <a:pt x="839" y="221"/>
                      </a:lnTo>
                      <a:cubicBezTo>
                        <a:pt x="715" y="152"/>
                        <a:pt x="592" y="69"/>
                        <a:pt x="4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7"/>
                <p:cNvSpPr/>
                <p:nvPr/>
              </p:nvSpPr>
              <p:spPr>
                <a:xfrm>
                  <a:off x="1876787" y="1745689"/>
                  <a:ext cx="44086" cy="36806"/>
                </a:xfrm>
                <a:custGeom>
                  <a:rect b="b" l="l" r="r" t="t"/>
                  <a:pathLst>
                    <a:path extrusionOk="0" h="1183" w="1417">
                      <a:moveTo>
                        <a:pt x="1334" y="0"/>
                      </a:moveTo>
                      <a:lnTo>
                        <a:pt x="1" y="743"/>
                      </a:lnTo>
                      <a:cubicBezTo>
                        <a:pt x="14" y="894"/>
                        <a:pt x="28" y="1045"/>
                        <a:pt x="42" y="1183"/>
                      </a:cubicBezTo>
                      <a:lnTo>
                        <a:pt x="1416" y="426"/>
                      </a:lnTo>
                      <a:cubicBezTo>
                        <a:pt x="1403" y="275"/>
                        <a:pt x="1375" y="138"/>
                        <a:pt x="1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7"/>
                <p:cNvSpPr/>
                <p:nvPr/>
              </p:nvSpPr>
              <p:spPr>
                <a:xfrm>
                  <a:off x="1732237" y="1481786"/>
                  <a:ext cx="45362" cy="36806"/>
                </a:xfrm>
                <a:custGeom>
                  <a:rect b="b" l="l" r="r" t="t"/>
                  <a:pathLst>
                    <a:path extrusionOk="0" h="1183" w="1458">
                      <a:moveTo>
                        <a:pt x="1430" y="1"/>
                      </a:moveTo>
                      <a:lnTo>
                        <a:pt x="0" y="757"/>
                      </a:lnTo>
                      <a:cubicBezTo>
                        <a:pt x="28" y="894"/>
                        <a:pt x="41" y="1032"/>
                        <a:pt x="83" y="1183"/>
                      </a:cubicBezTo>
                      <a:lnTo>
                        <a:pt x="1457" y="441"/>
                      </a:lnTo>
                      <a:cubicBezTo>
                        <a:pt x="1444" y="289"/>
                        <a:pt x="1430" y="138"/>
                        <a:pt x="1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7"/>
                <p:cNvSpPr/>
                <p:nvPr/>
              </p:nvSpPr>
              <p:spPr>
                <a:xfrm>
                  <a:off x="1834443" y="1644757"/>
                  <a:ext cx="33819" cy="49624"/>
                </a:xfrm>
                <a:custGeom>
                  <a:rect b="b" l="l" r="r" t="t"/>
                  <a:pathLst>
                    <a:path extrusionOk="0" h="1595" w="1087">
                      <a:moveTo>
                        <a:pt x="784" y="0"/>
                      </a:moveTo>
                      <a:lnTo>
                        <a:pt x="1" y="1279"/>
                      </a:lnTo>
                      <a:cubicBezTo>
                        <a:pt x="83" y="1375"/>
                        <a:pt x="166" y="1457"/>
                        <a:pt x="262" y="1554"/>
                      </a:cubicBezTo>
                      <a:lnTo>
                        <a:pt x="289" y="1595"/>
                      </a:lnTo>
                      <a:lnTo>
                        <a:pt x="1087" y="303"/>
                      </a:lnTo>
                      <a:cubicBezTo>
                        <a:pt x="977" y="206"/>
                        <a:pt x="880" y="96"/>
                        <a:pt x="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7"/>
                <p:cNvSpPr/>
                <p:nvPr/>
              </p:nvSpPr>
              <p:spPr>
                <a:xfrm>
                  <a:off x="1875076" y="1819241"/>
                  <a:ext cx="47944" cy="23148"/>
                </a:xfrm>
                <a:custGeom>
                  <a:rect b="b" l="l" r="r" t="t"/>
                  <a:pathLst>
                    <a:path extrusionOk="0" h="744" w="1541">
                      <a:moveTo>
                        <a:pt x="1540" y="1"/>
                      </a:moveTo>
                      <a:lnTo>
                        <a:pt x="56" y="303"/>
                      </a:lnTo>
                      <a:cubicBezTo>
                        <a:pt x="42" y="454"/>
                        <a:pt x="28" y="606"/>
                        <a:pt x="1" y="743"/>
                      </a:cubicBezTo>
                      <a:lnTo>
                        <a:pt x="1513" y="427"/>
                      </a:lnTo>
                      <a:cubicBezTo>
                        <a:pt x="1526" y="289"/>
                        <a:pt x="1526" y="152"/>
                        <a:pt x="1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7"/>
                <p:cNvSpPr/>
                <p:nvPr/>
              </p:nvSpPr>
              <p:spPr>
                <a:xfrm>
                  <a:off x="1863098" y="1696063"/>
                  <a:ext cx="43246" cy="38517"/>
                </a:xfrm>
                <a:custGeom>
                  <a:rect b="b" l="l" r="r" t="t"/>
                  <a:pathLst>
                    <a:path extrusionOk="0" h="1238" w="1390">
                      <a:moveTo>
                        <a:pt x="1210" y="1"/>
                      </a:moveTo>
                      <a:lnTo>
                        <a:pt x="1" y="853"/>
                      </a:lnTo>
                      <a:cubicBezTo>
                        <a:pt x="69" y="963"/>
                        <a:pt x="124" y="1114"/>
                        <a:pt x="179" y="1238"/>
                      </a:cubicBezTo>
                      <a:lnTo>
                        <a:pt x="1389" y="372"/>
                      </a:lnTo>
                      <a:cubicBezTo>
                        <a:pt x="1334" y="248"/>
                        <a:pt x="1279" y="124"/>
                        <a:pt x="1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7"/>
                <p:cNvSpPr/>
                <p:nvPr/>
              </p:nvSpPr>
              <p:spPr>
                <a:xfrm>
                  <a:off x="1871218" y="1270931"/>
                  <a:ext cx="50091" cy="40664"/>
                </a:xfrm>
                <a:custGeom>
                  <a:rect b="b" l="l" r="r" t="t"/>
                  <a:pathLst>
                    <a:path extrusionOk="0" h="1307" w="1610">
                      <a:moveTo>
                        <a:pt x="413" y="1"/>
                      </a:moveTo>
                      <a:cubicBezTo>
                        <a:pt x="276" y="42"/>
                        <a:pt x="138" y="97"/>
                        <a:pt x="1" y="166"/>
                      </a:cubicBezTo>
                      <a:lnTo>
                        <a:pt x="1142" y="1307"/>
                      </a:lnTo>
                      <a:cubicBezTo>
                        <a:pt x="1293" y="1252"/>
                        <a:pt x="1444" y="1211"/>
                        <a:pt x="1609" y="1183"/>
                      </a:cubicBezTo>
                      <a:lnTo>
                        <a:pt x="4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7"/>
                <p:cNvSpPr/>
                <p:nvPr/>
              </p:nvSpPr>
              <p:spPr>
                <a:xfrm>
                  <a:off x="1929835" y="1258112"/>
                  <a:ext cx="41069" cy="47944"/>
                </a:xfrm>
                <a:custGeom>
                  <a:rect b="b" l="l" r="r" t="t"/>
                  <a:pathLst>
                    <a:path extrusionOk="0" h="1541" w="1320">
                      <a:moveTo>
                        <a:pt x="454" y="0"/>
                      </a:moveTo>
                      <a:cubicBezTo>
                        <a:pt x="303" y="0"/>
                        <a:pt x="151" y="14"/>
                        <a:pt x="0" y="42"/>
                      </a:cubicBezTo>
                      <a:lnTo>
                        <a:pt x="811" y="1499"/>
                      </a:lnTo>
                      <a:cubicBezTo>
                        <a:pt x="976" y="1499"/>
                        <a:pt x="1141" y="1513"/>
                        <a:pt x="1320" y="1540"/>
                      </a:cubicBezTo>
                      <a:lnTo>
                        <a:pt x="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7"/>
                <p:cNvSpPr/>
                <p:nvPr/>
              </p:nvSpPr>
              <p:spPr>
                <a:xfrm>
                  <a:off x="2008084" y="1266668"/>
                  <a:ext cx="14592" cy="54354"/>
                </a:xfrm>
                <a:custGeom>
                  <a:rect b="b" l="l" r="r" t="t"/>
                  <a:pathLst>
                    <a:path extrusionOk="0" h="1747" w="469">
                      <a:moveTo>
                        <a:pt x="1" y="0"/>
                      </a:moveTo>
                      <a:lnTo>
                        <a:pt x="42" y="1581"/>
                      </a:lnTo>
                      <a:cubicBezTo>
                        <a:pt x="193" y="1636"/>
                        <a:pt x="331" y="1691"/>
                        <a:pt x="468" y="1746"/>
                      </a:cubicBezTo>
                      <a:lnTo>
                        <a:pt x="413" y="138"/>
                      </a:lnTo>
                      <a:cubicBezTo>
                        <a:pt x="276" y="97"/>
                        <a:pt x="138" y="42"/>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7"/>
                <p:cNvSpPr/>
                <p:nvPr/>
              </p:nvSpPr>
              <p:spPr>
                <a:xfrm>
                  <a:off x="1753176" y="1377867"/>
                  <a:ext cx="50091" cy="27410"/>
                </a:xfrm>
                <a:custGeom>
                  <a:rect b="b" l="l" r="r" t="t"/>
                  <a:pathLst>
                    <a:path extrusionOk="0" h="881" w="1610">
                      <a:moveTo>
                        <a:pt x="221" y="0"/>
                      </a:moveTo>
                      <a:cubicBezTo>
                        <a:pt x="138" y="110"/>
                        <a:pt x="70" y="234"/>
                        <a:pt x="1" y="358"/>
                      </a:cubicBezTo>
                      <a:lnTo>
                        <a:pt x="1389" y="880"/>
                      </a:lnTo>
                      <a:cubicBezTo>
                        <a:pt x="1458" y="756"/>
                        <a:pt x="1540" y="633"/>
                        <a:pt x="1609" y="509"/>
                      </a:cubicBezTo>
                      <a:lnTo>
                        <a:pt x="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7"/>
                <p:cNvSpPr/>
                <p:nvPr/>
              </p:nvSpPr>
              <p:spPr>
                <a:xfrm>
                  <a:off x="1732641" y="1433031"/>
                  <a:ext cx="51367" cy="16303"/>
                </a:xfrm>
                <a:custGeom>
                  <a:rect b="b" l="l" r="r" t="t"/>
                  <a:pathLst>
                    <a:path extrusionOk="0" h="524" w="1651">
                      <a:moveTo>
                        <a:pt x="1651" y="1"/>
                      </a:moveTo>
                      <a:lnTo>
                        <a:pt x="83" y="97"/>
                      </a:lnTo>
                      <a:cubicBezTo>
                        <a:pt x="56" y="234"/>
                        <a:pt x="28" y="372"/>
                        <a:pt x="1" y="523"/>
                      </a:cubicBezTo>
                      <a:lnTo>
                        <a:pt x="1527" y="427"/>
                      </a:lnTo>
                      <a:cubicBezTo>
                        <a:pt x="1568" y="276"/>
                        <a:pt x="1609" y="138"/>
                        <a:pt x="1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7"/>
                <p:cNvSpPr/>
                <p:nvPr/>
              </p:nvSpPr>
              <p:spPr>
                <a:xfrm>
                  <a:off x="1789111" y="1329113"/>
                  <a:ext cx="41100" cy="41504"/>
                </a:xfrm>
                <a:custGeom>
                  <a:rect b="b" l="l" r="r" t="t"/>
                  <a:pathLst>
                    <a:path extrusionOk="0" h="1334" w="1321">
                      <a:moveTo>
                        <a:pt x="289" y="0"/>
                      </a:moveTo>
                      <a:cubicBezTo>
                        <a:pt x="193" y="97"/>
                        <a:pt x="97" y="207"/>
                        <a:pt x="1" y="303"/>
                      </a:cubicBezTo>
                      <a:lnTo>
                        <a:pt x="1032" y="1334"/>
                      </a:lnTo>
                      <a:cubicBezTo>
                        <a:pt x="1128" y="1238"/>
                        <a:pt x="1224" y="1128"/>
                        <a:pt x="1320" y="1031"/>
                      </a:cubicBezTo>
                      <a:lnTo>
                        <a:pt x="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7"/>
                <p:cNvSpPr/>
                <p:nvPr/>
              </p:nvSpPr>
              <p:spPr>
                <a:xfrm>
                  <a:off x="1825887" y="1296164"/>
                  <a:ext cx="50496" cy="36402"/>
                </a:xfrm>
                <a:custGeom>
                  <a:rect b="b" l="l" r="r" t="t"/>
                  <a:pathLst>
                    <a:path extrusionOk="0" h="1170" w="1623">
                      <a:moveTo>
                        <a:pt x="344" y="1"/>
                      </a:moveTo>
                      <a:cubicBezTo>
                        <a:pt x="221" y="97"/>
                        <a:pt x="111" y="180"/>
                        <a:pt x="1" y="276"/>
                      </a:cubicBezTo>
                      <a:lnTo>
                        <a:pt x="1238" y="1169"/>
                      </a:lnTo>
                      <a:cubicBezTo>
                        <a:pt x="1362" y="1087"/>
                        <a:pt x="1485" y="991"/>
                        <a:pt x="1623" y="922"/>
                      </a:cubicBezTo>
                      <a:lnTo>
                        <a:pt x="3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97" name="Google Shape;1597;p57"/>
            <p:cNvGrpSpPr/>
            <p:nvPr/>
          </p:nvGrpSpPr>
          <p:grpSpPr>
            <a:xfrm rot="10800000">
              <a:off x="1729250" y="2425135"/>
              <a:ext cx="685635" cy="682282"/>
              <a:chOff x="2894709" y="1258206"/>
              <a:chExt cx="685635" cy="682282"/>
            </a:xfrm>
          </p:grpSpPr>
          <p:sp>
            <p:nvSpPr>
              <p:cNvPr id="1598" name="Google Shape;1598;p57"/>
              <p:cNvSpPr/>
              <p:nvPr/>
            </p:nvSpPr>
            <p:spPr>
              <a:xfrm>
                <a:off x="3399392" y="1867591"/>
                <a:ext cx="58554" cy="72897"/>
              </a:xfrm>
              <a:custGeom>
                <a:rect b="b" l="l" r="r" t="t"/>
                <a:pathLst>
                  <a:path extrusionOk="0" h="2343" w="1882">
                    <a:moveTo>
                      <a:pt x="1293" y="0"/>
                    </a:moveTo>
                    <a:lnTo>
                      <a:pt x="0" y="866"/>
                    </a:lnTo>
                    <a:cubicBezTo>
                      <a:pt x="152" y="1443"/>
                      <a:pt x="289" y="1801"/>
                      <a:pt x="303" y="1870"/>
                    </a:cubicBezTo>
                    <a:cubicBezTo>
                      <a:pt x="429" y="2202"/>
                      <a:pt x="691" y="2342"/>
                      <a:pt x="956" y="2342"/>
                    </a:cubicBezTo>
                    <a:cubicBezTo>
                      <a:pt x="1415" y="2342"/>
                      <a:pt x="1881" y="1922"/>
                      <a:pt x="1664" y="1347"/>
                    </a:cubicBezTo>
                    <a:cubicBezTo>
                      <a:pt x="1513" y="907"/>
                      <a:pt x="1389" y="467"/>
                      <a:pt x="1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7"/>
              <p:cNvSpPr/>
              <p:nvPr/>
            </p:nvSpPr>
            <p:spPr>
              <a:xfrm>
                <a:off x="3386542" y="1794879"/>
                <a:ext cx="45393" cy="24828"/>
              </a:xfrm>
              <a:custGeom>
                <a:rect b="b" l="l" r="r" t="t"/>
                <a:pathLst>
                  <a:path extrusionOk="0" h="798" w="1459">
                    <a:moveTo>
                      <a:pt x="1444" y="0"/>
                    </a:moveTo>
                    <a:lnTo>
                      <a:pt x="1" y="371"/>
                    </a:lnTo>
                    <a:cubicBezTo>
                      <a:pt x="1" y="509"/>
                      <a:pt x="1" y="660"/>
                      <a:pt x="15" y="797"/>
                    </a:cubicBezTo>
                    <a:lnTo>
                      <a:pt x="1458" y="426"/>
                    </a:lnTo>
                    <a:cubicBezTo>
                      <a:pt x="1444" y="275"/>
                      <a:pt x="1444" y="138"/>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7"/>
              <p:cNvSpPr/>
              <p:nvPr/>
            </p:nvSpPr>
            <p:spPr>
              <a:xfrm>
                <a:off x="3404961" y="1693512"/>
                <a:ext cx="47478" cy="30397"/>
              </a:xfrm>
              <a:custGeom>
                <a:rect b="b" l="l" r="r" t="t"/>
                <a:pathLst>
                  <a:path extrusionOk="0" h="977" w="1526">
                    <a:moveTo>
                      <a:pt x="193" y="0"/>
                    </a:moveTo>
                    <a:cubicBezTo>
                      <a:pt x="124" y="124"/>
                      <a:pt x="55" y="248"/>
                      <a:pt x="0" y="371"/>
                    </a:cubicBezTo>
                    <a:lnTo>
                      <a:pt x="1320" y="976"/>
                    </a:lnTo>
                    <a:cubicBezTo>
                      <a:pt x="1375" y="853"/>
                      <a:pt x="1443" y="729"/>
                      <a:pt x="1526" y="605"/>
                    </a:cubicBezTo>
                    <a:lnTo>
                      <a:pt x="1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7"/>
              <p:cNvSpPr/>
              <p:nvPr/>
            </p:nvSpPr>
            <p:spPr>
              <a:xfrm>
                <a:off x="3462271" y="1622076"/>
                <a:ext cx="50900" cy="29961"/>
              </a:xfrm>
              <a:custGeom>
                <a:rect b="b" l="l" r="r" t="t"/>
                <a:pathLst>
                  <a:path extrusionOk="0" h="963" w="1636">
                    <a:moveTo>
                      <a:pt x="289" y="1"/>
                    </a:moveTo>
                    <a:cubicBezTo>
                      <a:pt x="193" y="111"/>
                      <a:pt x="96" y="221"/>
                      <a:pt x="0" y="331"/>
                    </a:cubicBezTo>
                    <a:lnTo>
                      <a:pt x="1375" y="963"/>
                    </a:lnTo>
                    <a:cubicBezTo>
                      <a:pt x="1471" y="853"/>
                      <a:pt x="1553" y="743"/>
                      <a:pt x="1636" y="633"/>
                    </a:cubicBez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7"/>
              <p:cNvSpPr/>
              <p:nvPr/>
            </p:nvSpPr>
            <p:spPr>
              <a:xfrm>
                <a:off x="3387849" y="1756796"/>
                <a:ext cx="46638" cy="19290"/>
              </a:xfrm>
              <a:custGeom>
                <a:rect b="b" l="l" r="r" t="t"/>
                <a:pathLst>
                  <a:path extrusionOk="0" h="620" w="1499">
                    <a:moveTo>
                      <a:pt x="55" y="1"/>
                    </a:moveTo>
                    <a:cubicBezTo>
                      <a:pt x="28" y="138"/>
                      <a:pt x="14" y="276"/>
                      <a:pt x="0" y="413"/>
                    </a:cubicBezTo>
                    <a:lnTo>
                      <a:pt x="1444" y="619"/>
                    </a:lnTo>
                    <a:cubicBezTo>
                      <a:pt x="1457" y="482"/>
                      <a:pt x="1471" y="344"/>
                      <a:pt x="1499" y="207"/>
                    </a:cubicBezTo>
                    <a:lnTo>
                      <a:pt x="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7"/>
              <p:cNvSpPr/>
              <p:nvPr/>
            </p:nvSpPr>
            <p:spPr>
              <a:xfrm>
                <a:off x="3433180" y="1653718"/>
                <a:ext cx="52642" cy="29992"/>
              </a:xfrm>
              <a:custGeom>
                <a:rect b="b" l="l" r="r" t="t"/>
                <a:pathLst>
                  <a:path extrusionOk="0" h="964" w="1692">
                    <a:moveTo>
                      <a:pt x="317" y="1"/>
                    </a:moveTo>
                    <a:cubicBezTo>
                      <a:pt x="234" y="83"/>
                      <a:pt x="165" y="152"/>
                      <a:pt x="83" y="235"/>
                    </a:cubicBezTo>
                    <a:cubicBezTo>
                      <a:pt x="55" y="262"/>
                      <a:pt x="28" y="290"/>
                      <a:pt x="0" y="317"/>
                    </a:cubicBezTo>
                    <a:lnTo>
                      <a:pt x="1389" y="963"/>
                    </a:lnTo>
                    <a:cubicBezTo>
                      <a:pt x="1499" y="867"/>
                      <a:pt x="1595" y="757"/>
                      <a:pt x="1691" y="647"/>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7"/>
              <p:cNvSpPr/>
              <p:nvPr/>
            </p:nvSpPr>
            <p:spPr>
              <a:xfrm>
                <a:off x="3278767" y="1270526"/>
                <a:ext cx="41940" cy="43215"/>
              </a:xfrm>
              <a:custGeom>
                <a:rect b="b" l="l" r="r" t="t"/>
                <a:pathLst>
                  <a:path extrusionOk="0" h="1389" w="1348">
                    <a:moveTo>
                      <a:pt x="399" y="0"/>
                    </a:moveTo>
                    <a:cubicBezTo>
                      <a:pt x="262" y="41"/>
                      <a:pt x="138" y="96"/>
                      <a:pt x="1" y="151"/>
                    </a:cubicBezTo>
                    <a:lnTo>
                      <a:pt x="922" y="1388"/>
                    </a:lnTo>
                    <a:cubicBezTo>
                      <a:pt x="1059" y="1333"/>
                      <a:pt x="1197" y="1292"/>
                      <a:pt x="1348" y="1251"/>
                    </a:cubicBezTo>
                    <a:lnTo>
                      <a:pt x="3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5" name="Google Shape;1605;p57"/>
              <p:cNvGrpSpPr/>
              <p:nvPr/>
            </p:nvGrpSpPr>
            <p:grpSpPr>
              <a:xfrm>
                <a:off x="2894709" y="1258206"/>
                <a:ext cx="685635" cy="636360"/>
                <a:chOff x="2894709" y="1258206"/>
                <a:chExt cx="685635" cy="636360"/>
              </a:xfrm>
            </p:grpSpPr>
            <p:sp>
              <p:nvSpPr>
                <p:cNvPr id="1606" name="Google Shape;1606;p57"/>
                <p:cNvSpPr/>
                <p:nvPr/>
              </p:nvSpPr>
              <p:spPr>
                <a:xfrm>
                  <a:off x="3009329" y="1404812"/>
                  <a:ext cx="69754" cy="46887"/>
                </a:xfrm>
                <a:custGeom>
                  <a:rect b="b" l="l" r="r" t="t"/>
                  <a:pathLst>
                    <a:path extrusionOk="0" h="1507" w="2242">
                      <a:moveTo>
                        <a:pt x="1" y="0"/>
                      </a:moveTo>
                      <a:lnTo>
                        <a:pt x="303" y="1485"/>
                      </a:lnTo>
                      <a:cubicBezTo>
                        <a:pt x="526" y="1499"/>
                        <a:pt x="749" y="1507"/>
                        <a:pt x="972" y="1507"/>
                      </a:cubicBezTo>
                      <a:cubicBezTo>
                        <a:pt x="1395" y="1507"/>
                        <a:pt x="1818" y="1479"/>
                        <a:pt x="2241" y="1416"/>
                      </a:cubicBezTo>
                      <a:lnTo>
                        <a:pt x="1471" y="42"/>
                      </a:lnTo>
                      <a:cubicBezTo>
                        <a:pt x="1311" y="51"/>
                        <a:pt x="1149" y="55"/>
                        <a:pt x="986" y="55"/>
                      </a:cubicBezTo>
                      <a:cubicBezTo>
                        <a:pt x="660" y="55"/>
                        <a:pt x="330" y="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7"/>
                <p:cNvSpPr/>
                <p:nvPr/>
              </p:nvSpPr>
              <p:spPr>
                <a:xfrm>
                  <a:off x="3153475" y="1333811"/>
                  <a:ext cx="66736" cy="53078"/>
                </a:xfrm>
                <a:custGeom>
                  <a:rect b="b" l="l" r="r" t="t"/>
                  <a:pathLst>
                    <a:path extrusionOk="0" h="1706" w="2145">
                      <a:moveTo>
                        <a:pt x="1004" y="1"/>
                      </a:moveTo>
                      <a:cubicBezTo>
                        <a:pt x="674" y="275"/>
                        <a:pt x="344" y="578"/>
                        <a:pt x="0" y="922"/>
                      </a:cubicBezTo>
                      <a:lnTo>
                        <a:pt x="1279" y="1705"/>
                      </a:lnTo>
                      <a:cubicBezTo>
                        <a:pt x="1581" y="1430"/>
                        <a:pt x="1870" y="1183"/>
                        <a:pt x="2145" y="949"/>
                      </a:cubicBezTo>
                      <a:lnTo>
                        <a:pt x="1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7"/>
                <p:cNvSpPr/>
                <p:nvPr/>
              </p:nvSpPr>
              <p:spPr>
                <a:xfrm>
                  <a:off x="2962722" y="1396691"/>
                  <a:ext cx="42780" cy="53047"/>
                </a:xfrm>
                <a:custGeom>
                  <a:rect b="b" l="l" r="r" t="t"/>
                  <a:pathLst>
                    <a:path extrusionOk="0" h="1705" w="1375">
                      <a:moveTo>
                        <a:pt x="0" y="0"/>
                      </a:moveTo>
                      <a:lnTo>
                        <a:pt x="303" y="1540"/>
                      </a:lnTo>
                      <a:cubicBezTo>
                        <a:pt x="632" y="1622"/>
                        <a:pt x="1004" y="1664"/>
                        <a:pt x="1375" y="1705"/>
                      </a:cubicBezTo>
                      <a:lnTo>
                        <a:pt x="1059" y="206"/>
                      </a:lnTo>
                      <a:cubicBezTo>
                        <a:pt x="674" y="138"/>
                        <a:pt x="303" y="6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7"/>
                <p:cNvSpPr/>
                <p:nvPr/>
              </p:nvSpPr>
              <p:spPr>
                <a:xfrm>
                  <a:off x="3069221" y="1396255"/>
                  <a:ext cx="61167" cy="50060"/>
                </a:xfrm>
                <a:custGeom>
                  <a:rect b="b" l="l" r="r" t="t"/>
                  <a:pathLst>
                    <a:path extrusionOk="0" h="1609" w="1966">
                      <a:moveTo>
                        <a:pt x="1100" y="1"/>
                      </a:moveTo>
                      <a:cubicBezTo>
                        <a:pt x="742" y="124"/>
                        <a:pt x="385" y="220"/>
                        <a:pt x="0" y="262"/>
                      </a:cubicBezTo>
                      <a:lnTo>
                        <a:pt x="742" y="1609"/>
                      </a:lnTo>
                      <a:cubicBezTo>
                        <a:pt x="1168" y="1526"/>
                        <a:pt x="1567" y="1389"/>
                        <a:pt x="1966" y="1224"/>
                      </a:cubicBezTo>
                      <a:lnTo>
                        <a:pt x="1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7"/>
                <p:cNvSpPr/>
                <p:nvPr/>
              </p:nvSpPr>
              <p:spPr>
                <a:xfrm>
                  <a:off x="3522132" y="1471954"/>
                  <a:ext cx="58211" cy="65461"/>
                </a:xfrm>
                <a:custGeom>
                  <a:rect b="b" l="l" r="r" t="t"/>
                  <a:pathLst>
                    <a:path extrusionOk="0" h="2104" w="1871">
                      <a:moveTo>
                        <a:pt x="1856" y="1"/>
                      </a:moveTo>
                      <a:lnTo>
                        <a:pt x="317" y="853"/>
                      </a:lnTo>
                      <a:cubicBezTo>
                        <a:pt x="262" y="1279"/>
                        <a:pt x="152" y="1705"/>
                        <a:pt x="1" y="2104"/>
                      </a:cubicBezTo>
                      <a:lnTo>
                        <a:pt x="1582" y="2049"/>
                      </a:lnTo>
                      <a:cubicBezTo>
                        <a:pt x="1774" y="1389"/>
                        <a:pt x="1870" y="688"/>
                        <a:pt x="1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7"/>
                <p:cNvSpPr/>
                <p:nvPr/>
              </p:nvSpPr>
              <p:spPr>
                <a:xfrm>
                  <a:off x="3410935" y="1663581"/>
                  <a:ext cx="65461" cy="49189"/>
                </a:xfrm>
                <a:custGeom>
                  <a:rect b="b" l="l" r="r" t="t"/>
                  <a:pathLst>
                    <a:path extrusionOk="0" h="1581" w="2104">
                      <a:moveTo>
                        <a:pt x="702" y="0"/>
                      </a:moveTo>
                      <a:cubicBezTo>
                        <a:pt x="427" y="289"/>
                        <a:pt x="193" y="619"/>
                        <a:pt x="1" y="962"/>
                      </a:cubicBezTo>
                      <a:lnTo>
                        <a:pt x="1320" y="1581"/>
                      </a:lnTo>
                      <a:cubicBezTo>
                        <a:pt x="1458" y="1347"/>
                        <a:pt x="1623" y="1141"/>
                        <a:pt x="1815" y="949"/>
                      </a:cubicBezTo>
                      <a:cubicBezTo>
                        <a:pt x="1911" y="852"/>
                        <a:pt x="2008" y="756"/>
                        <a:pt x="2104" y="646"/>
                      </a:cubicBezTo>
                      <a:lnTo>
                        <a:pt x="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7"/>
                <p:cNvSpPr/>
                <p:nvPr/>
              </p:nvSpPr>
              <p:spPr>
                <a:xfrm>
                  <a:off x="3239845" y="1275225"/>
                  <a:ext cx="67607" cy="53047"/>
                </a:xfrm>
                <a:custGeom>
                  <a:rect b="b" l="l" r="r" t="t"/>
                  <a:pathLst>
                    <a:path extrusionOk="0" h="1705" w="2173">
                      <a:moveTo>
                        <a:pt x="1252" y="0"/>
                      </a:moveTo>
                      <a:cubicBezTo>
                        <a:pt x="812" y="179"/>
                        <a:pt x="400" y="385"/>
                        <a:pt x="1" y="633"/>
                      </a:cubicBezTo>
                      <a:lnTo>
                        <a:pt x="1073" y="1705"/>
                      </a:lnTo>
                      <a:cubicBezTo>
                        <a:pt x="1417" y="1526"/>
                        <a:pt x="1788" y="1361"/>
                        <a:pt x="2173" y="1237"/>
                      </a:cubicBezTo>
                      <a:lnTo>
                        <a:pt x="1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7"/>
                <p:cNvSpPr/>
                <p:nvPr/>
              </p:nvSpPr>
              <p:spPr>
                <a:xfrm>
                  <a:off x="3386138" y="1769646"/>
                  <a:ext cx="46638" cy="36371"/>
                </a:xfrm>
                <a:custGeom>
                  <a:rect b="b" l="l" r="r" t="t"/>
                  <a:pathLst>
                    <a:path extrusionOk="0" h="1169" w="1499">
                      <a:moveTo>
                        <a:pt x="55" y="0"/>
                      </a:moveTo>
                      <a:cubicBezTo>
                        <a:pt x="14" y="385"/>
                        <a:pt x="0" y="784"/>
                        <a:pt x="14" y="1169"/>
                      </a:cubicBezTo>
                      <a:lnTo>
                        <a:pt x="1457" y="797"/>
                      </a:lnTo>
                      <a:cubicBezTo>
                        <a:pt x="1457" y="605"/>
                        <a:pt x="1471" y="399"/>
                        <a:pt x="1499" y="206"/>
                      </a:cubicBezTo>
                      <a:lnTo>
                        <a:pt x="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7"/>
                <p:cNvSpPr/>
                <p:nvPr/>
              </p:nvSpPr>
              <p:spPr>
                <a:xfrm>
                  <a:off x="2894709" y="1385241"/>
                  <a:ext cx="63314" cy="57247"/>
                </a:xfrm>
                <a:custGeom>
                  <a:rect b="b" l="l" r="r" t="t"/>
                  <a:pathLst>
                    <a:path extrusionOk="0" h="1840" w="2035">
                      <a:moveTo>
                        <a:pt x="815" y="0"/>
                      </a:moveTo>
                      <a:cubicBezTo>
                        <a:pt x="629" y="0"/>
                        <a:pt x="448" y="77"/>
                        <a:pt x="317" y="217"/>
                      </a:cubicBezTo>
                      <a:cubicBezTo>
                        <a:pt x="234" y="286"/>
                        <a:pt x="179" y="382"/>
                        <a:pt x="138" y="478"/>
                      </a:cubicBezTo>
                      <a:cubicBezTo>
                        <a:pt x="0" y="849"/>
                        <a:pt x="193" y="1276"/>
                        <a:pt x="564" y="1413"/>
                      </a:cubicBezTo>
                      <a:cubicBezTo>
                        <a:pt x="1045" y="1578"/>
                        <a:pt x="1540" y="1729"/>
                        <a:pt x="2035" y="1839"/>
                      </a:cubicBezTo>
                      <a:lnTo>
                        <a:pt x="1732" y="258"/>
                      </a:lnTo>
                      <a:cubicBezTo>
                        <a:pt x="1334" y="135"/>
                        <a:pt x="1086" y="52"/>
                        <a:pt x="1073" y="52"/>
                      </a:cubicBezTo>
                      <a:cubicBezTo>
                        <a:pt x="989" y="17"/>
                        <a:pt x="902" y="0"/>
                        <a:pt x="8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7"/>
                <p:cNvSpPr/>
                <p:nvPr/>
              </p:nvSpPr>
              <p:spPr>
                <a:xfrm>
                  <a:off x="3512736" y="1364178"/>
                  <a:ext cx="49220" cy="70594"/>
                </a:xfrm>
                <a:custGeom>
                  <a:rect b="b" l="l" r="r" t="t"/>
                  <a:pathLst>
                    <a:path extrusionOk="0" h="2269" w="1582">
                      <a:moveTo>
                        <a:pt x="921" y="1"/>
                      </a:moveTo>
                      <a:lnTo>
                        <a:pt x="0" y="1265"/>
                      </a:lnTo>
                      <a:cubicBezTo>
                        <a:pt x="193" y="1581"/>
                        <a:pt x="330" y="1911"/>
                        <a:pt x="454" y="2269"/>
                      </a:cubicBezTo>
                      <a:lnTo>
                        <a:pt x="1581" y="1128"/>
                      </a:lnTo>
                      <a:cubicBezTo>
                        <a:pt x="1402" y="729"/>
                        <a:pt x="1182" y="358"/>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7"/>
                <p:cNvSpPr/>
                <p:nvPr/>
              </p:nvSpPr>
              <p:spPr>
                <a:xfrm>
                  <a:off x="3471231" y="1597714"/>
                  <a:ext cx="62909" cy="44055"/>
                </a:xfrm>
                <a:custGeom>
                  <a:rect b="b" l="l" r="r" t="t"/>
                  <a:pathLst>
                    <a:path extrusionOk="0" h="1416" w="2022">
                      <a:moveTo>
                        <a:pt x="592" y="0"/>
                      </a:moveTo>
                      <a:cubicBezTo>
                        <a:pt x="413" y="261"/>
                        <a:pt x="207" y="522"/>
                        <a:pt x="1" y="784"/>
                      </a:cubicBezTo>
                      <a:lnTo>
                        <a:pt x="1348" y="1416"/>
                      </a:lnTo>
                      <a:cubicBezTo>
                        <a:pt x="1595" y="1100"/>
                        <a:pt x="1829" y="784"/>
                        <a:pt x="2022" y="467"/>
                      </a:cubicBezTo>
                      <a:lnTo>
                        <a:pt x="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7"/>
                <p:cNvSpPr/>
                <p:nvPr/>
              </p:nvSpPr>
              <p:spPr>
                <a:xfrm>
                  <a:off x="3332654" y="1258206"/>
                  <a:ext cx="59052" cy="49967"/>
                </a:xfrm>
                <a:custGeom>
                  <a:rect b="b" l="l" r="r" t="t"/>
                  <a:pathLst>
                    <a:path extrusionOk="0" h="1606" w="1898">
                      <a:moveTo>
                        <a:pt x="842" y="1"/>
                      </a:moveTo>
                      <a:cubicBezTo>
                        <a:pt x="563" y="1"/>
                        <a:pt x="282" y="21"/>
                        <a:pt x="1" y="66"/>
                      </a:cubicBezTo>
                      <a:lnTo>
                        <a:pt x="757" y="1482"/>
                      </a:lnTo>
                      <a:cubicBezTo>
                        <a:pt x="1142" y="1482"/>
                        <a:pt x="1527" y="1523"/>
                        <a:pt x="1898" y="1606"/>
                      </a:cubicBezTo>
                      <a:lnTo>
                        <a:pt x="1802" y="80"/>
                      </a:lnTo>
                      <a:cubicBezTo>
                        <a:pt x="1485" y="28"/>
                        <a:pt x="1165" y="1"/>
                        <a:pt x="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7"/>
                <p:cNvSpPr/>
                <p:nvPr/>
              </p:nvSpPr>
              <p:spPr>
                <a:xfrm>
                  <a:off x="3115829" y="1371862"/>
                  <a:ext cx="67607" cy="56936"/>
                </a:xfrm>
                <a:custGeom>
                  <a:rect b="b" l="l" r="r" t="t"/>
                  <a:pathLst>
                    <a:path extrusionOk="0" h="1830" w="2173">
                      <a:moveTo>
                        <a:pt x="894" y="1"/>
                      </a:moveTo>
                      <a:cubicBezTo>
                        <a:pt x="633" y="248"/>
                        <a:pt x="330" y="455"/>
                        <a:pt x="0" y="620"/>
                      </a:cubicBezTo>
                      <a:lnTo>
                        <a:pt x="839" y="1829"/>
                      </a:lnTo>
                      <a:cubicBezTo>
                        <a:pt x="1251" y="1596"/>
                        <a:pt x="1636" y="1321"/>
                        <a:pt x="1966" y="991"/>
                      </a:cubicBezTo>
                      <a:lnTo>
                        <a:pt x="2172" y="785"/>
                      </a:lnTo>
                      <a:lnTo>
                        <a:pt x="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7"/>
                <p:cNvSpPr/>
                <p:nvPr/>
              </p:nvSpPr>
              <p:spPr>
                <a:xfrm>
                  <a:off x="3444288" y="1287608"/>
                  <a:ext cx="55225" cy="61634"/>
                </a:xfrm>
                <a:custGeom>
                  <a:rect b="b" l="l" r="r" t="t"/>
                  <a:pathLst>
                    <a:path extrusionOk="0" h="1981" w="1775">
                      <a:moveTo>
                        <a:pt x="523" y="1"/>
                      </a:moveTo>
                      <a:lnTo>
                        <a:pt x="1" y="1403"/>
                      </a:lnTo>
                      <a:cubicBezTo>
                        <a:pt x="262" y="1582"/>
                        <a:pt x="509" y="1774"/>
                        <a:pt x="743" y="1980"/>
                      </a:cubicBezTo>
                      <a:lnTo>
                        <a:pt x="1774" y="949"/>
                      </a:lnTo>
                      <a:cubicBezTo>
                        <a:pt x="1389" y="592"/>
                        <a:pt x="963" y="276"/>
                        <a:pt x="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7"/>
                <p:cNvSpPr/>
                <p:nvPr/>
              </p:nvSpPr>
              <p:spPr>
                <a:xfrm>
                  <a:off x="3530253" y="1412092"/>
                  <a:ext cx="48380" cy="71030"/>
                </a:xfrm>
                <a:custGeom>
                  <a:rect b="b" l="l" r="r" t="t"/>
                  <a:pathLst>
                    <a:path extrusionOk="0" h="2283" w="1555">
                      <a:moveTo>
                        <a:pt x="1197" y="0"/>
                      </a:moveTo>
                      <a:lnTo>
                        <a:pt x="1" y="1182"/>
                      </a:lnTo>
                      <a:cubicBezTo>
                        <a:pt x="83" y="1540"/>
                        <a:pt x="111" y="1911"/>
                        <a:pt x="97" y="2282"/>
                      </a:cubicBezTo>
                      <a:lnTo>
                        <a:pt x="1554" y="1471"/>
                      </a:lnTo>
                      <a:cubicBezTo>
                        <a:pt x="1499" y="962"/>
                        <a:pt x="1375" y="468"/>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7"/>
                <p:cNvSpPr/>
                <p:nvPr/>
              </p:nvSpPr>
              <p:spPr>
                <a:xfrm>
                  <a:off x="3442576" y="1632343"/>
                  <a:ext cx="62474" cy="41504"/>
                </a:xfrm>
                <a:custGeom>
                  <a:rect b="b" l="l" r="r" t="t"/>
                  <a:pathLst>
                    <a:path extrusionOk="0" h="1334" w="2008">
                      <a:moveTo>
                        <a:pt x="633" y="1"/>
                      </a:moveTo>
                      <a:cubicBezTo>
                        <a:pt x="427" y="234"/>
                        <a:pt x="221" y="454"/>
                        <a:pt x="1" y="688"/>
                      </a:cubicBezTo>
                      <a:lnTo>
                        <a:pt x="1389" y="1334"/>
                      </a:lnTo>
                      <a:cubicBezTo>
                        <a:pt x="1609" y="1100"/>
                        <a:pt x="1815" y="867"/>
                        <a:pt x="2008" y="633"/>
                      </a:cubicBezTo>
                      <a:lnTo>
                        <a:pt x="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7"/>
                <p:cNvSpPr/>
                <p:nvPr/>
              </p:nvSpPr>
              <p:spPr>
                <a:xfrm>
                  <a:off x="3401943" y="1263246"/>
                  <a:ext cx="47073" cy="61198"/>
                </a:xfrm>
                <a:custGeom>
                  <a:rect b="b" l="l" r="r" t="t"/>
                  <a:pathLst>
                    <a:path extrusionOk="0" h="1967" w="1513">
                      <a:moveTo>
                        <a:pt x="1" y="0"/>
                      </a:moveTo>
                      <a:lnTo>
                        <a:pt x="97" y="1567"/>
                      </a:lnTo>
                      <a:cubicBezTo>
                        <a:pt x="413" y="1664"/>
                        <a:pt x="716" y="1801"/>
                        <a:pt x="1004" y="1966"/>
                      </a:cubicBezTo>
                      <a:lnTo>
                        <a:pt x="1513" y="578"/>
                      </a:lnTo>
                      <a:cubicBezTo>
                        <a:pt x="1032" y="317"/>
                        <a:pt x="523" y="124"/>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7"/>
                <p:cNvSpPr/>
                <p:nvPr/>
              </p:nvSpPr>
              <p:spPr>
                <a:xfrm>
                  <a:off x="3291181" y="1262375"/>
                  <a:ext cx="51367" cy="47073"/>
                </a:xfrm>
                <a:custGeom>
                  <a:rect b="b" l="l" r="r" t="t"/>
                  <a:pathLst>
                    <a:path extrusionOk="0" h="1513" w="1651">
                      <a:moveTo>
                        <a:pt x="908" y="1"/>
                      </a:moveTo>
                      <a:cubicBezTo>
                        <a:pt x="605" y="70"/>
                        <a:pt x="303" y="152"/>
                        <a:pt x="0" y="262"/>
                      </a:cubicBezTo>
                      <a:lnTo>
                        <a:pt x="949" y="1513"/>
                      </a:lnTo>
                      <a:cubicBezTo>
                        <a:pt x="1169" y="1458"/>
                        <a:pt x="1403" y="1417"/>
                        <a:pt x="1650" y="1389"/>
                      </a:cubicBezTo>
                      <a:lnTo>
                        <a:pt x="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7"/>
                <p:cNvSpPr/>
                <p:nvPr/>
              </p:nvSpPr>
              <p:spPr>
                <a:xfrm>
                  <a:off x="3194949" y="1301733"/>
                  <a:ext cx="66332" cy="53482"/>
                </a:xfrm>
                <a:custGeom>
                  <a:rect b="b" l="l" r="r" t="t"/>
                  <a:pathLst>
                    <a:path extrusionOk="0" h="1719" w="2132">
                      <a:moveTo>
                        <a:pt x="1059" y="1"/>
                      </a:moveTo>
                      <a:cubicBezTo>
                        <a:pt x="715" y="234"/>
                        <a:pt x="372" y="482"/>
                        <a:pt x="1" y="770"/>
                      </a:cubicBezTo>
                      <a:lnTo>
                        <a:pt x="1155" y="1719"/>
                      </a:lnTo>
                      <a:cubicBezTo>
                        <a:pt x="1471" y="1485"/>
                        <a:pt x="1788" y="1265"/>
                        <a:pt x="2131" y="1073"/>
                      </a:cubicBezTo>
                      <a:lnTo>
                        <a:pt x="10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7"/>
                <p:cNvSpPr/>
                <p:nvPr/>
              </p:nvSpPr>
              <p:spPr>
                <a:xfrm>
                  <a:off x="3496900" y="1548928"/>
                  <a:ext cx="70190" cy="52238"/>
                </a:xfrm>
                <a:custGeom>
                  <a:rect b="b" l="l" r="r" t="t"/>
                  <a:pathLst>
                    <a:path extrusionOk="0" h="1679" w="2256">
                      <a:moveTo>
                        <a:pt x="2255" y="1"/>
                      </a:moveTo>
                      <a:lnTo>
                        <a:pt x="633" y="56"/>
                      </a:lnTo>
                      <a:cubicBezTo>
                        <a:pt x="454" y="455"/>
                        <a:pt x="248" y="840"/>
                        <a:pt x="1" y="1211"/>
                      </a:cubicBezTo>
                      <a:lnTo>
                        <a:pt x="1430" y="1678"/>
                      </a:lnTo>
                      <a:cubicBezTo>
                        <a:pt x="1760" y="1142"/>
                        <a:pt x="2035" y="578"/>
                        <a:pt x="22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7"/>
                <p:cNvSpPr/>
                <p:nvPr/>
              </p:nvSpPr>
              <p:spPr>
                <a:xfrm>
                  <a:off x="3389560" y="1705055"/>
                  <a:ext cx="56469" cy="58180"/>
                </a:xfrm>
                <a:custGeom>
                  <a:rect b="b" l="l" r="r" t="t"/>
                  <a:pathLst>
                    <a:path extrusionOk="0" h="1870" w="1815">
                      <a:moveTo>
                        <a:pt x="495" y="0"/>
                      </a:moveTo>
                      <a:cubicBezTo>
                        <a:pt x="248" y="523"/>
                        <a:pt x="83" y="1086"/>
                        <a:pt x="0" y="1664"/>
                      </a:cubicBezTo>
                      <a:lnTo>
                        <a:pt x="1444" y="1870"/>
                      </a:lnTo>
                      <a:cubicBezTo>
                        <a:pt x="1499" y="1430"/>
                        <a:pt x="1636" y="1004"/>
                        <a:pt x="1815" y="605"/>
                      </a:cubicBezTo>
                      <a:lnTo>
                        <a:pt x="4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7"/>
                <p:cNvSpPr/>
                <p:nvPr/>
              </p:nvSpPr>
              <p:spPr>
                <a:xfrm>
                  <a:off x="3476801" y="1326126"/>
                  <a:ext cx="56905" cy="65896"/>
                </a:xfrm>
                <a:custGeom>
                  <a:rect b="b" l="l" r="r" t="t"/>
                  <a:pathLst>
                    <a:path extrusionOk="0" h="2118" w="1829">
                      <a:moveTo>
                        <a:pt x="1032" y="0"/>
                      </a:moveTo>
                      <a:lnTo>
                        <a:pt x="1" y="1031"/>
                      </a:lnTo>
                      <a:lnTo>
                        <a:pt x="55" y="1072"/>
                      </a:lnTo>
                      <a:cubicBezTo>
                        <a:pt x="372" y="1402"/>
                        <a:pt x="660" y="1746"/>
                        <a:pt x="922" y="2117"/>
                      </a:cubicBezTo>
                      <a:lnTo>
                        <a:pt x="1829" y="880"/>
                      </a:lnTo>
                      <a:cubicBezTo>
                        <a:pt x="1595" y="591"/>
                        <a:pt x="1348" y="303"/>
                        <a:pt x="1086" y="41"/>
                      </a:cubicBezTo>
                      <a:lnTo>
                        <a:pt x="1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7"/>
                <p:cNvSpPr/>
                <p:nvPr/>
              </p:nvSpPr>
              <p:spPr>
                <a:xfrm>
                  <a:off x="3386978" y="1807698"/>
                  <a:ext cx="50091" cy="73581"/>
                </a:xfrm>
                <a:custGeom>
                  <a:rect b="b" l="l" r="r" t="t"/>
                  <a:pathLst>
                    <a:path extrusionOk="0" h="2365" w="1610">
                      <a:moveTo>
                        <a:pt x="1444" y="1"/>
                      </a:moveTo>
                      <a:lnTo>
                        <a:pt x="1" y="372"/>
                      </a:lnTo>
                      <a:cubicBezTo>
                        <a:pt x="42" y="1045"/>
                        <a:pt x="138" y="1705"/>
                        <a:pt x="289" y="2365"/>
                      </a:cubicBezTo>
                      <a:lnTo>
                        <a:pt x="1609" y="1499"/>
                      </a:lnTo>
                      <a:cubicBezTo>
                        <a:pt x="1513" y="1004"/>
                        <a:pt x="1458" y="509"/>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7"/>
                <p:cNvSpPr/>
                <p:nvPr/>
              </p:nvSpPr>
              <p:spPr>
                <a:xfrm>
                  <a:off x="3396405" y="1854306"/>
                  <a:ext cx="43215" cy="40260"/>
                </a:xfrm>
                <a:custGeom>
                  <a:rect b="b" l="l" r="r" t="t"/>
                  <a:pathLst>
                    <a:path extrusionOk="0" h="1294" w="1389">
                      <a:moveTo>
                        <a:pt x="1306" y="1"/>
                      </a:moveTo>
                      <a:lnTo>
                        <a:pt x="0" y="867"/>
                      </a:lnTo>
                      <a:cubicBezTo>
                        <a:pt x="28" y="1018"/>
                        <a:pt x="69" y="1169"/>
                        <a:pt x="96" y="1293"/>
                      </a:cubicBezTo>
                      <a:lnTo>
                        <a:pt x="1389" y="441"/>
                      </a:lnTo>
                      <a:cubicBezTo>
                        <a:pt x="1361" y="303"/>
                        <a:pt x="1334" y="152"/>
                        <a:pt x="1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7"/>
                <p:cNvSpPr/>
                <p:nvPr/>
              </p:nvSpPr>
              <p:spPr>
                <a:xfrm>
                  <a:off x="2949032" y="1392833"/>
                  <a:ext cx="23117" cy="52207"/>
                </a:xfrm>
                <a:custGeom>
                  <a:rect b="b" l="l" r="r" t="t"/>
                  <a:pathLst>
                    <a:path extrusionOk="0" h="1678" w="743">
                      <a:moveTo>
                        <a:pt x="0" y="1"/>
                      </a:moveTo>
                      <a:lnTo>
                        <a:pt x="289" y="1581"/>
                      </a:lnTo>
                      <a:cubicBezTo>
                        <a:pt x="440" y="1623"/>
                        <a:pt x="578" y="1650"/>
                        <a:pt x="743" y="1678"/>
                      </a:cubicBezTo>
                      <a:lnTo>
                        <a:pt x="440" y="124"/>
                      </a:lnTo>
                      <a:cubicBezTo>
                        <a:pt x="261" y="83"/>
                        <a:pt x="124" y="4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1" name="Google Shape;1631;p57"/>
              <p:cNvSpPr/>
              <p:nvPr/>
            </p:nvSpPr>
            <p:spPr>
              <a:xfrm>
                <a:off x="3184681" y="1325690"/>
                <a:ext cx="46233" cy="37677"/>
              </a:xfrm>
              <a:custGeom>
                <a:rect b="b" l="l" r="r" t="t"/>
                <a:pathLst>
                  <a:path extrusionOk="0" h="1211" w="1486">
                    <a:moveTo>
                      <a:pt x="344" y="0"/>
                    </a:moveTo>
                    <a:cubicBezTo>
                      <a:pt x="221" y="83"/>
                      <a:pt x="111" y="179"/>
                      <a:pt x="1" y="262"/>
                    </a:cubicBezTo>
                    <a:lnTo>
                      <a:pt x="1142" y="1210"/>
                    </a:lnTo>
                    <a:cubicBezTo>
                      <a:pt x="1265" y="1128"/>
                      <a:pt x="1375" y="1045"/>
                      <a:pt x="1485" y="949"/>
                    </a:cubicBezTo>
                    <a:lnTo>
                      <a:pt x="3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7"/>
              <p:cNvSpPr/>
              <p:nvPr/>
            </p:nvSpPr>
            <p:spPr>
              <a:xfrm>
                <a:off x="3228302" y="1294888"/>
                <a:ext cx="44522" cy="40228"/>
              </a:xfrm>
              <a:custGeom>
                <a:rect b="b" l="l" r="r" t="t"/>
                <a:pathLst>
                  <a:path extrusionOk="0" h="1293" w="1431">
                    <a:moveTo>
                      <a:pt x="372" y="1"/>
                    </a:moveTo>
                    <a:cubicBezTo>
                      <a:pt x="248" y="69"/>
                      <a:pt x="124" y="152"/>
                      <a:pt x="1" y="221"/>
                    </a:cubicBezTo>
                    <a:lnTo>
                      <a:pt x="1059" y="1293"/>
                    </a:lnTo>
                    <a:cubicBezTo>
                      <a:pt x="1183" y="1210"/>
                      <a:pt x="1307" y="1142"/>
                      <a:pt x="1430" y="1073"/>
                    </a:cubicBezTo>
                    <a:lnTo>
                      <a:pt x="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7"/>
              <p:cNvSpPr/>
              <p:nvPr/>
            </p:nvSpPr>
            <p:spPr>
              <a:xfrm>
                <a:off x="3489619" y="1586576"/>
                <a:ext cx="51802" cy="25699"/>
              </a:xfrm>
              <a:custGeom>
                <a:rect b="b" l="l" r="r" t="t"/>
                <a:pathLst>
                  <a:path extrusionOk="0" h="826" w="1665">
                    <a:moveTo>
                      <a:pt x="235" y="1"/>
                    </a:moveTo>
                    <a:cubicBezTo>
                      <a:pt x="166" y="111"/>
                      <a:pt x="83" y="234"/>
                      <a:pt x="1" y="358"/>
                    </a:cubicBezTo>
                    <a:lnTo>
                      <a:pt x="1444" y="825"/>
                    </a:lnTo>
                    <a:cubicBezTo>
                      <a:pt x="1513" y="715"/>
                      <a:pt x="1596" y="592"/>
                      <a:pt x="1664" y="468"/>
                    </a:cubicBezTo>
                    <a:lnTo>
                      <a:pt x="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7"/>
              <p:cNvSpPr/>
              <p:nvPr/>
            </p:nvSpPr>
            <p:spPr>
              <a:xfrm>
                <a:off x="3055532" y="1404376"/>
                <a:ext cx="36806" cy="44086"/>
              </a:xfrm>
              <a:custGeom>
                <a:rect b="b" l="l" r="r" t="t"/>
                <a:pathLst>
                  <a:path extrusionOk="0" h="1417" w="1183">
                    <a:moveTo>
                      <a:pt x="440" y="1"/>
                    </a:moveTo>
                    <a:cubicBezTo>
                      <a:pt x="289" y="14"/>
                      <a:pt x="138" y="42"/>
                      <a:pt x="0" y="42"/>
                    </a:cubicBezTo>
                    <a:lnTo>
                      <a:pt x="756" y="1417"/>
                    </a:lnTo>
                    <a:cubicBezTo>
                      <a:pt x="894" y="1403"/>
                      <a:pt x="1045" y="1375"/>
                      <a:pt x="1182" y="1348"/>
                    </a:cubicBezTo>
                    <a:lnTo>
                      <a:pt x="4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7"/>
              <p:cNvSpPr/>
              <p:nvPr/>
            </p:nvSpPr>
            <p:spPr>
              <a:xfrm>
                <a:off x="3319400" y="1260259"/>
                <a:ext cx="36806" cy="45362"/>
              </a:xfrm>
              <a:custGeom>
                <a:rect b="b" l="l" r="r" t="t"/>
                <a:pathLst>
                  <a:path extrusionOk="0" h="1458" w="1183">
                    <a:moveTo>
                      <a:pt x="427" y="0"/>
                    </a:moveTo>
                    <a:cubicBezTo>
                      <a:pt x="289" y="14"/>
                      <a:pt x="152" y="41"/>
                      <a:pt x="1" y="69"/>
                    </a:cubicBezTo>
                    <a:lnTo>
                      <a:pt x="743" y="1457"/>
                    </a:lnTo>
                    <a:cubicBezTo>
                      <a:pt x="894" y="1444"/>
                      <a:pt x="1032" y="1430"/>
                      <a:pt x="1183" y="1416"/>
                    </a:cubicBezTo>
                    <a:lnTo>
                      <a:pt x="4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7"/>
              <p:cNvSpPr/>
              <p:nvPr/>
            </p:nvSpPr>
            <p:spPr>
              <a:xfrm>
                <a:off x="3143612" y="1362466"/>
                <a:ext cx="49656" cy="33384"/>
              </a:xfrm>
              <a:custGeom>
                <a:rect b="b" l="l" r="r" t="t"/>
                <a:pathLst>
                  <a:path extrusionOk="0" h="1073" w="1596">
                    <a:moveTo>
                      <a:pt x="317" y="1"/>
                    </a:moveTo>
                    <a:cubicBezTo>
                      <a:pt x="221" y="83"/>
                      <a:pt x="138" y="166"/>
                      <a:pt x="42" y="262"/>
                    </a:cubicBezTo>
                    <a:lnTo>
                      <a:pt x="1" y="289"/>
                    </a:lnTo>
                    <a:lnTo>
                      <a:pt x="1293" y="1073"/>
                    </a:lnTo>
                    <a:cubicBezTo>
                      <a:pt x="1389" y="977"/>
                      <a:pt x="1499" y="880"/>
                      <a:pt x="1596" y="784"/>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7"/>
              <p:cNvSpPr/>
              <p:nvPr/>
            </p:nvSpPr>
            <p:spPr>
              <a:xfrm>
                <a:off x="2995639" y="1403100"/>
                <a:ext cx="23117" cy="47944"/>
              </a:xfrm>
              <a:custGeom>
                <a:rect b="b" l="l" r="r" t="t"/>
                <a:pathLst>
                  <a:path extrusionOk="0" h="1541" w="743">
                    <a:moveTo>
                      <a:pt x="1" y="0"/>
                    </a:moveTo>
                    <a:lnTo>
                      <a:pt x="317" y="1499"/>
                    </a:lnTo>
                    <a:cubicBezTo>
                      <a:pt x="454" y="1513"/>
                      <a:pt x="592" y="1526"/>
                      <a:pt x="743" y="1540"/>
                    </a:cubicBezTo>
                    <a:lnTo>
                      <a:pt x="441" y="55"/>
                    </a:lnTo>
                    <a:cubicBezTo>
                      <a:pt x="289" y="42"/>
                      <a:pt x="138" y="14"/>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7"/>
              <p:cNvSpPr/>
              <p:nvPr/>
            </p:nvSpPr>
            <p:spPr>
              <a:xfrm>
                <a:off x="3103414" y="1391122"/>
                <a:ext cx="38517" cy="43215"/>
              </a:xfrm>
              <a:custGeom>
                <a:rect b="b" l="l" r="r" t="t"/>
                <a:pathLst>
                  <a:path extrusionOk="0" h="1389" w="1238">
                    <a:moveTo>
                      <a:pt x="386" y="1"/>
                    </a:moveTo>
                    <a:cubicBezTo>
                      <a:pt x="262" y="56"/>
                      <a:pt x="138" y="111"/>
                      <a:pt x="1" y="166"/>
                    </a:cubicBezTo>
                    <a:lnTo>
                      <a:pt x="867" y="1389"/>
                    </a:lnTo>
                    <a:cubicBezTo>
                      <a:pt x="990" y="1334"/>
                      <a:pt x="1114" y="1265"/>
                      <a:pt x="1238" y="1197"/>
                    </a:cubicBezTo>
                    <a:lnTo>
                      <a:pt x="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7"/>
              <p:cNvSpPr/>
              <p:nvPr/>
            </p:nvSpPr>
            <p:spPr>
              <a:xfrm>
                <a:off x="3526830" y="1399242"/>
                <a:ext cx="40664" cy="49656"/>
              </a:xfrm>
              <a:custGeom>
                <a:rect b="b" l="l" r="r" t="t"/>
                <a:pathLst>
                  <a:path extrusionOk="0" h="1596" w="1307">
                    <a:moveTo>
                      <a:pt x="1128" y="1"/>
                    </a:moveTo>
                    <a:lnTo>
                      <a:pt x="1" y="1128"/>
                    </a:lnTo>
                    <a:cubicBezTo>
                      <a:pt x="42" y="1279"/>
                      <a:pt x="83" y="1444"/>
                      <a:pt x="111" y="1595"/>
                    </a:cubicBezTo>
                    <a:lnTo>
                      <a:pt x="1307" y="413"/>
                    </a:lnTo>
                    <a:cubicBezTo>
                      <a:pt x="1252" y="262"/>
                      <a:pt x="1197" y="138"/>
                      <a:pt x="1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7"/>
              <p:cNvSpPr/>
              <p:nvPr/>
            </p:nvSpPr>
            <p:spPr>
              <a:xfrm>
                <a:off x="3531964" y="1457860"/>
                <a:ext cx="47944" cy="40633"/>
              </a:xfrm>
              <a:custGeom>
                <a:rect b="b" l="l" r="r" t="t"/>
                <a:pathLst>
                  <a:path extrusionOk="0" h="1306" w="1541">
                    <a:moveTo>
                      <a:pt x="1499" y="0"/>
                    </a:moveTo>
                    <a:lnTo>
                      <a:pt x="42" y="811"/>
                    </a:lnTo>
                    <a:cubicBezTo>
                      <a:pt x="42" y="976"/>
                      <a:pt x="28" y="1141"/>
                      <a:pt x="1" y="1306"/>
                    </a:cubicBezTo>
                    <a:lnTo>
                      <a:pt x="1540" y="454"/>
                    </a:lnTo>
                    <a:cubicBezTo>
                      <a:pt x="1540" y="302"/>
                      <a:pt x="1513" y="151"/>
                      <a:pt x="1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7"/>
              <p:cNvSpPr/>
              <p:nvPr/>
            </p:nvSpPr>
            <p:spPr>
              <a:xfrm>
                <a:off x="3516563" y="1535674"/>
                <a:ext cx="54789" cy="14996"/>
              </a:xfrm>
              <a:custGeom>
                <a:rect b="b" l="l" r="r" t="t"/>
                <a:pathLst>
                  <a:path extrusionOk="0" h="482" w="1761">
                    <a:moveTo>
                      <a:pt x="1761" y="1"/>
                    </a:moveTo>
                    <a:lnTo>
                      <a:pt x="180" y="56"/>
                    </a:lnTo>
                    <a:cubicBezTo>
                      <a:pt x="125" y="193"/>
                      <a:pt x="70" y="331"/>
                      <a:pt x="1" y="482"/>
                    </a:cubicBezTo>
                    <a:lnTo>
                      <a:pt x="1623" y="427"/>
                    </a:lnTo>
                    <a:cubicBezTo>
                      <a:pt x="1664" y="276"/>
                      <a:pt x="1719" y="138"/>
                      <a:pt x="1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7"/>
              <p:cNvSpPr/>
              <p:nvPr/>
            </p:nvSpPr>
            <p:spPr>
              <a:xfrm>
                <a:off x="3433180" y="1281198"/>
                <a:ext cx="27410" cy="50091"/>
              </a:xfrm>
              <a:custGeom>
                <a:rect b="b" l="l" r="r" t="t"/>
                <a:pathLst>
                  <a:path extrusionOk="0" h="1610" w="881">
                    <a:moveTo>
                      <a:pt x="509" y="1"/>
                    </a:moveTo>
                    <a:lnTo>
                      <a:pt x="0" y="1389"/>
                    </a:lnTo>
                    <a:cubicBezTo>
                      <a:pt x="110" y="1458"/>
                      <a:pt x="234" y="1527"/>
                      <a:pt x="358" y="1609"/>
                    </a:cubicBezTo>
                    <a:lnTo>
                      <a:pt x="880" y="207"/>
                    </a:lnTo>
                    <a:cubicBezTo>
                      <a:pt x="756" y="138"/>
                      <a:pt x="633" y="69"/>
                      <a:pt x="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7"/>
              <p:cNvSpPr/>
              <p:nvPr/>
            </p:nvSpPr>
            <p:spPr>
              <a:xfrm>
                <a:off x="3388689" y="1260663"/>
                <a:ext cx="16303" cy="51367"/>
              </a:xfrm>
              <a:custGeom>
                <a:rect b="b" l="l" r="r" t="t"/>
                <a:pathLst>
                  <a:path extrusionOk="0" h="1651" w="524">
                    <a:moveTo>
                      <a:pt x="1" y="1"/>
                    </a:moveTo>
                    <a:lnTo>
                      <a:pt x="97" y="1527"/>
                    </a:lnTo>
                    <a:cubicBezTo>
                      <a:pt x="248" y="1554"/>
                      <a:pt x="386" y="1595"/>
                      <a:pt x="523" y="1650"/>
                    </a:cubicBezTo>
                    <a:lnTo>
                      <a:pt x="427" y="83"/>
                    </a:lnTo>
                    <a:cubicBezTo>
                      <a:pt x="289" y="42"/>
                      <a:pt x="152" y="15"/>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7"/>
              <p:cNvSpPr/>
              <p:nvPr/>
            </p:nvSpPr>
            <p:spPr>
              <a:xfrm>
                <a:off x="3467405" y="1317134"/>
                <a:ext cx="41504" cy="41100"/>
              </a:xfrm>
              <a:custGeom>
                <a:rect b="b" l="l" r="r" t="t"/>
                <a:pathLst>
                  <a:path extrusionOk="0" h="1321" w="1334">
                    <a:moveTo>
                      <a:pt x="1031" y="0"/>
                    </a:moveTo>
                    <a:lnTo>
                      <a:pt x="0" y="1031"/>
                    </a:lnTo>
                    <a:cubicBezTo>
                      <a:pt x="96" y="1128"/>
                      <a:pt x="206" y="1210"/>
                      <a:pt x="303" y="1320"/>
                    </a:cubicBezTo>
                    <a:lnTo>
                      <a:pt x="1334" y="289"/>
                    </a:lnTo>
                    <a:cubicBezTo>
                      <a:pt x="1237" y="193"/>
                      <a:pt x="1127" y="97"/>
                      <a:pt x="1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7"/>
              <p:cNvSpPr/>
              <p:nvPr/>
            </p:nvSpPr>
            <p:spPr>
              <a:xfrm>
                <a:off x="3505456" y="1353475"/>
                <a:ext cx="35966" cy="50496"/>
              </a:xfrm>
              <a:custGeom>
                <a:rect b="b" l="l" r="r" t="t"/>
                <a:pathLst>
                  <a:path extrusionOk="0" h="1623" w="1156">
                    <a:moveTo>
                      <a:pt x="894" y="1"/>
                    </a:moveTo>
                    <a:lnTo>
                      <a:pt x="1" y="1238"/>
                    </a:lnTo>
                    <a:cubicBezTo>
                      <a:pt x="83" y="1376"/>
                      <a:pt x="179" y="1499"/>
                      <a:pt x="248" y="1623"/>
                    </a:cubicBezTo>
                    <a:lnTo>
                      <a:pt x="1155" y="345"/>
                    </a:lnTo>
                    <a:cubicBezTo>
                      <a:pt x="1073" y="235"/>
                      <a:pt x="990" y="11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6" name="Google Shape;1646;p57"/>
            <p:cNvGrpSpPr/>
            <p:nvPr/>
          </p:nvGrpSpPr>
          <p:grpSpPr>
            <a:xfrm>
              <a:off x="1791258" y="1336922"/>
              <a:ext cx="1725331" cy="1689195"/>
              <a:chOff x="1791258" y="1336922"/>
              <a:chExt cx="1725331" cy="1689195"/>
            </a:xfrm>
          </p:grpSpPr>
          <p:sp>
            <p:nvSpPr>
              <p:cNvPr id="1647" name="Google Shape;1647;p57"/>
              <p:cNvSpPr/>
              <p:nvPr/>
            </p:nvSpPr>
            <p:spPr>
              <a:xfrm>
                <a:off x="1863533" y="2370973"/>
                <a:ext cx="600938" cy="600938"/>
              </a:xfrm>
              <a:custGeom>
                <a:rect b="b" l="l" r="r" t="t"/>
                <a:pathLst>
                  <a:path extrusionOk="0" h="19315" w="19315">
                    <a:moveTo>
                      <a:pt x="10159" y="1"/>
                    </a:moveTo>
                    <a:lnTo>
                      <a:pt x="0" y="3492"/>
                    </a:lnTo>
                    <a:cubicBezTo>
                      <a:pt x="2763" y="10792"/>
                      <a:pt x="8523" y="16551"/>
                      <a:pt x="15836" y="19314"/>
                    </a:cubicBezTo>
                    <a:lnTo>
                      <a:pt x="19314" y="9156"/>
                    </a:lnTo>
                    <a:cubicBezTo>
                      <a:pt x="15135" y="7492"/>
                      <a:pt x="11822" y="4180"/>
                      <a:pt x="101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7"/>
              <p:cNvSpPr/>
              <p:nvPr/>
            </p:nvSpPr>
            <p:spPr>
              <a:xfrm>
                <a:off x="1863533" y="1391122"/>
                <a:ext cx="600938" cy="600938"/>
              </a:xfrm>
              <a:custGeom>
                <a:rect b="b" l="l" r="r" t="t"/>
                <a:pathLst>
                  <a:path extrusionOk="0" h="19315" w="19315">
                    <a:moveTo>
                      <a:pt x="15823" y="1"/>
                    </a:moveTo>
                    <a:cubicBezTo>
                      <a:pt x="8523" y="2764"/>
                      <a:pt x="2763" y="8523"/>
                      <a:pt x="0" y="15836"/>
                    </a:cubicBezTo>
                    <a:lnTo>
                      <a:pt x="10159" y="19314"/>
                    </a:lnTo>
                    <a:cubicBezTo>
                      <a:pt x="11822" y="15135"/>
                      <a:pt x="15135" y="11822"/>
                      <a:pt x="19314" y="10159"/>
                    </a:cubicBezTo>
                    <a:lnTo>
                      <a:pt x="15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7"/>
              <p:cNvSpPr/>
              <p:nvPr/>
            </p:nvSpPr>
            <p:spPr>
              <a:xfrm>
                <a:off x="2843373" y="2370973"/>
                <a:ext cx="600938" cy="600938"/>
              </a:xfrm>
              <a:custGeom>
                <a:rect b="b" l="l" r="r" t="t"/>
                <a:pathLst>
                  <a:path extrusionOk="0" h="19315" w="19315">
                    <a:moveTo>
                      <a:pt x="9170" y="1"/>
                    </a:moveTo>
                    <a:cubicBezTo>
                      <a:pt x="7493" y="4180"/>
                      <a:pt x="4180" y="7492"/>
                      <a:pt x="1" y="9156"/>
                    </a:cubicBezTo>
                    <a:lnTo>
                      <a:pt x="3492" y="19314"/>
                    </a:lnTo>
                    <a:cubicBezTo>
                      <a:pt x="10792" y="16551"/>
                      <a:pt x="16552" y="10792"/>
                      <a:pt x="19315" y="3492"/>
                    </a:cubicBezTo>
                    <a:lnTo>
                      <a:pt x="91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7"/>
              <p:cNvSpPr/>
              <p:nvPr/>
            </p:nvSpPr>
            <p:spPr>
              <a:xfrm>
                <a:off x="2843373" y="1391122"/>
                <a:ext cx="600938" cy="600938"/>
              </a:xfrm>
              <a:custGeom>
                <a:rect b="b" l="l" r="r" t="t"/>
                <a:pathLst>
                  <a:path extrusionOk="0" h="19315" w="19315">
                    <a:moveTo>
                      <a:pt x="3492" y="1"/>
                    </a:moveTo>
                    <a:lnTo>
                      <a:pt x="1" y="10159"/>
                    </a:lnTo>
                    <a:cubicBezTo>
                      <a:pt x="4180" y="11822"/>
                      <a:pt x="7493" y="15135"/>
                      <a:pt x="9170" y="19314"/>
                    </a:cubicBezTo>
                    <a:lnTo>
                      <a:pt x="19315" y="15836"/>
                    </a:lnTo>
                    <a:cubicBezTo>
                      <a:pt x="16552" y="8523"/>
                      <a:pt x="10792" y="2764"/>
                      <a:pt x="3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7"/>
              <p:cNvSpPr/>
              <p:nvPr/>
            </p:nvSpPr>
            <p:spPr>
              <a:xfrm>
                <a:off x="2355802" y="1336922"/>
                <a:ext cx="595804" cy="370301"/>
              </a:xfrm>
              <a:custGeom>
                <a:rect b="b" l="l" r="r" t="t"/>
                <a:pathLst>
                  <a:path extrusionOk="0" h="11902" w="19150">
                    <a:moveTo>
                      <a:pt x="9575" y="0"/>
                    </a:moveTo>
                    <a:cubicBezTo>
                      <a:pt x="6331" y="0"/>
                      <a:pt x="3087" y="581"/>
                      <a:pt x="1" y="1743"/>
                    </a:cubicBezTo>
                    <a:lnTo>
                      <a:pt x="14" y="1743"/>
                    </a:lnTo>
                    <a:lnTo>
                      <a:pt x="3492" y="11901"/>
                    </a:lnTo>
                    <a:cubicBezTo>
                      <a:pt x="5444" y="11118"/>
                      <a:pt x="7510" y="10726"/>
                      <a:pt x="9577" y="10726"/>
                    </a:cubicBezTo>
                    <a:cubicBezTo>
                      <a:pt x="11644" y="10726"/>
                      <a:pt x="13713" y="11118"/>
                      <a:pt x="15672" y="11901"/>
                    </a:cubicBezTo>
                    <a:lnTo>
                      <a:pt x="19150" y="1743"/>
                    </a:lnTo>
                    <a:cubicBezTo>
                      <a:pt x="16064" y="581"/>
                      <a:pt x="12819" y="0"/>
                      <a:pt x="95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7"/>
              <p:cNvSpPr/>
              <p:nvPr/>
            </p:nvSpPr>
            <p:spPr>
              <a:xfrm>
                <a:off x="2355802" y="2655816"/>
                <a:ext cx="595804" cy="370301"/>
              </a:xfrm>
              <a:custGeom>
                <a:rect b="b" l="l" r="r" t="t"/>
                <a:pathLst>
                  <a:path extrusionOk="0" h="11902" w="19150">
                    <a:moveTo>
                      <a:pt x="3492" y="1"/>
                    </a:moveTo>
                    <a:lnTo>
                      <a:pt x="1" y="10159"/>
                    </a:lnTo>
                    <a:cubicBezTo>
                      <a:pt x="3087" y="11321"/>
                      <a:pt x="6331" y="11902"/>
                      <a:pt x="9575" y="11902"/>
                    </a:cubicBezTo>
                    <a:cubicBezTo>
                      <a:pt x="12819" y="11902"/>
                      <a:pt x="16064" y="11321"/>
                      <a:pt x="19150" y="10159"/>
                    </a:cubicBezTo>
                    <a:lnTo>
                      <a:pt x="15672" y="1"/>
                    </a:lnTo>
                    <a:cubicBezTo>
                      <a:pt x="13734" y="784"/>
                      <a:pt x="11672" y="1169"/>
                      <a:pt x="9582" y="1169"/>
                    </a:cubicBezTo>
                    <a:cubicBezTo>
                      <a:pt x="7493" y="1169"/>
                      <a:pt x="5431" y="784"/>
                      <a:pt x="34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7"/>
              <p:cNvSpPr/>
              <p:nvPr/>
            </p:nvSpPr>
            <p:spPr>
              <a:xfrm>
                <a:off x="1791258" y="1883832"/>
                <a:ext cx="388377" cy="595804"/>
              </a:xfrm>
              <a:custGeom>
                <a:rect b="b" l="l" r="r" t="t"/>
                <a:pathLst>
                  <a:path extrusionOk="0" h="19150" w="12483">
                    <a:moveTo>
                      <a:pt x="2323" y="0"/>
                    </a:moveTo>
                    <a:cubicBezTo>
                      <a:pt x="0" y="6173"/>
                      <a:pt x="0" y="12963"/>
                      <a:pt x="2323" y="19149"/>
                    </a:cubicBezTo>
                    <a:lnTo>
                      <a:pt x="12482" y="15658"/>
                    </a:lnTo>
                    <a:cubicBezTo>
                      <a:pt x="11712" y="13719"/>
                      <a:pt x="11314" y="11657"/>
                      <a:pt x="11314" y="9568"/>
                    </a:cubicBezTo>
                    <a:cubicBezTo>
                      <a:pt x="11314" y="7478"/>
                      <a:pt x="11712" y="5417"/>
                      <a:pt x="12482" y="3478"/>
                    </a:cubicBezTo>
                    <a:lnTo>
                      <a:pt x="2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7"/>
              <p:cNvSpPr/>
              <p:nvPr/>
            </p:nvSpPr>
            <p:spPr>
              <a:xfrm>
                <a:off x="3128647" y="1883832"/>
                <a:ext cx="387942" cy="595804"/>
              </a:xfrm>
              <a:custGeom>
                <a:rect b="b" l="l" r="r" t="t"/>
                <a:pathLst>
                  <a:path extrusionOk="0" h="19150" w="12469">
                    <a:moveTo>
                      <a:pt x="10146" y="0"/>
                    </a:moveTo>
                    <a:lnTo>
                      <a:pt x="1" y="3478"/>
                    </a:lnTo>
                    <a:cubicBezTo>
                      <a:pt x="771" y="5417"/>
                      <a:pt x="1169" y="7478"/>
                      <a:pt x="1169" y="9568"/>
                    </a:cubicBezTo>
                    <a:cubicBezTo>
                      <a:pt x="1169" y="11657"/>
                      <a:pt x="771" y="13719"/>
                      <a:pt x="1" y="15658"/>
                    </a:cubicBezTo>
                    <a:lnTo>
                      <a:pt x="10146" y="19149"/>
                    </a:lnTo>
                    <a:cubicBezTo>
                      <a:pt x="12469" y="12963"/>
                      <a:pt x="12469" y="6173"/>
                      <a:pt x="101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55" name="Google Shape;1655;p57"/>
          <p:cNvSpPr txBox="1"/>
          <p:nvPr/>
        </p:nvSpPr>
        <p:spPr>
          <a:xfrm>
            <a:off x="3734402" y="1096760"/>
            <a:ext cx="16752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567682"/>
                </a:solidFill>
                <a:latin typeface="Abel"/>
                <a:ea typeface="Abel"/>
                <a:cs typeface="Abel"/>
                <a:sym typeface="Abel"/>
              </a:rPr>
              <a:t>2</a:t>
            </a:r>
            <a:endParaRPr b="1" sz="2400">
              <a:solidFill>
                <a:srgbClr val="567682"/>
              </a:solidFill>
              <a:latin typeface="Abel"/>
              <a:ea typeface="Abel"/>
              <a:cs typeface="Abel"/>
              <a:sym typeface="Abe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58"/>
          <p:cNvSpPr txBox="1"/>
          <p:nvPr>
            <p:ph idx="4294967295" type="title"/>
          </p:nvPr>
        </p:nvSpPr>
        <p:spPr>
          <a:xfrm>
            <a:off x="2411700" y="170875"/>
            <a:ext cx="43206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Deep Learning Models —</a:t>
            </a:r>
            <a:endParaRPr/>
          </a:p>
        </p:txBody>
      </p:sp>
      <p:sp>
        <p:nvSpPr>
          <p:cNvPr id="1661" name="Google Shape;1661;p58"/>
          <p:cNvSpPr txBox="1"/>
          <p:nvPr>
            <p:ph idx="4" type="title"/>
          </p:nvPr>
        </p:nvSpPr>
        <p:spPr>
          <a:xfrm>
            <a:off x="200000" y="1642600"/>
            <a:ext cx="21696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Confusion Matrix</a:t>
            </a:r>
            <a:endParaRPr b="1" sz="2400"/>
          </a:p>
        </p:txBody>
      </p:sp>
      <p:sp>
        <p:nvSpPr>
          <p:cNvPr id="1662" name="Google Shape;1662;p58"/>
          <p:cNvSpPr txBox="1"/>
          <p:nvPr>
            <p:ph idx="4" type="title"/>
          </p:nvPr>
        </p:nvSpPr>
        <p:spPr>
          <a:xfrm>
            <a:off x="169838" y="2897325"/>
            <a:ext cx="27024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Classification Report</a:t>
            </a:r>
            <a:endParaRPr b="1" sz="2400"/>
          </a:p>
        </p:txBody>
      </p:sp>
      <p:sp>
        <p:nvSpPr>
          <p:cNvPr id="1663" name="Google Shape;1663;p58"/>
          <p:cNvSpPr txBox="1"/>
          <p:nvPr>
            <p:ph idx="4" type="title"/>
          </p:nvPr>
        </p:nvSpPr>
        <p:spPr>
          <a:xfrm>
            <a:off x="6877250" y="1566400"/>
            <a:ext cx="21696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Confusion Matrix</a:t>
            </a:r>
            <a:endParaRPr b="1" sz="2400"/>
          </a:p>
        </p:txBody>
      </p:sp>
      <p:sp>
        <p:nvSpPr>
          <p:cNvPr id="1664" name="Google Shape;1664;p58"/>
          <p:cNvSpPr txBox="1"/>
          <p:nvPr>
            <p:ph idx="4" type="title"/>
          </p:nvPr>
        </p:nvSpPr>
        <p:spPr>
          <a:xfrm>
            <a:off x="6344450" y="2851450"/>
            <a:ext cx="27024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Classification Report</a:t>
            </a:r>
            <a:endParaRPr b="1" sz="2400"/>
          </a:p>
        </p:txBody>
      </p:sp>
      <p:sp>
        <p:nvSpPr>
          <p:cNvPr id="1665" name="Google Shape;1665;p58"/>
          <p:cNvSpPr txBox="1"/>
          <p:nvPr/>
        </p:nvSpPr>
        <p:spPr>
          <a:xfrm>
            <a:off x="3681004" y="2603687"/>
            <a:ext cx="1782000" cy="37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4"/>
                </a:solidFill>
                <a:latin typeface="Abel"/>
                <a:ea typeface="Abel"/>
                <a:cs typeface="Abel"/>
                <a:sym typeface="Abel"/>
              </a:rPr>
              <a:t>Optimization</a:t>
            </a:r>
            <a:endParaRPr b="1" sz="2400">
              <a:solidFill>
                <a:schemeClr val="accent4"/>
              </a:solidFill>
              <a:latin typeface="Abel"/>
              <a:ea typeface="Abel"/>
              <a:cs typeface="Abel"/>
              <a:sym typeface="Abel"/>
            </a:endParaRPr>
          </a:p>
        </p:txBody>
      </p:sp>
      <p:grpSp>
        <p:nvGrpSpPr>
          <p:cNvPr id="1666" name="Google Shape;1666;p58"/>
          <p:cNvGrpSpPr/>
          <p:nvPr/>
        </p:nvGrpSpPr>
        <p:grpSpPr>
          <a:xfrm>
            <a:off x="3970951" y="674888"/>
            <a:ext cx="1202100" cy="1153363"/>
            <a:chOff x="1729250" y="1258050"/>
            <a:chExt cx="1851094" cy="1849523"/>
          </a:xfrm>
        </p:grpSpPr>
        <p:sp>
          <p:nvSpPr>
            <p:cNvPr id="1667" name="Google Shape;1667;p58"/>
            <p:cNvSpPr/>
            <p:nvPr/>
          </p:nvSpPr>
          <p:spPr>
            <a:xfrm>
              <a:off x="1855817" y="1879974"/>
              <a:ext cx="58647" cy="60452"/>
            </a:xfrm>
            <a:custGeom>
              <a:rect b="b" l="l" r="r" t="t"/>
              <a:pathLst>
                <a:path extrusionOk="0" h="1943" w="1885">
                  <a:moveTo>
                    <a:pt x="1884" y="1"/>
                  </a:moveTo>
                  <a:lnTo>
                    <a:pt x="303" y="303"/>
                  </a:lnTo>
                  <a:cubicBezTo>
                    <a:pt x="193" y="702"/>
                    <a:pt x="97" y="949"/>
                    <a:pt x="97" y="963"/>
                  </a:cubicBezTo>
                  <a:cubicBezTo>
                    <a:pt x="1" y="1224"/>
                    <a:pt x="70" y="1527"/>
                    <a:pt x="276" y="1719"/>
                  </a:cubicBezTo>
                  <a:cubicBezTo>
                    <a:pt x="345" y="1802"/>
                    <a:pt x="427" y="1856"/>
                    <a:pt x="537" y="1898"/>
                  </a:cubicBezTo>
                  <a:cubicBezTo>
                    <a:pt x="619" y="1928"/>
                    <a:pt x="702" y="1942"/>
                    <a:pt x="784" y="1942"/>
                  </a:cubicBezTo>
                  <a:cubicBezTo>
                    <a:pt x="1077" y="1942"/>
                    <a:pt x="1354" y="1761"/>
                    <a:pt x="1472" y="1472"/>
                  </a:cubicBezTo>
                  <a:cubicBezTo>
                    <a:pt x="1637" y="990"/>
                    <a:pt x="1774" y="496"/>
                    <a:pt x="1884" y="1"/>
                  </a:cubicBezTo>
                  <a:close/>
                </a:path>
              </a:pathLst>
            </a:custGeom>
            <a:solidFill>
              <a:srgbClr val="F3D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8" name="Google Shape;1668;p58"/>
            <p:cNvGrpSpPr/>
            <p:nvPr/>
          </p:nvGrpSpPr>
          <p:grpSpPr>
            <a:xfrm>
              <a:off x="1729250" y="1258050"/>
              <a:ext cx="693599" cy="630946"/>
              <a:chOff x="1729250" y="1258050"/>
              <a:chExt cx="693599" cy="630946"/>
            </a:xfrm>
          </p:grpSpPr>
          <p:grpSp>
            <p:nvGrpSpPr>
              <p:cNvPr id="1669" name="Google Shape;1669;p58"/>
              <p:cNvGrpSpPr/>
              <p:nvPr/>
            </p:nvGrpSpPr>
            <p:grpSpPr>
              <a:xfrm>
                <a:off x="1729250" y="1258050"/>
                <a:ext cx="693599" cy="630946"/>
                <a:chOff x="1729250" y="1258050"/>
                <a:chExt cx="693599" cy="630946"/>
              </a:xfrm>
            </p:grpSpPr>
            <p:sp>
              <p:nvSpPr>
                <p:cNvPr id="1670" name="Google Shape;1670;p58"/>
                <p:cNvSpPr/>
                <p:nvPr/>
              </p:nvSpPr>
              <p:spPr>
                <a:xfrm>
                  <a:off x="1876787" y="1758943"/>
                  <a:ext cx="47944" cy="69754"/>
                </a:xfrm>
                <a:custGeom>
                  <a:rect b="b" l="l" r="r" t="t"/>
                  <a:pathLst>
                    <a:path extrusionOk="0" h="2242" w="1541">
                      <a:moveTo>
                        <a:pt x="1416" y="0"/>
                      </a:moveTo>
                      <a:lnTo>
                        <a:pt x="42" y="757"/>
                      </a:lnTo>
                      <a:cubicBezTo>
                        <a:pt x="69" y="1251"/>
                        <a:pt x="56" y="1746"/>
                        <a:pt x="1" y="2241"/>
                      </a:cubicBezTo>
                      <a:lnTo>
                        <a:pt x="1485" y="1939"/>
                      </a:lnTo>
                      <a:cubicBezTo>
                        <a:pt x="1540" y="1293"/>
                        <a:pt x="1513" y="647"/>
                        <a:pt x="1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8"/>
                <p:cNvSpPr/>
                <p:nvPr/>
              </p:nvSpPr>
              <p:spPr>
                <a:xfrm>
                  <a:off x="1806223" y="1617813"/>
                  <a:ext cx="52642" cy="66736"/>
                </a:xfrm>
                <a:custGeom>
                  <a:rect b="b" l="l" r="r" t="t"/>
                  <a:pathLst>
                    <a:path extrusionOk="0" h="2145" w="1692">
                      <a:moveTo>
                        <a:pt x="949" y="0"/>
                      </a:moveTo>
                      <a:lnTo>
                        <a:pt x="0" y="1141"/>
                      </a:lnTo>
                      <a:cubicBezTo>
                        <a:pt x="275" y="1471"/>
                        <a:pt x="578" y="1801"/>
                        <a:pt x="908" y="2145"/>
                      </a:cubicBezTo>
                      <a:lnTo>
                        <a:pt x="1691" y="866"/>
                      </a:lnTo>
                      <a:cubicBezTo>
                        <a:pt x="1416" y="564"/>
                        <a:pt x="1169" y="275"/>
                        <a:pt x="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8"/>
                <p:cNvSpPr/>
                <p:nvPr/>
              </p:nvSpPr>
              <p:spPr>
                <a:xfrm>
                  <a:off x="1868667" y="1832495"/>
                  <a:ext cx="53482" cy="42811"/>
                </a:xfrm>
                <a:custGeom>
                  <a:rect b="b" l="l" r="r" t="t"/>
                  <a:pathLst>
                    <a:path extrusionOk="0" h="1376" w="1719">
                      <a:moveTo>
                        <a:pt x="1719" y="1"/>
                      </a:moveTo>
                      <a:lnTo>
                        <a:pt x="207" y="317"/>
                      </a:lnTo>
                      <a:cubicBezTo>
                        <a:pt x="152" y="702"/>
                        <a:pt x="83" y="1073"/>
                        <a:pt x="0" y="1376"/>
                      </a:cubicBezTo>
                      <a:lnTo>
                        <a:pt x="1554" y="1073"/>
                      </a:lnTo>
                      <a:cubicBezTo>
                        <a:pt x="1622" y="743"/>
                        <a:pt x="1677" y="386"/>
                        <a:pt x="1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8"/>
                <p:cNvSpPr/>
                <p:nvPr/>
              </p:nvSpPr>
              <p:spPr>
                <a:xfrm>
                  <a:off x="1868667" y="1707606"/>
                  <a:ext cx="49624" cy="60763"/>
                </a:xfrm>
                <a:custGeom>
                  <a:rect b="b" l="l" r="r" t="t"/>
                  <a:pathLst>
                    <a:path extrusionOk="0" h="1953" w="1595">
                      <a:moveTo>
                        <a:pt x="1210" y="1"/>
                      </a:moveTo>
                      <a:lnTo>
                        <a:pt x="0" y="867"/>
                      </a:lnTo>
                      <a:cubicBezTo>
                        <a:pt x="124" y="1211"/>
                        <a:pt x="207" y="1582"/>
                        <a:pt x="262" y="1953"/>
                      </a:cubicBezTo>
                      <a:lnTo>
                        <a:pt x="1595" y="1211"/>
                      </a:lnTo>
                      <a:cubicBezTo>
                        <a:pt x="1513" y="798"/>
                        <a:pt x="1389" y="386"/>
                        <a:pt x="1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8"/>
                <p:cNvSpPr/>
                <p:nvPr/>
              </p:nvSpPr>
              <p:spPr>
                <a:xfrm>
                  <a:off x="1943929" y="1258050"/>
                  <a:ext cx="65492" cy="57838"/>
                </a:xfrm>
                <a:custGeom>
                  <a:rect b="b" l="l" r="r" t="t"/>
                  <a:pathLst>
                    <a:path extrusionOk="0" h="1859" w="2105">
                      <a:moveTo>
                        <a:pt x="149" y="1"/>
                      </a:moveTo>
                      <a:cubicBezTo>
                        <a:pt x="100" y="1"/>
                        <a:pt x="50" y="1"/>
                        <a:pt x="1" y="2"/>
                      </a:cubicBezTo>
                      <a:lnTo>
                        <a:pt x="867" y="1542"/>
                      </a:lnTo>
                      <a:cubicBezTo>
                        <a:pt x="1293" y="1597"/>
                        <a:pt x="1705" y="1707"/>
                        <a:pt x="2104" y="1858"/>
                      </a:cubicBezTo>
                      <a:lnTo>
                        <a:pt x="2063" y="277"/>
                      </a:lnTo>
                      <a:cubicBezTo>
                        <a:pt x="1437" y="86"/>
                        <a:pt x="799"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8"/>
                <p:cNvSpPr/>
                <p:nvPr/>
              </p:nvSpPr>
              <p:spPr>
                <a:xfrm>
                  <a:off x="2135554" y="1361626"/>
                  <a:ext cx="49220" cy="65461"/>
                </a:xfrm>
                <a:custGeom>
                  <a:rect b="b" l="l" r="r" t="t"/>
                  <a:pathLst>
                    <a:path extrusionOk="0" h="2104" w="1582">
                      <a:moveTo>
                        <a:pt x="646" y="0"/>
                      </a:moveTo>
                      <a:lnTo>
                        <a:pt x="0" y="1388"/>
                      </a:lnTo>
                      <a:cubicBezTo>
                        <a:pt x="303" y="1663"/>
                        <a:pt x="619" y="1911"/>
                        <a:pt x="976" y="2103"/>
                      </a:cubicBezTo>
                      <a:lnTo>
                        <a:pt x="1581" y="770"/>
                      </a:lnTo>
                      <a:cubicBezTo>
                        <a:pt x="1347" y="632"/>
                        <a:pt x="1141" y="467"/>
                        <a:pt x="949" y="289"/>
                      </a:cubicBezTo>
                      <a:cubicBezTo>
                        <a:pt x="853" y="179"/>
                        <a:pt x="756" y="96"/>
                        <a:pt x="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8"/>
                <p:cNvSpPr/>
                <p:nvPr/>
              </p:nvSpPr>
              <p:spPr>
                <a:xfrm>
                  <a:off x="1747202" y="1530540"/>
                  <a:ext cx="53482" cy="68043"/>
                </a:xfrm>
                <a:custGeom>
                  <a:rect b="b" l="l" r="r" t="t"/>
                  <a:pathLst>
                    <a:path extrusionOk="0" h="2187" w="1719">
                      <a:moveTo>
                        <a:pt x="1238" y="1"/>
                      </a:moveTo>
                      <a:lnTo>
                        <a:pt x="0" y="936"/>
                      </a:lnTo>
                      <a:cubicBezTo>
                        <a:pt x="179" y="1362"/>
                        <a:pt x="399" y="1788"/>
                        <a:pt x="646" y="2187"/>
                      </a:cubicBezTo>
                      <a:lnTo>
                        <a:pt x="1719" y="1114"/>
                      </a:lnTo>
                      <a:cubicBezTo>
                        <a:pt x="1526" y="757"/>
                        <a:pt x="1361" y="386"/>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8"/>
                <p:cNvSpPr/>
                <p:nvPr/>
              </p:nvSpPr>
              <p:spPr>
                <a:xfrm>
                  <a:off x="2241618" y="1405247"/>
                  <a:ext cx="36806" cy="46358"/>
                </a:xfrm>
                <a:custGeom>
                  <a:rect b="b" l="l" r="r" t="t"/>
                  <a:pathLst>
                    <a:path extrusionOk="0" h="1490" w="1183">
                      <a:moveTo>
                        <a:pt x="207" y="0"/>
                      </a:moveTo>
                      <a:lnTo>
                        <a:pt x="0" y="1444"/>
                      </a:lnTo>
                      <a:cubicBezTo>
                        <a:pt x="299" y="1475"/>
                        <a:pt x="591" y="1490"/>
                        <a:pt x="886" y="1490"/>
                      </a:cubicBezTo>
                      <a:cubicBezTo>
                        <a:pt x="984" y="1490"/>
                        <a:pt x="1083" y="1488"/>
                        <a:pt x="1183" y="1485"/>
                      </a:cubicBezTo>
                      <a:lnTo>
                        <a:pt x="811" y="41"/>
                      </a:lnTo>
                      <a:cubicBezTo>
                        <a:pt x="605" y="41"/>
                        <a:pt x="413" y="28"/>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8"/>
                <p:cNvSpPr/>
                <p:nvPr/>
              </p:nvSpPr>
              <p:spPr>
                <a:xfrm>
                  <a:off x="2339997" y="1385117"/>
                  <a:ext cx="82853" cy="53514"/>
                </a:xfrm>
                <a:custGeom>
                  <a:rect b="b" l="l" r="r" t="t"/>
                  <a:pathLst>
                    <a:path extrusionOk="0" h="1720" w="2663">
                      <a:moveTo>
                        <a:pt x="1623" y="1"/>
                      </a:moveTo>
                      <a:cubicBezTo>
                        <a:pt x="1532" y="1"/>
                        <a:pt x="1435" y="18"/>
                        <a:pt x="1334" y="56"/>
                      </a:cubicBezTo>
                      <a:cubicBezTo>
                        <a:pt x="894" y="194"/>
                        <a:pt x="454" y="331"/>
                        <a:pt x="0" y="427"/>
                      </a:cubicBezTo>
                      <a:lnTo>
                        <a:pt x="852" y="1719"/>
                      </a:lnTo>
                      <a:cubicBezTo>
                        <a:pt x="1430" y="1568"/>
                        <a:pt x="1801" y="1431"/>
                        <a:pt x="1856" y="1417"/>
                      </a:cubicBezTo>
                      <a:cubicBezTo>
                        <a:pt x="2663" y="1111"/>
                        <a:pt x="2350" y="1"/>
                        <a:pt x="16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8"/>
                <p:cNvSpPr/>
                <p:nvPr/>
              </p:nvSpPr>
              <p:spPr>
                <a:xfrm>
                  <a:off x="1836589" y="1276065"/>
                  <a:ext cx="70159" cy="49220"/>
                </a:xfrm>
                <a:custGeom>
                  <a:rect b="b" l="l" r="r" t="t"/>
                  <a:pathLst>
                    <a:path extrusionOk="0" h="1582" w="2255">
                      <a:moveTo>
                        <a:pt x="1114" y="1"/>
                      </a:moveTo>
                      <a:cubicBezTo>
                        <a:pt x="729" y="179"/>
                        <a:pt x="344" y="399"/>
                        <a:pt x="0" y="661"/>
                      </a:cubicBezTo>
                      <a:lnTo>
                        <a:pt x="1265" y="1582"/>
                      </a:lnTo>
                      <a:cubicBezTo>
                        <a:pt x="1581" y="1389"/>
                        <a:pt x="1911" y="1252"/>
                        <a:pt x="2255" y="1128"/>
                      </a:cubicBezTo>
                      <a:lnTo>
                        <a:pt x="1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8"/>
                <p:cNvSpPr/>
                <p:nvPr/>
              </p:nvSpPr>
              <p:spPr>
                <a:xfrm>
                  <a:off x="2069687" y="1303880"/>
                  <a:ext cx="44086" cy="63314"/>
                </a:xfrm>
                <a:custGeom>
                  <a:rect b="b" l="l" r="r" t="t"/>
                  <a:pathLst>
                    <a:path extrusionOk="0" h="2035" w="1417">
                      <a:moveTo>
                        <a:pt x="481" y="0"/>
                      </a:moveTo>
                      <a:lnTo>
                        <a:pt x="0" y="1430"/>
                      </a:lnTo>
                      <a:cubicBezTo>
                        <a:pt x="261" y="1609"/>
                        <a:pt x="523" y="1815"/>
                        <a:pt x="784" y="2035"/>
                      </a:cubicBezTo>
                      <a:lnTo>
                        <a:pt x="1416" y="674"/>
                      </a:lnTo>
                      <a:cubicBezTo>
                        <a:pt x="1100" y="426"/>
                        <a:pt x="784" y="193"/>
                        <a:pt x="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8"/>
                <p:cNvSpPr/>
                <p:nvPr/>
              </p:nvSpPr>
              <p:spPr>
                <a:xfrm>
                  <a:off x="1729250" y="1446286"/>
                  <a:ext cx="50900" cy="59052"/>
                </a:xfrm>
                <a:custGeom>
                  <a:rect b="b" l="l" r="r" t="t"/>
                  <a:pathLst>
                    <a:path extrusionOk="0" h="1898" w="1636">
                      <a:moveTo>
                        <a:pt x="1636" y="1"/>
                      </a:moveTo>
                      <a:lnTo>
                        <a:pt x="110" y="97"/>
                      </a:lnTo>
                      <a:cubicBezTo>
                        <a:pt x="14" y="688"/>
                        <a:pt x="0" y="1293"/>
                        <a:pt x="96" y="1898"/>
                      </a:cubicBezTo>
                      <a:lnTo>
                        <a:pt x="1526" y="1142"/>
                      </a:lnTo>
                      <a:cubicBezTo>
                        <a:pt x="1512" y="757"/>
                        <a:pt x="1553" y="372"/>
                        <a:pt x="1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8"/>
                <p:cNvSpPr/>
                <p:nvPr/>
              </p:nvSpPr>
              <p:spPr>
                <a:xfrm>
                  <a:off x="1843870" y="1654154"/>
                  <a:ext cx="56905" cy="68043"/>
                </a:xfrm>
                <a:custGeom>
                  <a:rect b="b" l="l" r="r" t="t"/>
                  <a:pathLst>
                    <a:path extrusionOk="0" h="2187" w="1829">
                      <a:moveTo>
                        <a:pt x="784" y="1"/>
                      </a:moveTo>
                      <a:lnTo>
                        <a:pt x="0" y="1293"/>
                      </a:lnTo>
                      <a:cubicBezTo>
                        <a:pt x="248" y="1554"/>
                        <a:pt x="467" y="1856"/>
                        <a:pt x="632" y="2186"/>
                      </a:cubicBezTo>
                      <a:lnTo>
                        <a:pt x="1828" y="1348"/>
                      </a:lnTo>
                      <a:cubicBezTo>
                        <a:pt x="1608" y="935"/>
                        <a:pt x="1320" y="550"/>
                        <a:pt x="990" y="221"/>
                      </a:cubicBezTo>
                      <a:cubicBezTo>
                        <a:pt x="921" y="152"/>
                        <a:pt x="852" y="83"/>
                        <a:pt x="7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8"/>
                <p:cNvSpPr/>
                <p:nvPr/>
              </p:nvSpPr>
              <p:spPr>
                <a:xfrm>
                  <a:off x="1760021" y="1338509"/>
                  <a:ext cx="61198" cy="55225"/>
                </a:xfrm>
                <a:custGeom>
                  <a:rect b="b" l="l" r="r" t="t"/>
                  <a:pathLst>
                    <a:path extrusionOk="0" h="1775" w="1967">
                      <a:moveTo>
                        <a:pt x="936" y="1"/>
                      </a:moveTo>
                      <a:cubicBezTo>
                        <a:pt x="592" y="386"/>
                        <a:pt x="276" y="812"/>
                        <a:pt x="1" y="1265"/>
                      </a:cubicBezTo>
                      <a:lnTo>
                        <a:pt x="1403" y="1774"/>
                      </a:lnTo>
                      <a:cubicBezTo>
                        <a:pt x="1568" y="1513"/>
                        <a:pt x="1760" y="1265"/>
                        <a:pt x="1967" y="1032"/>
                      </a:cubicBezTo>
                      <a:lnTo>
                        <a:pt x="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8"/>
                <p:cNvSpPr/>
                <p:nvPr/>
              </p:nvSpPr>
              <p:spPr>
                <a:xfrm>
                  <a:off x="1884068" y="1259388"/>
                  <a:ext cx="71030" cy="48380"/>
                </a:xfrm>
                <a:custGeom>
                  <a:rect b="b" l="l" r="r" t="t"/>
                  <a:pathLst>
                    <a:path extrusionOk="0" h="1555" w="2283">
                      <a:moveTo>
                        <a:pt x="1471" y="1"/>
                      </a:moveTo>
                      <a:cubicBezTo>
                        <a:pt x="963" y="56"/>
                        <a:pt x="481" y="179"/>
                        <a:pt x="0" y="372"/>
                      </a:cubicBezTo>
                      <a:lnTo>
                        <a:pt x="1196" y="1554"/>
                      </a:lnTo>
                      <a:cubicBezTo>
                        <a:pt x="1507" y="1494"/>
                        <a:pt x="1819" y="1455"/>
                        <a:pt x="2139" y="1455"/>
                      </a:cubicBezTo>
                      <a:cubicBezTo>
                        <a:pt x="2187" y="1455"/>
                        <a:pt x="2234" y="1456"/>
                        <a:pt x="2282" y="1458"/>
                      </a:cubicBezTo>
                      <a:lnTo>
                        <a:pt x="14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8"/>
                <p:cNvSpPr/>
                <p:nvPr/>
              </p:nvSpPr>
              <p:spPr>
                <a:xfrm>
                  <a:off x="2104316" y="1332971"/>
                  <a:ext cx="41535" cy="62474"/>
                </a:xfrm>
                <a:custGeom>
                  <a:rect b="b" l="l" r="r" t="t"/>
                  <a:pathLst>
                    <a:path extrusionOk="0" h="2008" w="1335">
                      <a:moveTo>
                        <a:pt x="633" y="0"/>
                      </a:moveTo>
                      <a:lnTo>
                        <a:pt x="1" y="1375"/>
                      </a:lnTo>
                      <a:cubicBezTo>
                        <a:pt x="234" y="1581"/>
                        <a:pt x="468" y="1787"/>
                        <a:pt x="688" y="2007"/>
                      </a:cubicBezTo>
                      <a:lnTo>
                        <a:pt x="1334" y="619"/>
                      </a:lnTo>
                      <a:cubicBezTo>
                        <a:pt x="1100" y="399"/>
                        <a:pt x="867" y="193"/>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8"/>
                <p:cNvSpPr/>
                <p:nvPr/>
              </p:nvSpPr>
              <p:spPr>
                <a:xfrm>
                  <a:off x="1735224" y="1388975"/>
                  <a:ext cx="61198" cy="47073"/>
                </a:xfrm>
                <a:custGeom>
                  <a:rect b="b" l="l" r="r" t="t"/>
                  <a:pathLst>
                    <a:path extrusionOk="0" h="1513" w="1967">
                      <a:moveTo>
                        <a:pt x="578" y="1"/>
                      </a:moveTo>
                      <a:cubicBezTo>
                        <a:pt x="317" y="482"/>
                        <a:pt x="124" y="991"/>
                        <a:pt x="0" y="1513"/>
                      </a:cubicBezTo>
                      <a:lnTo>
                        <a:pt x="1568" y="1417"/>
                      </a:lnTo>
                      <a:cubicBezTo>
                        <a:pt x="1678" y="1101"/>
                        <a:pt x="1815" y="798"/>
                        <a:pt x="1966" y="509"/>
                      </a:cubicBez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8"/>
                <p:cNvSpPr/>
                <p:nvPr/>
              </p:nvSpPr>
              <p:spPr>
                <a:xfrm>
                  <a:off x="1734788" y="1495476"/>
                  <a:ext cx="47073" cy="51367"/>
                </a:xfrm>
                <a:custGeom>
                  <a:rect b="b" l="l" r="r" t="t"/>
                  <a:pathLst>
                    <a:path extrusionOk="0" h="1651" w="1513">
                      <a:moveTo>
                        <a:pt x="1389" y="1"/>
                      </a:moveTo>
                      <a:lnTo>
                        <a:pt x="1" y="743"/>
                      </a:lnTo>
                      <a:cubicBezTo>
                        <a:pt x="69" y="1045"/>
                        <a:pt x="152" y="1348"/>
                        <a:pt x="262" y="1650"/>
                      </a:cubicBezTo>
                      <a:lnTo>
                        <a:pt x="1513" y="702"/>
                      </a:lnTo>
                      <a:cubicBezTo>
                        <a:pt x="1458" y="482"/>
                        <a:pt x="1417" y="248"/>
                        <a:pt x="1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8"/>
                <p:cNvSpPr/>
                <p:nvPr/>
              </p:nvSpPr>
              <p:spPr>
                <a:xfrm>
                  <a:off x="1774146" y="1576744"/>
                  <a:ext cx="53482" cy="66332"/>
                </a:xfrm>
                <a:custGeom>
                  <a:rect b="b" l="l" r="r" t="t"/>
                  <a:pathLst>
                    <a:path extrusionOk="0" h="2132" w="1719">
                      <a:moveTo>
                        <a:pt x="1059" y="1"/>
                      </a:moveTo>
                      <a:lnTo>
                        <a:pt x="0" y="1059"/>
                      </a:lnTo>
                      <a:cubicBezTo>
                        <a:pt x="234" y="1430"/>
                        <a:pt x="495" y="1788"/>
                        <a:pt x="756" y="2131"/>
                      </a:cubicBezTo>
                      <a:lnTo>
                        <a:pt x="1719" y="977"/>
                      </a:lnTo>
                      <a:cubicBezTo>
                        <a:pt x="1471" y="660"/>
                        <a:pt x="1265" y="344"/>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8"/>
                <p:cNvSpPr/>
                <p:nvPr/>
              </p:nvSpPr>
              <p:spPr>
                <a:xfrm>
                  <a:off x="2020934" y="1270931"/>
                  <a:ext cx="52611" cy="70190"/>
                </a:xfrm>
                <a:custGeom>
                  <a:rect b="b" l="l" r="r" t="t"/>
                  <a:pathLst>
                    <a:path extrusionOk="0" h="2256" w="1691">
                      <a:moveTo>
                        <a:pt x="0" y="1"/>
                      </a:moveTo>
                      <a:lnTo>
                        <a:pt x="55" y="1623"/>
                      </a:lnTo>
                      <a:cubicBezTo>
                        <a:pt x="454" y="1802"/>
                        <a:pt x="839" y="2008"/>
                        <a:pt x="1210" y="2255"/>
                      </a:cubicBezTo>
                      <a:lnTo>
                        <a:pt x="1691" y="826"/>
                      </a:lnTo>
                      <a:cubicBezTo>
                        <a:pt x="1155" y="496"/>
                        <a:pt x="591" y="22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8"/>
                <p:cNvSpPr/>
                <p:nvPr/>
              </p:nvSpPr>
              <p:spPr>
                <a:xfrm>
                  <a:off x="2177463" y="1391993"/>
                  <a:ext cx="57776" cy="56469"/>
                </a:xfrm>
                <a:custGeom>
                  <a:rect b="b" l="l" r="r" t="t"/>
                  <a:pathLst>
                    <a:path extrusionOk="0" h="1815" w="1857">
                      <a:moveTo>
                        <a:pt x="605" y="0"/>
                      </a:moveTo>
                      <a:lnTo>
                        <a:pt x="0" y="1320"/>
                      </a:lnTo>
                      <a:cubicBezTo>
                        <a:pt x="523" y="1553"/>
                        <a:pt x="1073" y="1732"/>
                        <a:pt x="1650" y="1815"/>
                      </a:cubicBezTo>
                      <a:lnTo>
                        <a:pt x="1856" y="371"/>
                      </a:lnTo>
                      <a:cubicBezTo>
                        <a:pt x="1416" y="302"/>
                        <a:pt x="1004" y="179"/>
                        <a:pt x="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8"/>
                <p:cNvSpPr/>
                <p:nvPr/>
              </p:nvSpPr>
              <p:spPr>
                <a:xfrm>
                  <a:off x="1798103" y="1304720"/>
                  <a:ext cx="66301" cy="56500"/>
                </a:xfrm>
                <a:custGeom>
                  <a:rect b="b" l="l" r="r" t="t"/>
                  <a:pathLst>
                    <a:path extrusionOk="0" h="1816" w="2131">
                      <a:moveTo>
                        <a:pt x="880" y="1"/>
                      </a:moveTo>
                      <a:cubicBezTo>
                        <a:pt x="591" y="221"/>
                        <a:pt x="316" y="468"/>
                        <a:pt x="55" y="729"/>
                      </a:cubicBezTo>
                      <a:lnTo>
                        <a:pt x="0" y="784"/>
                      </a:lnTo>
                      <a:lnTo>
                        <a:pt x="1031" y="1815"/>
                      </a:lnTo>
                      <a:lnTo>
                        <a:pt x="1086" y="1760"/>
                      </a:lnTo>
                      <a:cubicBezTo>
                        <a:pt x="1402" y="1444"/>
                        <a:pt x="1746" y="1155"/>
                        <a:pt x="2131" y="894"/>
                      </a:cubicBezTo>
                      <a:lnTo>
                        <a:pt x="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8"/>
                <p:cNvSpPr/>
                <p:nvPr/>
              </p:nvSpPr>
              <p:spPr>
                <a:xfrm>
                  <a:off x="2280104" y="1400953"/>
                  <a:ext cx="73581" cy="50091"/>
                </a:xfrm>
                <a:custGeom>
                  <a:rect b="b" l="l" r="r" t="t"/>
                  <a:pathLst>
                    <a:path extrusionOk="0" h="1610" w="2365">
                      <a:moveTo>
                        <a:pt x="1485" y="1"/>
                      </a:moveTo>
                      <a:cubicBezTo>
                        <a:pt x="1004" y="97"/>
                        <a:pt x="495" y="152"/>
                        <a:pt x="1" y="166"/>
                      </a:cubicBezTo>
                      <a:lnTo>
                        <a:pt x="372" y="1609"/>
                      </a:lnTo>
                      <a:cubicBezTo>
                        <a:pt x="1032" y="1568"/>
                        <a:pt x="1705" y="1472"/>
                        <a:pt x="2365" y="1320"/>
                      </a:cubicBez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8"/>
                <p:cNvSpPr/>
                <p:nvPr/>
              </p:nvSpPr>
              <p:spPr>
                <a:xfrm>
                  <a:off x="2326307" y="1398402"/>
                  <a:ext cx="40664" cy="43651"/>
                </a:xfrm>
                <a:custGeom>
                  <a:rect b="b" l="l" r="r" t="t"/>
                  <a:pathLst>
                    <a:path extrusionOk="0" h="1403" w="1307">
                      <a:moveTo>
                        <a:pt x="440" y="0"/>
                      </a:moveTo>
                      <a:cubicBezTo>
                        <a:pt x="303" y="28"/>
                        <a:pt x="165" y="55"/>
                        <a:pt x="0" y="83"/>
                      </a:cubicBezTo>
                      <a:lnTo>
                        <a:pt x="880" y="1402"/>
                      </a:lnTo>
                      <a:cubicBezTo>
                        <a:pt x="1031" y="1361"/>
                        <a:pt x="1169" y="1320"/>
                        <a:pt x="1306" y="1292"/>
                      </a:cubicBezTo>
                      <a:lnTo>
                        <a:pt x="4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8"/>
                <p:cNvSpPr/>
                <p:nvPr/>
              </p:nvSpPr>
              <p:spPr>
                <a:xfrm>
                  <a:off x="1865244" y="1865880"/>
                  <a:ext cx="51771" cy="23117"/>
                </a:xfrm>
                <a:custGeom>
                  <a:rect b="b" l="l" r="r" t="t"/>
                  <a:pathLst>
                    <a:path extrusionOk="0" h="743" w="1664">
                      <a:moveTo>
                        <a:pt x="1664" y="0"/>
                      </a:moveTo>
                      <a:lnTo>
                        <a:pt x="110" y="303"/>
                      </a:lnTo>
                      <a:cubicBezTo>
                        <a:pt x="69" y="467"/>
                        <a:pt x="42" y="619"/>
                        <a:pt x="0" y="742"/>
                      </a:cubicBezTo>
                      <a:lnTo>
                        <a:pt x="1581" y="440"/>
                      </a:lnTo>
                      <a:cubicBezTo>
                        <a:pt x="1609" y="303"/>
                        <a:pt x="1636" y="165"/>
                        <a:pt x="1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5" name="Google Shape;1695;p58"/>
              <p:cNvGrpSpPr/>
              <p:nvPr/>
            </p:nvGrpSpPr>
            <p:grpSpPr>
              <a:xfrm>
                <a:off x="1732237" y="1258112"/>
                <a:ext cx="559441" cy="584276"/>
                <a:chOff x="1732237" y="1258112"/>
                <a:chExt cx="559441" cy="584276"/>
              </a:xfrm>
            </p:grpSpPr>
            <p:sp>
              <p:nvSpPr>
                <p:cNvPr id="1696" name="Google Shape;1696;p58"/>
                <p:cNvSpPr/>
                <p:nvPr/>
              </p:nvSpPr>
              <p:spPr>
                <a:xfrm>
                  <a:off x="2266850" y="1406087"/>
                  <a:ext cx="24828" cy="45362"/>
                </a:xfrm>
                <a:custGeom>
                  <a:rect b="b" l="l" r="r" t="t"/>
                  <a:pathLst>
                    <a:path extrusionOk="0" h="1458" w="798">
                      <a:moveTo>
                        <a:pt x="427" y="1"/>
                      </a:moveTo>
                      <a:cubicBezTo>
                        <a:pt x="275" y="14"/>
                        <a:pt x="138" y="14"/>
                        <a:pt x="0" y="14"/>
                      </a:cubicBezTo>
                      <a:lnTo>
                        <a:pt x="372" y="1458"/>
                      </a:lnTo>
                      <a:cubicBezTo>
                        <a:pt x="509" y="1458"/>
                        <a:pt x="647" y="1444"/>
                        <a:pt x="798" y="1444"/>
                      </a:cubicBezTo>
                      <a:lnTo>
                        <a:pt x="4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8"/>
                <p:cNvSpPr/>
                <p:nvPr/>
              </p:nvSpPr>
              <p:spPr>
                <a:xfrm>
                  <a:off x="2165920" y="1385552"/>
                  <a:ext cx="30397" cy="47509"/>
                </a:xfrm>
                <a:custGeom>
                  <a:rect b="b" l="l" r="r" t="t"/>
                  <a:pathLst>
                    <a:path extrusionOk="0" h="1527" w="977">
                      <a:moveTo>
                        <a:pt x="605" y="1"/>
                      </a:moveTo>
                      <a:lnTo>
                        <a:pt x="0" y="1334"/>
                      </a:lnTo>
                      <a:cubicBezTo>
                        <a:pt x="110" y="1403"/>
                        <a:pt x="234" y="1472"/>
                        <a:pt x="371" y="1527"/>
                      </a:cubicBezTo>
                      <a:lnTo>
                        <a:pt x="976" y="207"/>
                      </a:lnTo>
                      <a:cubicBezTo>
                        <a:pt x="839" y="138"/>
                        <a:pt x="729" y="83"/>
                        <a:pt x="6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8"/>
                <p:cNvSpPr/>
                <p:nvPr/>
              </p:nvSpPr>
              <p:spPr>
                <a:xfrm>
                  <a:off x="2094049" y="1324819"/>
                  <a:ext cx="29992" cy="50931"/>
                </a:xfrm>
                <a:custGeom>
                  <a:rect b="b" l="l" r="r" t="t"/>
                  <a:pathLst>
                    <a:path extrusionOk="0" h="1637" w="964">
                      <a:moveTo>
                        <a:pt x="633" y="1"/>
                      </a:moveTo>
                      <a:lnTo>
                        <a:pt x="1" y="1362"/>
                      </a:lnTo>
                      <a:cubicBezTo>
                        <a:pt x="111" y="1444"/>
                        <a:pt x="221" y="1540"/>
                        <a:pt x="331" y="1637"/>
                      </a:cubicBezTo>
                      <a:lnTo>
                        <a:pt x="963" y="262"/>
                      </a:lnTo>
                      <a:cubicBezTo>
                        <a:pt x="853" y="166"/>
                        <a:pt x="743" y="83"/>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8"/>
                <p:cNvSpPr/>
                <p:nvPr/>
              </p:nvSpPr>
              <p:spPr>
                <a:xfrm>
                  <a:off x="2228799" y="1403536"/>
                  <a:ext cx="19259" cy="46638"/>
                </a:xfrm>
                <a:custGeom>
                  <a:rect b="b" l="l" r="r" t="t"/>
                  <a:pathLst>
                    <a:path extrusionOk="0" h="1499" w="619">
                      <a:moveTo>
                        <a:pt x="206" y="0"/>
                      </a:moveTo>
                      <a:lnTo>
                        <a:pt x="0" y="1444"/>
                      </a:lnTo>
                      <a:cubicBezTo>
                        <a:pt x="137" y="1457"/>
                        <a:pt x="275" y="1485"/>
                        <a:pt x="412" y="1499"/>
                      </a:cubicBezTo>
                      <a:lnTo>
                        <a:pt x="619" y="55"/>
                      </a:lnTo>
                      <a:cubicBezTo>
                        <a:pt x="481" y="41"/>
                        <a:pt x="344" y="28"/>
                        <a:pt x="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8"/>
                <p:cNvSpPr/>
                <p:nvPr/>
              </p:nvSpPr>
              <p:spPr>
                <a:xfrm>
                  <a:off x="2126126" y="1352199"/>
                  <a:ext cx="29992" cy="52642"/>
                </a:xfrm>
                <a:custGeom>
                  <a:rect b="b" l="l" r="r" t="t"/>
                  <a:pathLst>
                    <a:path extrusionOk="0" h="1692" w="964">
                      <a:moveTo>
                        <a:pt x="647" y="1"/>
                      </a:moveTo>
                      <a:lnTo>
                        <a:pt x="1" y="1389"/>
                      </a:lnTo>
                      <a:lnTo>
                        <a:pt x="221" y="1609"/>
                      </a:lnTo>
                      <a:lnTo>
                        <a:pt x="317" y="1691"/>
                      </a:lnTo>
                      <a:lnTo>
                        <a:pt x="963" y="303"/>
                      </a:lnTo>
                      <a:lnTo>
                        <a:pt x="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8"/>
                <p:cNvSpPr/>
                <p:nvPr/>
              </p:nvSpPr>
              <p:spPr>
                <a:xfrm>
                  <a:off x="1742908" y="1517722"/>
                  <a:ext cx="42811" cy="41940"/>
                </a:xfrm>
                <a:custGeom>
                  <a:rect b="b" l="l" r="r" t="t"/>
                  <a:pathLst>
                    <a:path extrusionOk="0" h="1348" w="1376">
                      <a:moveTo>
                        <a:pt x="1252" y="1"/>
                      </a:moveTo>
                      <a:lnTo>
                        <a:pt x="1" y="935"/>
                      </a:lnTo>
                      <a:cubicBezTo>
                        <a:pt x="42" y="1073"/>
                        <a:pt x="83" y="1196"/>
                        <a:pt x="138" y="1348"/>
                      </a:cubicBezTo>
                      <a:lnTo>
                        <a:pt x="1376" y="427"/>
                      </a:lnTo>
                      <a:cubicBezTo>
                        <a:pt x="1321" y="275"/>
                        <a:pt x="1279" y="138"/>
                        <a:pt x="1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8"/>
                <p:cNvSpPr/>
                <p:nvPr/>
              </p:nvSpPr>
              <p:spPr>
                <a:xfrm>
                  <a:off x="1797667" y="1607110"/>
                  <a:ext cx="38082" cy="46233"/>
                </a:xfrm>
                <a:custGeom>
                  <a:rect b="b" l="l" r="r" t="t"/>
                  <a:pathLst>
                    <a:path extrusionOk="0" h="1486" w="1224">
                      <a:moveTo>
                        <a:pt x="963" y="1"/>
                      </a:moveTo>
                      <a:lnTo>
                        <a:pt x="0" y="1141"/>
                      </a:lnTo>
                      <a:cubicBezTo>
                        <a:pt x="97" y="1265"/>
                        <a:pt x="179" y="1375"/>
                        <a:pt x="275" y="1485"/>
                      </a:cubicBezTo>
                      <a:lnTo>
                        <a:pt x="1224" y="344"/>
                      </a:lnTo>
                      <a:cubicBezTo>
                        <a:pt x="1128" y="220"/>
                        <a:pt x="1045" y="110"/>
                        <a:pt x="9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8"/>
                <p:cNvSpPr/>
                <p:nvPr/>
              </p:nvSpPr>
              <p:spPr>
                <a:xfrm>
                  <a:off x="1767301" y="1565201"/>
                  <a:ext cx="39793" cy="44491"/>
                </a:xfrm>
                <a:custGeom>
                  <a:rect b="b" l="l" r="r" t="t"/>
                  <a:pathLst>
                    <a:path extrusionOk="0" h="1430" w="1279">
                      <a:moveTo>
                        <a:pt x="1073" y="0"/>
                      </a:moveTo>
                      <a:lnTo>
                        <a:pt x="0" y="1073"/>
                      </a:lnTo>
                      <a:cubicBezTo>
                        <a:pt x="69" y="1196"/>
                        <a:pt x="138" y="1306"/>
                        <a:pt x="220" y="1430"/>
                      </a:cubicBezTo>
                      <a:lnTo>
                        <a:pt x="1279" y="372"/>
                      </a:lnTo>
                      <a:cubicBezTo>
                        <a:pt x="1210" y="248"/>
                        <a:pt x="1141" y="124"/>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8"/>
                <p:cNvSpPr/>
                <p:nvPr/>
              </p:nvSpPr>
              <p:spPr>
                <a:xfrm>
                  <a:off x="2058985" y="1296599"/>
                  <a:ext cx="26135" cy="51771"/>
                </a:xfrm>
                <a:custGeom>
                  <a:rect b="b" l="l" r="r" t="t"/>
                  <a:pathLst>
                    <a:path extrusionOk="0" h="1664" w="840">
                      <a:moveTo>
                        <a:pt x="468" y="1"/>
                      </a:moveTo>
                      <a:lnTo>
                        <a:pt x="1" y="1430"/>
                      </a:lnTo>
                      <a:cubicBezTo>
                        <a:pt x="124" y="1499"/>
                        <a:pt x="234" y="1581"/>
                        <a:pt x="358" y="1664"/>
                      </a:cubicBezTo>
                      <a:lnTo>
                        <a:pt x="839" y="221"/>
                      </a:lnTo>
                      <a:cubicBezTo>
                        <a:pt x="715" y="152"/>
                        <a:pt x="592" y="69"/>
                        <a:pt x="4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8"/>
                <p:cNvSpPr/>
                <p:nvPr/>
              </p:nvSpPr>
              <p:spPr>
                <a:xfrm>
                  <a:off x="1876787" y="1745689"/>
                  <a:ext cx="44086" cy="36806"/>
                </a:xfrm>
                <a:custGeom>
                  <a:rect b="b" l="l" r="r" t="t"/>
                  <a:pathLst>
                    <a:path extrusionOk="0" h="1183" w="1417">
                      <a:moveTo>
                        <a:pt x="1334" y="0"/>
                      </a:moveTo>
                      <a:lnTo>
                        <a:pt x="1" y="743"/>
                      </a:lnTo>
                      <a:cubicBezTo>
                        <a:pt x="14" y="894"/>
                        <a:pt x="28" y="1045"/>
                        <a:pt x="42" y="1183"/>
                      </a:cubicBezTo>
                      <a:lnTo>
                        <a:pt x="1416" y="426"/>
                      </a:lnTo>
                      <a:cubicBezTo>
                        <a:pt x="1403" y="275"/>
                        <a:pt x="1375" y="138"/>
                        <a:pt x="1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8"/>
                <p:cNvSpPr/>
                <p:nvPr/>
              </p:nvSpPr>
              <p:spPr>
                <a:xfrm>
                  <a:off x="1732237" y="1481786"/>
                  <a:ext cx="45362" cy="36806"/>
                </a:xfrm>
                <a:custGeom>
                  <a:rect b="b" l="l" r="r" t="t"/>
                  <a:pathLst>
                    <a:path extrusionOk="0" h="1183" w="1458">
                      <a:moveTo>
                        <a:pt x="1430" y="1"/>
                      </a:moveTo>
                      <a:lnTo>
                        <a:pt x="0" y="757"/>
                      </a:lnTo>
                      <a:cubicBezTo>
                        <a:pt x="28" y="894"/>
                        <a:pt x="41" y="1032"/>
                        <a:pt x="83" y="1183"/>
                      </a:cubicBezTo>
                      <a:lnTo>
                        <a:pt x="1457" y="441"/>
                      </a:lnTo>
                      <a:cubicBezTo>
                        <a:pt x="1444" y="289"/>
                        <a:pt x="1430" y="138"/>
                        <a:pt x="1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8"/>
                <p:cNvSpPr/>
                <p:nvPr/>
              </p:nvSpPr>
              <p:spPr>
                <a:xfrm>
                  <a:off x="1834443" y="1644757"/>
                  <a:ext cx="33819" cy="49624"/>
                </a:xfrm>
                <a:custGeom>
                  <a:rect b="b" l="l" r="r" t="t"/>
                  <a:pathLst>
                    <a:path extrusionOk="0" h="1595" w="1087">
                      <a:moveTo>
                        <a:pt x="784" y="0"/>
                      </a:moveTo>
                      <a:lnTo>
                        <a:pt x="1" y="1279"/>
                      </a:lnTo>
                      <a:cubicBezTo>
                        <a:pt x="83" y="1375"/>
                        <a:pt x="166" y="1457"/>
                        <a:pt x="262" y="1554"/>
                      </a:cubicBezTo>
                      <a:lnTo>
                        <a:pt x="289" y="1595"/>
                      </a:lnTo>
                      <a:lnTo>
                        <a:pt x="1087" y="303"/>
                      </a:lnTo>
                      <a:cubicBezTo>
                        <a:pt x="977" y="206"/>
                        <a:pt x="880" y="96"/>
                        <a:pt x="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8"/>
                <p:cNvSpPr/>
                <p:nvPr/>
              </p:nvSpPr>
              <p:spPr>
                <a:xfrm>
                  <a:off x="1875076" y="1819241"/>
                  <a:ext cx="47944" cy="23148"/>
                </a:xfrm>
                <a:custGeom>
                  <a:rect b="b" l="l" r="r" t="t"/>
                  <a:pathLst>
                    <a:path extrusionOk="0" h="744" w="1541">
                      <a:moveTo>
                        <a:pt x="1540" y="1"/>
                      </a:moveTo>
                      <a:lnTo>
                        <a:pt x="56" y="303"/>
                      </a:lnTo>
                      <a:cubicBezTo>
                        <a:pt x="42" y="454"/>
                        <a:pt x="28" y="606"/>
                        <a:pt x="1" y="743"/>
                      </a:cubicBezTo>
                      <a:lnTo>
                        <a:pt x="1513" y="427"/>
                      </a:lnTo>
                      <a:cubicBezTo>
                        <a:pt x="1526" y="289"/>
                        <a:pt x="1526" y="152"/>
                        <a:pt x="1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8"/>
                <p:cNvSpPr/>
                <p:nvPr/>
              </p:nvSpPr>
              <p:spPr>
                <a:xfrm>
                  <a:off x="1863098" y="1696063"/>
                  <a:ext cx="43246" cy="38517"/>
                </a:xfrm>
                <a:custGeom>
                  <a:rect b="b" l="l" r="r" t="t"/>
                  <a:pathLst>
                    <a:path extrusionOk="0" h="1238" w="1390">
                      <a:moveTo>
                        <a:pt x="1210" y="1"/>
                      </a:moveTo>
                      <a:lnTo>
                        <a:pt x="1" y="853"/>
                      </a:lnTo>
                      <a:cubicBezTo>
                        <a:pt x="69" y="963"/>
                        <a:pt x="124" y="1114"/>
                        <a:pt x="179" y="1238"/>
                      </a:cubicBezTo>
                      <a:lnTo>
                        <a:pt x="1389" y="372"/>
                      </a:lnTo>
                      <a:cubicBezTo>
                        <a:pt x="1334" y="248"/>
                        <a:pt x="1279" y="124"/>
                        <a:pt x="1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8"/>
                <p:cNvSpPr/>
                <p:nvPr/>
              </p:nvSpPr>
              <p:spPr>
                <a:xfrm>
                  <a:off x="1871218" y="1270931"/>
                  <a:ext cx="50091" cy="40664"/>
                </a:xfrm>
                <a:custGeom>
                  <a:rect b="b" l="l" r="r" t="t"/>
                  <a:pathLst>
                    <a:path extrusionOk="0" h="1307" w="1610">
                      <a:moveTo>
                        <a:pt x="413" y="1"/>
                      </a:moveTo>
                      <a:cubicBezTo>
                        <a:pt x="276" y="42"/>
                        <a:pt x="138" y="97"/>
                        <a:pt x="1" y="166"/>
                      </a:cubicBezTo>
                      <a:lnTo>
                        <a:pt x="1142" y="1307"/>
                      </a:lnTo>
                      <a:cubicBezTo>
                        <a:pt x="1293" y="1252"/>
                        <a:pt x="1444" y="1211"/>
                        <a:pt x="1609" y="1183"/>
                      </a:cubicBezTo>
                      <a:lnTo>
                        <a:pt x="4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8"/>
                <p:cNvSpPr/>
                <p:nvPr/>
              </p:nvSpPr>
              <p:spPr>
                <a:xfrm>
                  <a:off x="1929835" y="1258112"/>
                  <a:ext cx="41069" cy="47944"/>
                </a:xfrm>
                <a:custGeom>
                  <a:rect b="b" l="l" r="r" t="t"/>
                  <a:pathLst>
                    <a:path extrusionOk="0" h="1541" w="1320">
                      <a:moveTo>
                        <a:pt x="454" y="0"/>
                      </a:moveTo>
                      <a:cubicBezTo>
                        <a:pt x="303" y="0"/>
                        <a:pt x="151" y="14"/>
                        <a:pt x="0" y="42"/>
                      </a:cubicBezTo>
                      <a:lnTo>
                        <a:pt x="811" y="1499"/>
                      </a:lnTo>
                      <a:cubicBezTo>
                        <a:pt x="976" y="1499"/>
                        <a:pt x="1141" y="1513"/>
                        <a:pt x="1320" y="1540"/>
                      </a:cubicBezTo>
                      <a:lnTo>
                        <a:pt x="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8"/>
                <p:cNvSpPr/>
                <p:nvPr/>
              </p:nvSpPr>
              <p:spPr>
                <a:xfrm>
                  <a:off x="2008084" y="1266668"/>
                  <a:ext cx="14592" cy="54354"/>
                </a:xfrm>
                <a:custGeom>
                  <a:rect b="b" l="l" r="r" t="t"/>
                  <a:pathLst>
                    <a:path extrusionOk="0" h="1747" w="469">
                      <a:moveTo>
                        <a:pt x="1" y="0"/>
                      </a:moveTo>
                      <a:lnTo>
                        <a:pt x="42" y="1581"/>
                      </a:lnTo>
                      <a:cubicBezTo>
                        <a:pt x="193" y="1636"/>
                        <a:pt x="331" y="1691"/>
                        <a:pt x="468" y="1746"/>
                      </a:cubicBezTo>
                      <a:lnTo>
                        <a:pt x="413" y="138"/>
                      </a:lnTo>
                      <a:cubicBezTo>
                        <a:pt x="276" y="97"/>
                        <a:pt x="138" y="42"/>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8"/>
                <p:cNvSpPr/>
                <p:nvPr/>
              </p:nvSpPr>
              <p:spPr>
                <a:xfrm>
                  <a:off x="1753176" y="1377867"/>
                  <a:ext cx="50091" cy="27410"/>
                </a:xfrm>
                <a:custGeom>
                  <a:rect b="b" l="l" r="r" t="t"/>
                  <a:pathLst>
                    <a:path extrusionOk="0" h="881" w="1610">
                      <a:moveTo>
                        <a:pt x="221" y="0"/>
                      </a:moveTo>
                      <a:cubicBezTo>
                        <a:pt x="138" y="110"/>
                        <a:pt x="70" y="234"/>
                        <a:pt x="1" y="358"/>
                      </a:cubicBezTo>
                      <a:lnTo>
                        <a:pt x="1389" y="880"/>
                      </a:lnTo>
                      <a:cubicBezTo>
                        <a:pt x="1458" y="756"/>
                        <a:pt x="1540" y="633"/>
                        <a:pt x="1609" y="509"/>
                      </a:cubicBezTo>
                      <a:lnTo>
                        <a:pt x="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8"/>
                <p:cNvSpPr/>
                <p:nvPr/>
              </p:nvSpPr>
              <p:spPr>
                <a:xfrm>
                  <a:off x="1732641" y="1433031"/>
                  <a:ext cx="51367" cy="16303"/>
                </a:xfrm>
                <a:custGeom>
                  <a:rect b="b" l="l" r="r" t="t"/>
                  <a:pathLst>
                    <a:path extrusionOk="0" h="524" w="1651">
                      <a:moveTo>
                        <a:pt x="1651" y="1"/>
                      </a:moveTo>
                      <a:lnTo>
                        <a:pt x="83" y="97"/>
                      </a:lnTo>
                      <a:cubicBezTo>
                        <a:pt x="56" y="234"/>
                        <a:pt x="28" y="372"/>
                        <a:pt x="1" y="523"/>
                      </a:cubicBezTo>
                      <a:lnTo>
                        <a:pt x="1527" y="427"/>
                      </a:lnTo>
                      <a:cubicBezTo>
                        <a:pt x="1568" y="276"/>
                        <a:pt x="1609" y="138"/>
                        <a:pt x="1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8"/>
                <p:cNvSpPr/>
                <p:nvPr/>
              </p:nvSpPr>
              <p:spPr>
                <a:xfrm>
                  <a:off x="1789111" y="1329113"/>
                  <a:ext cx="41100" cy="41504"/>
                </a:xfrm>
                <a:custGeom>
                  <a:rect b="b" l="l" r="r" t="t"/>
                  <a:pathLst>
                    <a:path extrusionOk="0" h="1334" w="1321">
                      <a:moveTo>
                        <a:pt x="289" y="0"/>
                      </a:moveTo>
                      <a:cubicBezTo>
                        <a:pt x="193" y="97"/>
                        <a:pt x="97" y="207"/>
                        <a:pt x="1" y="303"/>
                      </a:cubicBezTo>
                      <a:lnTo>
                        <a:pt x="1032" y="1334"/>
                      </a:lnTo>
                      <a:cubicBezTo>
                        <a:pt x="1128" y="1238"/>
                        <a:pt x="1224" y="1128"/>
                        <a:pt x="1320" y="1031"/>
                      </a:cubicBezTo>
                      <a:lnTo>
                        <a:pt x="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8"/>
                <p:cNvSpPr/>
                <p:nvPr/>
              </p:nvSpPr>
              <p:spPr>
                <a:xfrm>
                  <a:off x="1825887" y="1296164"/>
                  <a:ext cx="50496" cy="36402"/>
                </a:xfrm>
                <a:custGeom>
                  <a:rect b="b" l="l" r="r" t="t"/>
                  <a:pathLst>
                    <a:path extrusionOk="0" h="1170" w="1623">
                      <a:moveTo>
                        <a:pt x="344" y="1"/>
                      </a:moveTo>
                      <a:cubicBezTo>
                        <a:pt x="221" y="97"/>
                        <a:pt x="111" y="180"/>
                        <a:pt x="1" y="276"/>
                      </a:cubicBezTo>
                      <a:lnTo>
                        <a:pt x="1238" y="1169"/>
                      </a:lnTo>
                      <a:cubicBezTo>
                        <a:pt x="1362" y="1087"/>
                        <a:pt x="1485" y="991"/>
                        <a:pt x="1623" y="922"/>
                      </a:cubicBezTo>
                      <a:lnTo>
                        <a:pt x="3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7" name="Google Shape;1717;p58"/>
            <p:cNvGrpSpPr/>
            <p:nvPr/>
          </p:nvGrpSpPr>
          <p:grpSpPr>
            <a:xfrm>
              <a:off x="2894709" y="1258206"/>
              <a:ext cx="685635" cy="682282"/>
              <a:chOff x="2894709" y="1258206"/>
              <a:chExt cx="685635" cy="682282"/>
            </a:xfrm>
          </p:grpSpPr>
          <p:sp>
            <p:nvSpPr>
              <p:cNvPr id="1718" name="Google Shape;1718;p58"/>
              <p:cNvSpPr/>
              <p:nvPr/>
            </p:nvSpPr>
            <p:spPr>
              <a:xfrm>
                <a:off x="3399392" y="1867591"/>
                <a:ext cx="58554" cy="72897"/>
              </a:xfrm>
              <a:custGeom>
                <a:rect b="b" l="l" r="r" t="t"/>
                <a:pathLst>
                  <a:path extrusionOk="0" h="2343" w="1882">
                    <a:moveTo>
                      <a:pt x="1293" y="0"/>
                    </a:moveTo>
                    <a:lnTo>
                      <a:pt x="0" y="866"/>
                    </a:lnTo>
                    <a:cubicBezTo>
                      <a:pt x="152" y="1443"/>
                      <a:pt x="289" y="1801"/>
                      <a:pt x="303" y="1870"/>
                    </a:cubicBezTo>
                    <a:cubicBezTo>
                      <a:pt x="429" y="2202"/>
                      <a:pt x="691" y="2342"/>
                      <a:pt x="956" y="2342"/>
                    </a:cubicBezTo>
                    <a:cubicBezTo>
                      <a:pt x="1415" y="2342"/>
                      <a:pt x="1881" y="1922"/>
                      <a:pt x="1664" y="1347"/>
                    </a:cubicBezTo>
                    <a:cubicBezTo>
                      <a:pt x="1513" y="907"/>
                      <a:pt x="1389" y="467"/>
                      <a:pt x="1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8"/>
              <p:cNvSpPr/>
              <p:nvPr/>
            </p:nvSpPr>
            <p:spPr>
              <a:xfrm>
                <a:off x="3386542" y="1794879"/>
                <a:ext cx="45393" cy="24828"/>
              </a:xfrm>
              <a:custGeom>
                <a:rect b="b" l="l" r="r" t="t"/>
                <a:pathLst>
                  <a:path extrusionOk="0" h="798" w="1459">
                    <a:moveTo>
                      <a:pt x="1444" y="0"/>
                    </a:moveTo>
                    <a:lnTo>
                      <a:pt x="1" y="371"/>
                    </a:lnTo>
                    <a:cubicBezTo>
                      <a:pt x="1" y="509"/>
                      <a:pt x="1" y="660"/>
                      <a:pt x="15" y="797"/>
                    </a:cubicBezTo>
                    <a:lnTo>
                      <a:pt x="1458" y="426"/>
                    </a:lnTo>
                    <a:cubicBezTo>
                      <a:pt x="1444" y="275"/>
                      <a:pt x="1444" y="138"/>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8"/>
              <p:cNvSpPr/>
              <p:nvPr/>
            </p:nvSpPr>
            <p:spPr>
              <a:xfrm>
                <a:off x="3404961" y="1693512"/>
                <a:ext cx="47478" cy="30397"/>
              </a:xfrm>
              <a:custGeom>
                <a:rect b="b" l="l" r="r" t="t"/>
                <a:pathLst>
                  <a:path extrusionOk="0" h="977" w="1526">
                    <a:moveTo>
                      <a:pt x="193" y="0"/>
                    </a:moveTo>
                    <a:cubicBezTo>
                      <a:pt x="124" y="124"/>
                      <a:pt x="55" y="248"/>
                      <a:pt x="0" y="371"/>
                    </a:cubicBezTo>
                    <a:lnTo>
                      <a:pt x="1320" y="976"/>
                    </a:lnTo>
                    <a:cubicBezTo>
                      <a:pt x="1375" y="853"/>
                      <a:pt x="1443" y="729"/>
                      <a:pt x="1526" y="605"/>
                    </a:cubicBezTo>
                    <a:lnTo>
                      <a:pt x="1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8"/>
              <p:cNvSpPr/>
              <p:nvPr/>
            </p:nvSpPr>
            <p:spPr>
              <a:xfrm>
                <a:off x="3462271" y="1622076"/>
                <a:ext cx="50900" cy="29961"/>
              </a:xfrm>
              <a:custGeom>
                <a:rect b="b" l="l" r="r" t="t"/>
                <a:pathLst>
                  <a:path extrusionOk="0" h="963" w="1636">
                    <a:moveTo>
                      <a:pt x="289" y="1"/>
                    </a:moveTo>
                    <a:cubicBezTo>
                      <a:pt x="193" y="111"/>
                      <a:pt x="96" y="221"/>
                      <a:pt x="0" y="331"/>
                    </a:cubicBezTo>
                    <a:lnTo>
                      <a:pt x="1375" y="963"/>
                    </a:lnTo>
                    <a:cubicBezTo>
                      <a:pt x="1471" y="853"/>
                      <a:pt x="1553" y="743"/>
                      <a:pt x="1636" y="633"/>
                    </a:cubicBez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8"/>
              <p:cNvSpPr/>
              <p:nvPr/>
            </p:nvSpPr>
            <p:spPr>
              <a:xfrm>
                <a:off x="3387849" y="1756796"/>
                <a:ext cx="46638" cy="19290"/>
              </a:xfrm>
              <a:custGeom>
                <a:rect b="b" l="l" r="r" t="t"/>
                <a:pathLst>
                  <a:path extrusionOk="0" h="620" w="1499">
                    <a:moveTo>
                      <a:pt x="55" y="1"/>
                    </a:moveTo>
                    <a:cubicBezTo>
                      <a:pt x="28" y="138"/>
                      <a:pt x="14" y="276"/>
                      <a:pt x="0" y="413"/>
                    </a:cubicBezTo>
                    <a:lnTo>
                      <a:pt x="1444" y="619"/>
                    </a:lnTo>
                    <a:cubicBezTo>
                      <a:pt x="1457" y="482"/>
                      <a:pt x="1471" y="344"/>
                      <a:pt x="1499" y="207"/>
                    </a:cubicBezTo>
                    <a:lnTo>
                      <a:pt x="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8"/>
              <p:cNvSpPr/>
              <p:nvPr/>
            </p:nvSpPr>
            <p:spPr>
              <a:xfrm>
                <a:off x="3433180" y="1653718"/>
                <a:ext cx="52642" cy="29992"/>
              </a:xfrm>
              <a:custGeom>
                <a:rect b="b" l="l" r="r" t="t"/>
                <a:pathLst>
                  <a:path extrusionOk="0" h="964" w="1692">
                    <a:moveTo>
                      <a:pt x="317" y="1"/>
                    </a:moveTo>
                    <a:cubicBezTo>
                      <a:pt x="234" y="83"/>
                      <a:pt x="165" y="152"/>
                      <a:pt x="83" y="235"/>
                    </a:cubicBezTo>
                    <a:cubicBezTo>
                      <a:pt x="55" y="262"/>
                      <a:pt x="28" y="290"/>
                      <a:pt x="0" y="317"/>
                    </a:cubicBezTo>
                    <a:lnTo>
                      <a:pt x="1389" y="963"/>
                    </a:lnTo>
                    <a:cubicBezTo>
                      <a:pt x="1499" y="867"/>
                      <a:pt x="1595" y="757"/>
                      <a:pt x="1691" y="647"/>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8"/>
              <p:cNvSpPr/>
              <p:nvPr/>
            </p:nvSpPr>
            <p:spPr>
              <a:xfrm>
                <a:off x="3278767" y="1270526"/>
                <a:ext cx="41940" cy="43215"/>
              </a:xfrm>
              <a:custGeom>
                <a:rect b="b" l="l" r="r" t="t"/>
                <a:pathLst>
                  <a:path extrusionOk="0" h="1389" w="1348">
                    <a:moveTo>
                      <a:pt x="399" y="0"/>
                    </a:moveTo>
                    <a:cubicBezTo>
                      <a:pt x="262" y="41"/>
                      <a:pt x="138" y="96"/>
                      <a:pt x="1" y="151"/>
                    </a:cubicBezTo>
                    <a:lnTo>
                      <a:pt x="922" y="1388"/>
                    </a:lnTo>
                    <a:cubicBezTo>
                      <a:pt x="1059" y="1333"/>
                      <a:pt x="1197" y="1292"/>
                      <a:pt x="1348" y="1251"/>
                    </a:cubicBezTo>
                    <a:lnTo>
                      <a:pt x="3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5" name="Google Shape;1725;p58"/>
              <p:cNvGrpSpPr/>
              <p:nvPr/>
            </p:nvGrpSpPr>
            <p:grpSpPr>
              <a:xfrm>
                <a:off x="2894709" y="1258206"/>
                <a:ext cx="685635" cy="636360"/>
                <a:chOff x="2894709" y="1258206"/>
                <a:chExt cx="685635" cy="636360"/>
              </a:xfrm>
            </p:grpSpPr>
            <p:sp>
              <p:nvSpPr>
                <p:cNvPr id="1726" name="Google Shape;1726;p58"/>
                <p:cNvSpPr/>
                <p:nvPr/>
              </p:nvSpPr>
              <p:spPr>
                <a:xfrm>
                  <a:off x="3009329" y="1404812"/>
                  <a:ext cx="69754" cy="46887"/>
                </a:xfrm>
                <a:custGeom>
                  <a:rect b="b" l="l" r="r" t="t"/>
                  <a:pathLst>
                    <a:path extrusionOk="0" h="1507" w="2242">
                      <a:moveTo>
                        <a:pt x="1" y="0"/>
                      </a:moveTo>
                      <a:lnTo>
                        <a:pt x="303" y="1485"/>
                      </a:lnTo>
                      <a:cubicBezTo>
                        <a:pt x="526" y="1499"/>
                        <a:pt x="749" y="1507"/>
                        <a:pt x="972" y="1507"/>
                      </a:cubicBezTo>
                      <a:cubicBezTo>
                        <a:pt x="1395" y="1507"/>
                        <a:pt x="1818" y="1479"/>
                        <a:pt x="2241" y="1416"/>
                      </a:cubicBezTo>
                      <a:lnTo>
                        <a:pt x="1471" y="42"/>
                      </a:lnTo>
                      <a:cubicBezTo>
                        <a:pt x="1311" y="51"/>
                        <a:pt x="1149" y="55"/>
                        <a:pt x="986" y="55"/>
                      </a:cubicBezTo>
                      <a:cubicBezTo>
                        <a:pt x="660" y="55"/>
                        <a:pt x="330" y="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8"/>
                <p:cNvSpPr/>
                <p:nvPr/>
              </p:nvSpPr>
              <p:spPr>
                <a:xfrm>
                  <a:off x="3153475" y="1333811"/>
                  <a:ext cx="66736" cy="53078"/>
                </a:xfrm>
                <a:custGeom>
                  <a:rect b="b" l="l" r="r" t="t"/>
                  <a:pathLst>
                    <a:path extrusionOk="0" h="1706" w="2145">
                      <a:moveTo>
                        <a:pt x="1004" y="1"/>
                      </a:moveTo>
                      <a:cubicBezTo>
                        <a:pt x="674" y="275"/>
                        <a:pt x="344" y="578"/>
                        <a:pt x="0" y="922"/>
                      </a:cubicBezTo>
                      <a:lnTo>
                        <a:pt x="1279" y="1705"/>
                      </a:lnTo>
                      <a:cubicBezTo>
                        <a:pt x="1581" y="1430"/>
                        <a:pt x="1870" y="1183"/>
                        <a:pt x="2145" y="949"/>
                      </a:cubicBezTo>
                      <a:lnTo>
                        <a:pt x="1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8"/>
                <p:cNvSpPr/>
                <p:nvPr/>
              </p:nvSpPr>
              <p:spPr>
                <a:xfrm>
                  <a:off x="2962722" y="1396691"/>
                  <a:ext cx="42780" cy="53047"/>
                </a:xfrm>
                <a:custGeom>
                  <a:rect b="b" l="l" r="r" t="t"/>
                  <a:pathLst>
                    <a:path extrusionOk="0" h="1705" w="1375">
                      <a:moveTo>
                        <a:pt x="0" y="0"/>
                      </a:moveTo>
                      <a:lnTo>
                        <a:pt x="303" y="1540"/>
                      </a:lnTo>
                      <a:cubicBezTo>
                        <a:pt x="632" y="1622"/>
                        <a:pt x="1004" y="1664"/>
                        <a:pt x="1375" y="1705"/>
                      </a:cubicBezTo>
                      <a:lnTo>
                        <a:pt x="1059" y="206"/>
                      </a:lnTo>
                      <a:cubicBezTo>
                        <a:pt x="674" y="138"/>
                        <a:pt x="303" y="6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8"/>
                <p:cNvSpPr/>
                <p:nvPr/>
              </p:nvSpPr>
              <p:spPr>
                <a:xfrm>
                  <a:off x="3069221" y="1396255"/>
                  <a:ext cx="61167" cy="50060"/>
                </a:xfrm>
                <a:custGeom>
                  <a:rect b="b" l="l" r="r" t="t"/>
                  <a:pathLst>
                    <a:path extrusionOk="0" h="1609" w="1966">
                      <a:moveTo>
                        <a:pt x="1100" y="1"/>
                      </a:moveTo>
                      <a:cubicBezTo>
                        <a:pt x="742" y="124"/>
                        <a:pt x="385" y="220"/>
                        <a:pt x="0" y="262"/>
                      </a:cubicBezTo>
                      <a:lnTo>
                        <a:pt x="742" y="1609"/>
                      </a:lnTo>
                      <a:cubicBezTo>
                        <a:pt x="1168" y="1526"/>
                        <a:pt x="1567" y="1389"/>
                        <a:pt x="1966" y="1224"/>
                      </a:cubicBezTo>
                      <a:lnTo>
                        <a:pt x="1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8"/>
                <p:cNvSpPr/>
                <p:nvPr/>
              </p:nvSpPr>
              <p:spPr>
                <a:xfrm>
                  <a:off x="3522132" y="1471954"/>
                  <a:ext cx="58211" cy="65461"/>
                </a:xfrm>
                <a:custGeom>
                  <a:rect b="b" l="l" r="r" t="t"/>
                  <a:pathLst>
                    <a:path extrusionOk="0" h="2104" w="1871">
                      <a:moveTo>
                        <a:pt x="1856" y="1"/>
                      </a:moveTo>
                      <a:lnTo>
                        <a:pt x="317" y="853"/>
                      </a:lnTo>
                      <a:cubicBezTo>
                        <a:pt x="262" y="1279"/>
                        <a:pt x="152" y="1705"/>
                        <a:pt x="1" y="2104"/>
                      </a:cubicBezTo>
                      <a:lnTo>
                        <a:pt x="1582" y="2049"/>
                      </a:lnTo>
                      <a:cubicBezTo>
                        <a:pt x="1774" y="1389"/>
                        <a:pt x="1870" y="688"/>
                        <a:pt x="1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8"/>
                <p:cNvSpPr/>
                <p:nvPr/>
              </p:nvSpPr>
              <p:spPr>
                <a:xfrm>
                  <a:off x="3410935" y="1663581"/>
                  <a:ext cx="65461" cy="49189"/>
                </a:xfrm>
                <a:custGeom>
                  <a:rect b="b" l="l" r="r" t="t"/>
                  <a:pathLst>
                    <a:path extrusionOk="0" h="1581" w="2104">
                      <a:moveTo>
                        <a:pt x="702" y="0"/>
                      </a:moveTo>
                      <a:cubicBezTo>
                        <a:pt x="427" y="289"/>
                        <a:pt x="193" y="619"/>
                        <a:pt x="1" y="962"/>
                      </a:cubicBezTo>
                      <a:lnTo>
                        <a:pt x="1320" y="1581"/>
                      </a:lnTo>
                      <a:cubicBezTo>
                        <a:pt x="1458" y="1347"/>
                        <a:pt x="1623" y="1141"/>
                        <a:pt x="1815" y="949"/>
                      </a:cubicBezTo>
                      <a:cubicBezTo>
                        <a:pt x="1911" y="852"/>
                        <a:pt x="2008" y="756"/>
                        <a:pt x="2104" y="646"/>
                      </a:cubicBezTo>
                      <a:lnTo>
                        <a:pt x="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8"/>
                <p:cNvSpPr/>
                <p:nvPr/>
              </p:nvSpPr>
              <p:spPr>
                <a:xfrm>
                  <a:off x="3239845" y="1275225"/>
                  <a:ext cx="67607" cy="53047"/>
                </a:xfrm>
                <a:custGeom>
                  <a:rect b="b" l="l" r="r" t="t"/>
                  <a:pathLst>
                    <a:path extrusionOk="0" h="1705" w="2173">
                      <a:moveTo>
                        <a:pt x="1252" y="0"/>
                      </a:moveTo>
                      <a:cubicBezTo>
                        <a:pt x="812" y="179"/>
                        <a:pt x="400" y="385"/>
                        <a:pt x="1" y="633"/>
                      </a:cubicBezTo>
                      <a:lnTo>
                        <a:pt x="1073" y="1705"/>
                      </a:lnTo>
                      <a:cubicBezTo>
                        <a:pt x="1417" y="1526"/>
                        <a:pt x="1788" y="1361"/>
                        <a:pt x="2173" y="1237"/>
                      </a:cubicBezTo>
                      <a:lnTo>
                        <a:pt x="1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8"/>
                <p:cNvSpPr/>
                <p:nvPr/>
              </p:nvSpPr>
              <p:spPr>
                <a:xfrm>
                  <a:off x="3386138" y="1769646"/>
                  <a:ext cx="46638" cy="36371"/>
                </a:xfrm>
                <a:custGeom>
                  <a:rect b="b" l="l" r="r" t="t"/>
                  <a:pathLst>
                    <a:path extrusionOk="0" h="1169" w="1499">
                      <a:moveTo>
                        <a:pt x="55" y="0"/>
                      </a:moveTo>
                      <a:cubicBezTo>
                        <a:pt x="14" y="385"/>
                        <a:pt x="0" y="784"/>
                        <a:pt x="14" y="1169"/>
                      </a:cubicBezTo>
                      <a:lnTo>
                        <a:pt x="1457" y="797"/>
                      </a:lnTo>
                      <a:cubicBezTo>
                        <a:pt x="1457" y="605"/>
                        <a:pt x="1471" y="399"/>
                        <a:pt x="1499" y="206"/>
                      </a:cubicBezTo>
                      <a:lnTo>
                        <a:pt x="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8"/>
                <p:cNvSpPr/>
                <p:nvPr/>
              </p:nvSpPr>
              <p:spPr>
                <a:xfrm>
                  <a:off x="2894709" y="1385241"/>
                  <a:ext cx="63314" cy="57247"/>
                </a:xfrm>
                <a:custGeom>
                  <a:rect b="b" l="l" r="r" t="t"/>
                  <a:pathLst>
                    <a:path extrusionOk="0" h="1840" w="2035">
                      <a:moveTo>
                        <a:pt x="815" y="0"/>
                      </a:moveTo>
                      <a:cubicBezTo>
                        <a:pt x="629" y="0"/>
                        <a:pt x="448" y="77"/>
                        <a:pt x="317" y="217"/>
                      </a:cubicBezTo>
                      <a:cubicBezTo>
                        <a:pt x="234" y="286"/>
                        <a:pt x="179" y="382"/>
                        <a:pt x="138" y="478"/>
                      </a:cubicBezTo>
                      <a:cubicBezTo>
                        <a:pt x="0" y="849"/>
                        <a:pt x="193" y="1276"/>
                        <a:pt x="564" y="1413"/>
                      </a:cubicBezTo>
                      <a:cubicBezTo>
                        <a:pt x="1045" y="1578"/>
                        <a:pt x="1540" y="1729"/>
                        <a:pt x="2035" y="1839"/>
                      </a:cubicBezTo>
                      <a:lnTo>
                        <a:pt x="1732" y="258"/>
                      </a:lnTo>
                      <a:cubicBezTo>
                        <a:pt x="1334" y="135"/>
                        <a:pt x="1086" y="52"/>
                        <a:pt x="1073" y="52"/>
                      </a:cubicBezTo>
                      <a:cubicBezTo>
                        <a:pt x="989" y="17"/>
                        <a:pt x="902" y="0"/>
                        <a:pt x="8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8"/>
                <p:cNvSpPr/>
                <p:nvPr/>
              </p:nvSpPr>
              <p:spPr>
                <a:xfrm>
                  <a:off x="3512736" y="1364178"/>
                  <a:ext cx="49220" cy="70594"/>
                </a:xfrm>
                <a:custGeom>
                  <a:rect b="b" l="l" r="r" t="t"/>
                  <a:pathLst>
                    <a:path extrusionOk="0" h="2269" w="1582">
                      <a:moveTo>
                        <a:pt x="921" y="1"/>
                      </a:moveTo>
                      <a:lnTo>
                        <a:pt x="0" y="1265"/>
                      </a:lnTo>
                      <a:cubicBezTo>
                        <a:pt x="193" y="1581"/>
                        <a:pt x="330" y="1911"/>
                        <a:pt x="454" y="2269"/>
                      </a:cubicBezTo>
                      <a:lnTo>
                        <a:pt x="1581" y="1128"/>
                      </a:lnTo>
                      <a:cubicBezTo>
                        <a:pt x="1402" y="729"/>
                        <a:pt x="1182" y="358"/>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8"/>
                <p:cNvSpPr/>
                <p:nvPr/>
              </p:nvSpPr>
              <p:spPr>
                <a:xfrm>
                  <a:off x="3471231" y="1597714"/>
                  <a:ext cx="62909" cy="44055"/>
                </a:xfrm>
                <a:custGeom>
                  <a:rect b="b" l="l" r="r" t="t"/>
                  <a:pathLst>
                    <a:path extrusionOk="0" h="1416" w="2022">
                      <a:moveTo>
                        <a:pt x="592" y="0"/>
                      </a:moveTo>
                      <a:cubicBezTo>
                        <a:pt x="413" y="261"/>
                        <a:pt x="207" y="522"/>
                        <a:pt x="1" y="784"/>
                      </a:cubicBezTo>
                      <a:lnTo>
                        <a:pt x="1348" y="1416"/>
                      </a:lnTo>
                      <a:cubicBezTo>
                        <a:pt x="1595" y="1100"/>
                        <a:pt x="1829" y="784"/>
                        <a:pt x="2022" y="467"/>
                      </a:cubicBezTo>
                      <a:lnTo>
                        <a:pt x="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8"/>
                <p:cNvSpPr/>
                <p:nvPr/>
              </p:nvSpPr>
              <p:spPr>
                <a:xfrm>
                  <a:off x="3332654" y="1258206"/>
                  <a:ext cx="59052" cy="49967"/>
                </a:xfrm>
                <a:custGeom>
                  <a:rect b="b" l="l" r="r" t="t"/>
                  <a:pathLst>
                    <a:path extrusionOk="0" h="1606" w="1898">
                      <a:moveTo>
                        <a:pt x="842" y="1"/>
                      </a:moveTo>
                      <a:cubicBezTo>
                        <a:pt x="563" y="1"/>
                        <a:pt x="282" y="21"/>
                        <a:pt x="1" y="66"/>
                      </a:cubicBezTo>
                      <a:lnTo>
                        <a:pt x="757" y="1482"/>
                      </a:lnTo>
                      <a:cubicBezTo>
                        <a:pt x="1142" y="1482"/>
                        <a:pt x="1527" y="1523"/>
                        <a:pt x="1898" y="1606"/>
                      </a:cubicBezTo>
                      <a:lnTo>
                        <a:pt x="1802" y="80"/>
                      </a:lnTo>
                      <a:cubicBezTo>
                        <a:pt x="1485" y="28"/>
                        <a:pt x="1165" y="1"/>
                        <a:pt x="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8"/>
                <p:cNvSpPr/>
                <p:nvPr/>
              </p:nvSpPr>
              <p:spPr>
                <a:xfrm>
                  <a:off x="3115829" y="1371862"/>
                  <a:ext cx="67607" cy="56936"/>
                </a:xfrm>
                <a:custGeom>
                  <a:rect b="b" l="l" r="r" t="t"/>
                  <a:pathLst>
                    <a:path extrusionOk="0" h="1830" w="2173">
                      <a:moveTo>
                        <a:pt x="894" y="1"/>
                      </a:moveTo>
                      <a:cubicBezTo>
                        <a:pt x="633" y="248"/>
                        <a:pt x="330" y="455"/>
                        <a:pt x="0" y="620"/>
                      </a:cubicBezTo>
                      <a:lnTo>
                        <a:pt x="839" y="1829"/>
                      </a:lnTo>
                      <a:cubicBezTo>
                        <a:pt x="1251" y="1596"/>
                        <a:pt x="1636" y="1321"/>
                        <a:pt x="1966" y="991"/>
                      </a:cubicBezTo>
                      <a:lnTo>
                        <a:pt x="2172" y="785"/>
                      </a:lnTo>
                      <a:lnTo>
                        <a:pt x="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8"/>
                <p:cNvSpPr/>
                <p:nvPr/>
              </p:nvSpPr>
              <p:spPr>
                <a:xfrm>
                  <a:off x="3444288" y="1287608"/>
                  <a:ext cx="55225" cy="61634"/>
                </a:xfrm>
                <a:custGeom>
                  <a:rect b="b" l="l" r="r" t="t"/>
                  <a:pathLst>
                    <a:path extrusionOk="0" h="1981" w="1775">
                      <a:moveTo>
                        <a:pt x="523" y="1"/>
                      </a:moveTo>
                      <a:lnTo>
                        <a:pt x="1" y="1403"/>
                      </a:lnTo>
                      <a:cubicBezTo>
                        <a:pt x="262" y="1582"/>
                        <a:pt x="509" y="1774"/>
                        <a:pt x="743" y="1980"/>
                      </a:cubicBezTo>
                      <a:lnTo>
                        <a:pt x="1774" y="949"/>
                      </a:lnTo>
                      <a:cubicBezTo>
                        <a:pt x="1389" y="592"/>
                        <a:pt x="963" y="276"/>
                        <a:pt x="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8"/>
                <p:cNvSpPr/>
                <p:nvPr/>
              </p:nvSpPr>
              <p:spPr>
                <a:xfrm>
                  <a:off x="3530253" y="1412092"/>
                  <a:ext cx="48380" cy="71030"/>
                </a:xfrm>
                <a:custGeom>
                  <a:rect b="b" l="l" r="r" t="t"/>
                  <a:pathLst>
                    <a:path extrusionOk="0" h="2283" w="1555">
                      <a:moveTo>
                        <a:pt x="1197" y="0"/>
                      </a:moveTo>
                      <a:lnTo>
                        <a:pt x="1" y="1182"/>
                      </a:lnTo>
                      <a:cubicBezTo>
                        <a:pt x="83" y="1540"/>
                        <a:pt x="111" y="1911"/>
                        <a:pt x="97" y="2282"/>
                      </a:cubicBezTo>
                      <a:lnTo>
                        <a:pt x="1554" y="1471"/>
                      </a:lnTo>
                      <a:cubicBezTo>
                        <a:pt x="1499" y="962"/>
                        <a:pt x="1375" y="468"/>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8"/>
                <p:cNvSpPr/>
                <p:nvPr/>
              </p:nvSpPr>
              <p:spPr>
                <a:xfrm>
                  <a:off x="3442576" y="1632343"/>
                  <a:ext cx="62474" cy="41504"/>
                </a:xfrm>
                <a:custGeom>
                  <a:rect b="b" l="l" r="r" t="t"/>
                  <a:pathLst>
                    <a:path extrusionOk="0" h="1334" w="2008">
                      <a:moveTo>
                        <a:pt x="633" y="1"/>
                      </a:moveTo>
                      <a:cubicBezTo>
                        <a:pt x="427" y="234"/>
                        <a:pt x="221" y="454"/>
                        <a:pt x="1" y="688"/>
                      </a:cubicBezTo>
                      <a:lnTo>
                        <a:pt x="1389" y="1334"/>
                      </a:lnTo>
                      <a:cubicBezTo>
                        <a:pt x="1609" y="1100"/>
                        <a:pt x="1815" y="867"/>
                        <a:pt x="2008" y="633"/>
                      </a:cubicBezTo>
                      <a:lnTo>
                        <a:pt x="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8"/>
                <p:cNvSpPr/>
                <p:nvPr/>
              </p:nvSpPr>
              <p:spPr>
                <a:xfrm>
                  <a:off x="3401943" y="1263246"/>
                  <a:ext cx="47073" cy="61198"/>
                </a:xfrm>
                <a:custGeom>
                  <a:rect b="b" l="l" r="r" t="t"/>
                  <a:pathLst>
                    <a:path extrusionOk="0" h="1967" w="1513">
                      <a:moveTo>
                        <a:pt x="1" y="0"/>
                      </a:moveTo>
                      <a:lnTo>
                        <a:pt x="97" y="1567"/>
                      </a:lnTo>
                      <a:cubicBezTo>
                        <a:pt x="413" y="1664"/>
                        <a:pt x="716" y="1801"/>
                        <a:pt x="1004" y="1966"/>
                      </a:cubicBezTo>
                      <a:lnTo>
                        <a:pt x="1513" y="578"/>
                      </a:lnTo>
                      <a:cubicBezTo>
                        <a:pt x="1032" y="317"/>
                        <a:pt x="523" y="124"/>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8"/>
                <p:cNvSpPr/>
                <p:nvPr/>
              </p:nvSpPr>
              <p:spPr>
                <a:xfrm>
                  <a:off x="3291181" y="1262375"/>
                  <a:ext cx="51367" cy="47073"/>
                </a:xfrm>
                <a:custGeom>
                  <a:rect b="b" l="l" r="r" t="t"/>
                  <a:pathLst>
                    <a:path extrusionOk="0" h="1513" w="1651">
                      <a:moveTo>
                        <a:pt x="908" y="1"/>
                      </a:moveTo>
                      <a:cubicBezTo>
                        <a:pt x="605" y="70"/>
                        <a:pt x="303" y="152"/>
                        <a:pt x="0" y="262"/>
                      </a:cubicBezTo>
                      <a:lnTo>
                        <a:pt x="949" y="1513"/>
                      </a:lnTo>
                      <a:cubicBezTo>
                        <a:pt x="1169" y="1458"/>
                        <a:pt x="1403" y="1417"/>
                        <a:pt x="1650" y="1389"/>
                      </a:cubicBezTo>
                      <a:lnTo>
                        <a:pt x="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8"/>
                <p:cNvSpPr/>
                <p:nvPr/>
              </p:nvSpPr>
              <p:spPr>
                <a:xfrm>
                  <a:off x="3194949" y="1301733"/>
                  <a:ext cx="66332" cy="53482"/>
                </a:xfrm>
                <a:custGeom>
                  <a:rect b="b" l="l" r="r" t="t"/>
                  <a:pathLst>
                    <a:path extrusionOk="0" h="1719" w="2132">
                      <a:moveTo>
                        <a:pt x="1059" y="1"/>
                      </a:moveTo>
                      <a:cubicBezTo>
                        <a:pt x="715" y="234"/>
                        <a:pt x="372" y="482"/>
                        <a:pt x="1" y="770"/>
                      </a:cubicBezTo>
                      <a:lnTo>
                        <a:pt x="1155" y="1719"/>
                      </a:lnTo>
                      <a:cubicBezTo>
                        <a:pt x="1471" y="1485"/>
                        <a:pt x="1788" y="1265"/>
                        <a:pt x="2131" y="1073"/>
                      </a:cubicBezTo>
                      <a:lnTo>
                        <a:pt x="10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8"/>
                <p:cNvSpPr/>
                <p:nvPr/>
              </p:nvSpPr>
              <p:spPr>
                <a:xfrm>
                  <a:off x="3496900" y="1548928"/>
                  <a:ext cx="70190" cy="52238"/>
                </a:xfrm>
                <a:custGeom>
                  <a:rect b="b" l="l" r="r" t="t"/>
                  <a:pathLst>
                    <a:path extrusionOk="0" h="1679" w="2256">
                      <a:moveTo>
                        <a:pt x="2255" y="1"/>
                      </a:moveTo>
                      <a:lnTo>
                        <a:pt x="633" y="56"/>
                      </a:lnTo>
                      <a:cubicBezTo>
                        <a:pt x="454" y="455"/>
                        <a:pt x="248" y="840"/>
                        <a:pt x="1" y="1211"/>
                      </a:cubicBezTo>
                      <a:lnTo>
                        <a:pt x="1430" y="1678"/>
                      </a:lnTo>
                      <a:cubicBezTo>
                        <a:pt x="1760" y="1142"/>
                        <a:pt x="2035" y="578"/>
                        <a:pt x="22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8"/>
                <p:cNvSpPr/>
                <p:nvPr/>
              </p:nvSpPr>
              <p:spPr>
                <a:xfrm>
                  <a:off x="3389560" y="1705055"/>
                  <a:ext cx="56469" cy="58180"/>
                </a:xfrm>
                <a:custGeom>
                  <a:rect b="b" l="l" r="r" t="t"/>
                  <a:pathLst>
                    <a:path extrusionOk="0" h="1870" w="1815">
                      <a:moveTo>
                        <a:pt x="495" y="0"/>
                      </a:moveTo>
                      <a:cubicBezTo>
                        <a:pt x="248" y="523"/>
                        <a:pt x="83" y="1086"/>
                        <a:pt x="0" y="1664"/>
                      </a:cubicBezTo>
                      <a:lnTo>
                        <a:pt x="1444" y="1870"/>
                      </a:lnTo>
                      <a:cubicBezTo>
                        <a:pt x="1499" y="1430"/>
                        <a:pt x="1636" y="1004"/>
                        <a:pt x="1815" y="605"/>
                      </a:cubicBezTo>
                      <a:lnTo>
                        <a:pt x="4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8"/>
                <p:cNvSpPr/>
                <p:nvPr/>
              </p:nvSpPr>
              <p:spPr>
                <a:xfrm>
                  <a:off x="3476801" y="1326126"/>
                  <a:ext cx="56905" cy="65896"/>
                </a:xfrm>
                <a:custGeom>
                  <a:rect b="b" l="l" r="r" t="t"/>
                  <a:pathLst>
                    <a:path extrusionOk="0" h="2118" w="1829">
                      <a:moveTo>
                        <a:pt x="1032" y="0"/>
                      </a:moveTo>
                      <a:lnTo>
                        <a:pt x="1" y="1031"/>
                      </a:lnTo>
                      <a:lnTo>
                        <a:pt x="55" y="1072"/>
                      </a:lnTo>
                      <a:cubicBezTo>
                        <a:pt x="372" y="1402"/>
                        <a:pt x="660" y="1746"/>
                        <a:pt x="922" y="2117"/>
                      </a:cubicBezTo>
                      <a:lnTo>
                        <a:pt x="1829" y="880"/>
                      </a:lnTo>
                      <a:cubicBezTo>
                        <a:pt x="1595" y="591"/>
                        <a:pt x="1348" y="303"/>
                        <a:pt x="1086" y="41"/>
                      </a:cubicBezTo>
                      <a:lnTo>
                        <a:pt x="1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8"/>
                <p:cNvSpPr/>
                <p:nvPr/>
              </p:nvSpPr>
              <p:spPr>
                <a:xfrm>
                  <a:off x="3386978" y="1807698"/>
                  <a:ext cx="50091" cy="73581"/>
                </a:xfrm>
                <a:custGeom>
                  <a:rect b="b" l="l" r="r" t="t"/>
                  <a:pathLst>
                    <a:path extrusionOk="0" h="2365" w="1610">
                      <a:moveTo>
                        <a:pt x="1444" y="1"/>
                      </a:moveTo>
                      <a:lnTo>
                        <a:pt x="1" y="372"/>
                      </a:lnTo>
                      <a:cubicBezTo>
                        <a:pt x="42" y="1045"/>
                        <a:pt x="138" y="1705"/>
                        <a:pt x="289" y="2365"/>
                      </a:cubicBezTo>
                      <a:lnTo>
                        <a:pt x="1609" y="1499"/>
                      </a:lnTo>
                      <a:cubicBezTo>
                        <a:pt x="1513" y="1004"/>
                        <a:pt x="1458" y="509"/>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8"/>
                <p:cNvSpPr/>
                <p:nvPr/>
              </p:nvSpPr>
              <p:spPr>
                <a:xfrm>
                  <a:off x="3396405" y="1854306"/>
                  <a:ext cx="43215" cy="40260"/>
                </a:xfrm>
                <a:custGeom>
                  <a:rect b="b" l="l" r="r" t="t"/>
                  <a:pathLst>
                    <a:path extrusionOk="0" h="1294" w="1389">
                      <a:moveTo>
                        <a:pt x="1306" y="1"/>
                      </a:moveTo>
                      <a:lnTo>
                        <a:pt x="0" y="867"/>
                      </a:lnTo>
                      <a:cubicBezTo>
                        <a:pt x="28" y="1018"/>
                        <a:pt x="69" y="1169"/>
                        <a:pt x="96" y="1293"/>
                      </a:cubicBezTo>
                      <a:lnTo>
                        <a:pt x="1389" y="441"/>
                      </a:lnTo>
                      <a:cubicBezTo>
                        <a:pt x="1361" y="303"/>
                        <a:pt x="1334" y="152"/>
                        <a:pt x="1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8"/>
                <p:cNvSpPr/>
                <p:nvPr/>
              </p:nvSpPr>
              <p:spPr>
                <a:xfrm>
                  <a:off x="2949032" y="1392833"/>
                  <a:ext cx="23117" cy="52207"/>
                </a:xfrm>
                <a:custGeom>
                  <a:rect b="b" l="l" r="r" t="t"/>
                  <a:pathLst>
                    <a:path extrusionOk="0" h="1678" w="743">
                      <a:moveTo>
                        <a:pt x="0" y="1"/>
                      </a:moveTo>
                      <a:lnTo>
                        <a:pt x="289" y="1581"/>
                      </a:lnTo>
                      <a:cubicBezTo>
                        <a:pt x="440" y="1623"/>
                        <a:pt x="578" y="1650"/>
                        <a:pt x="743" y="1678"/>
                      </a:cubicBezTo>
                      <a:lnTo>
                        <a:pt x="440" y="124"/>
                      </a:lnTo>
                      <a:cubicBezTo>
                        <a:pt x="261" y="83"/>
                        <a:pt x="124" y="4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1" name="Google Shape;1751;p58"/>
              <p:cNvSpPr/>
              <p:nvPr/>
            </p:nvSpPr>
            <p:spPr>
              <a:xfrm>
                <a:off x="3184681" y="1325690"/>
                <a:ext cx="46233" cy="37677"/>
              </a:xfrm>
              <a:custGeom>
                <a:rect b="b" l="l" r="r" t="t"/>
                <a:pathLst>
                  <a:path extrusionOk="0" h="1211" w="1486">
                    <a:moveTo>
                      <a:pt x="344" y="0"/>
                    </a:moveTo>
                    <a:cubicBezTo>
                      <a:pt x="221" y="83"/>
                      <a:pt x="111" y="179"/>
                      <a:pt x="1" y="262"/>
                    </a:cubicBezTo>
                    <a:lnTo>
                      <a:pt x="1142" y="1210"/>
                    </a:lnTo>
                    <a:cubicBezTo>
                      <a:pt x="1265" y="1128"/>
                      <a:pt x="1375" y="1045"/>
                      <a:pt x="1485" y="949"/>
                    </a:cubicBezTo>
                    <a:lnTo>
                      <a:pt x="3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8"/>
              <p:cNvSpPr/>
              <p:nvPr/>
            </p:nvSpPr>
            <p:spPr>
              <a:xfrm>
                <a:off x="3228302" y="1294888"/>
                <a:ext cx="44522" cy="40228"/>
              </a:xfrm>
              <a:custGeom>
                <a:rect b="b" l="l" r="r" t="t"/>
                <a:pathLst>
                  <a:path extrusionOk="0" h="1293" w="1431">
                    <a:moveTo>
                      <a:pt x="372" y="1"/>
                    </a:moveTo>
                    <a:cubicBezTo>
                      <a:pt x="248" y="69"/>
                      <a:pt x="124" y="152"/>
                      <a:pt x="1" y="221"/>
                    </a:cubicBezTo>
                    <a:lnTo>
                      <a:pt x="1059" y="1293"/>
                    </a:lnTo>
                    <a:cubicBezTo>
                      <a:pt x="1183" y="1210"/>
                      <a:pt x="1307" y="1142"/>
                      <a:pt x="1430" y="1073"/>
                    </a:cubicBezTo>
                    <a:lnTo>
                      <a:pt x="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8"/>
              <p:cNvSpPr/>
              <p:nvPr/>
            </p:nvSpPr>
            <p:spPr>
              <a:xfrm>
                <a:off x="3489619" y="1586576"/>
                <a:ext cx="51802" cy="25699"/>
              </a:xfrm>
              <a:custGeom>
                <a:rect b="b" l="l" r="r" t="t"/>
                <a:pathLst>
                  <a:path extrusionOk="0" h="826" w="1665">
                    <a:moveTo>
                      <a:pt x="235" y="1"/>
                    </a:moveTo>
                    <a:cubicBezTo>
                      <a:pt x="166" y="111"/>
                      <a:pt x="83" y="234"/>
                      <a:pt x="1" y="358"/>
                    </a:cubicBezTo>
                    <a:lnTo>
                      <a:pt x="1444" y="825"/>
                    </a:lnTo>
                    <a:cubicBezTo>
                      <a:pt x="1513" y="715"/>
                      <a:pt x="1596" y="592"/>
                      <a:pt x="1664" y="468"/>
                    </a:cubicBezTo>
                    <a:lnTo>
                      <a:pt x="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8"/>
              <p:cNvSpPr/>
              <p:nvPr/>
            </p:nvSpPr>
            <p:spPr>
              <a:xfrm>
                <a:off x="3055532" y="1404376"/>
                <a:ext cx="36806" cy="44086"/>
              </a:xfrm>
              <a:custGeom>
                <a:rect b="b" l="l" r="r" t="t"/>
                <a:pathLst>
                  <a:path extrusionOk="0" h="1417" w="1183">
                    <a:moveTo>
                      <a:pt x="440" y="1"/>
                    </a:moveTo>
                    <a:cubicBezTo>
                      <a:pt x="289" y="14"/>
                      <a:pt x="138" y="42"/>
                      <a:pt x="0" y="42"/>
                    </a:cubicBezTo>
                    <a:lnTo>
                      <a:pt x="756" y="1417"/>
                    </a:lnTo>
                    <a:cubicBezTo>
                      <a:pt x="894" y="1403"/>
                      <a:pt x="1045" y="1375"/>
                      <a:pt x="1182" y="1348"/>
                    </a:cubicBezTo>
                    <a:lnTo>
                      <a:pt x="4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8"/>
              <p:cNvSpPr/>
              <p:nvPr/>
            </p:nvSpPr>
            <p:spPr>
              <a:xfrm>
                <a:off x="3319400" y="1260259"/>
                <a:ext cx="36806" cy="45362"/>
              </a:xfrm>
              <a:custGeom>
                <a:rect b="b" l="l" r="r" t="t"/>
                <a:pathLst>
                  <a:path extrusionOk="0" h="1458" w="1183">
                    <a:moveTo>
                      <a:pt x="427" y="0"/>
                    </a:moveTo>
                    <a:cubicBezTo>
                      <a:pt x="289" y="14"/>
                      <a:pt x="152" y="41"/>
                      <a:pt x="1" y="69"/>
                    </a:cubicBezTo>
                    <a:lnTo>
                      <a:pt x="743" y="1457"/>
                    </a:lnTo>
                    <a:cubicBezTo>
                      <a:pt x="894" y="1444"/>
                      <a:pt x="1032" y="1430"/>
                      <a:pt x="1183" y="1416"/>
                    </a:cubicBezTo>
                    <a:lnTo>
                      <a:pt x="4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8"/>
              <p:cNvSpPr/>
              <p:nvPr/>
            </p:nvSpPr>
            <p:spPr>
              <a:xfrm>
                <a:off x="3143612" y="1362466"/>
                <a:ext cx="49656" cy="33384"/>
              </a:xfrm>
              <a:custGeom>
                <a:rect b="b" l="l" r="r" t="t"/>
                <a:pathLst>
                  <a:path extrusionOk="0" h="1073" w="1596">
                    <a:moveTo>
                      <a:pt x="317" y="1"/>
                    </a:moveTo>
                    <a:cubicBezTo>
                      <a:pt x="221" y="83"/>
                      <a:pt x="138" y="166"/>
                      <a:pt x="42" y="262"/>
                    </a:cubicBezTo>
                    <a:lnTo>
                      <a:pt x="1" y="289"/>
                    </a:lnTo>
                    <a:lnTo>
                      <a:pt x="1293" y="1073"/>
                    </a:lnTo>
                    <a:cubicBezTo>
                      <a:pt x="1389" y="977"/>
                      <a:pt x="1499" y="880"/>
                      <a:pt x="1596" y="784"/>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8"/>
              <p:cNvSpPr/>
              <p:nvPr/>
            </p:nvSpPr>
            <p:spPr>
              <a:xfrm>
                <a:off x="2995639" y="1403100"/>
                <a:ext cx="23117" cy="47944"/>
              </a:xfrm>
              <a:custGeom>
                <a:rect b="b" l="l" r="r" t="t"/>
                <a:pathLst>
                  <a:path extrusionOk="0" h="1541" w="743">
                    <a:moveTo>
                      <a:pt x="1" y="0"/>
                    </a:moveTo>
                    <a:lnTo>
                      <a:pt x="317" y="1499"/>
                    </a:lnTo>
                    <a:cubicBezTo>
                      <a:pt x="454" y="1513"/>
                      <a:pt x="592" y="1526"/>
                      <a:pt x="743" y="1540"/>
                    </a:cubicBezTo>
                    <a:lnTo>
                      <a:pt x="441" y="55"/>
                    </a:lnTo>
                    <a:cubicBezTo>
                      <a:pt x="289" y="42"/>
                      <a:pt x="138" y="14"/>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8"/>
              <p:cNvSpPr/>
              <p:nvPr/>
            </p:nvSpPr>
            <p:spPr>
              <a:xfrm>
                <a:off x="3103414" y="1391122"/>
                <a:ext cx="38517" cy="43215"/>
              </a:xfrm>
              <a:custGeom>
                <a:rect b="b" l="l" r="r" t="t"/>
                <a:pathLst>
                  <a:path extrusionOk="0" h="1389" w="1238">
                    <a:moveTo>
                      <a:pt x="386" y="1"/>
                    </a:moveTo>
                    <a:cubicBezTo>
                      <a:pt x="262" y="56"/>
                      <a:pt x="138" y="111"/>
                      <a:pt x="1" y="166"/>
                    </a:cubicBezTo>
                    <a:lnTo>
                      <a:pt x="867" y="1389"/>
                    </a:lnTo>
                    <a:cubicBezTo>
                      <a:pt x="990" y="1334"/>
                      <a:pt x="1114" y="1265"/>
                      <a:pt x="1238" y="1197"/>
                    </a:cubicBezTo>
                    <a:lnTo>
                      <a:pt x="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8"/>
              <p:cNvSpPr/>
              <p:nvPr/>
            </p:nvSpPr>
            <p:spPr>
              <a:xfrm>
                <a:off x="3526830" y="1399242"/>
                <a:ext cx="40664" cy="49656"/>
              </a:xfrm>
              <a:custGeom>
                <a:rect b="b" l="l" r="r" t="t"/>
                <a:pathLst>
                  <a:path extrusionOk="0" h="1596" w="1307">
                    <a:moveTo>
                      <a:pt x="1128" y="1"/>
                    </a:moveTo>
                    <a:lnTo>
                      <a:pt x="1" y="1128"/>
                    </a:lnTo>
                    <a:cubicBezTo>
                      <a:pt x="42" y="1279"/>
                      <a:pt x="83" y="1444"/>
                      <a:pt x="111" y="1595"/>
                    </a:cubicBezTo>
                    <a:lnTo>
                      <a:pt x="1307" y="413"/>
                    </a:lnTo>
                    <a:cubicBezTo>
                      <a:pt x="1252" y="262"/>
                      <a:pt x="1197" y="138"/>
                      <a:pt x="1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8"/>
              <p:cNvSpPr/>
              <p:nvPr/>
            </p:nvSpPr>
            <p:spPr>
              <a:xfrm>
                <a:off x="3531964" y="1457860"/>
                <a:ext cx="47944" cy="40633"/>
              </a:xfrm>
              <a:custGeom>
                <a:rect b="b" l="l" r="r" t="t"/>
                <a:pathLst>
                  <a:path extrusionOk="0" h="1306" w="1541">
                    <a:moveTo>
                      <a:pt x="1499" y="0"/>
                    </a:moveTo>
                    <a:lnTo>
                      <a:pt x="42" y="811"/>
                    </a:lnTo>
                    <a:cubicBezTo>
                      <a:pt x="42" y="976"/>
                      <a:pt x="28" y="1141"/>
                      <a:pt x="1" y="1306"/>
                    </a:cubicBezTo>
                    <a:lnTo>
                      <a:pt x="1540" y="454"/>
                    </a:lnTo>
                    <a:cubicBezTo>
                      <a:pt x="1540" y="302"/>
                      <a:pt x="1513" y="151"/>
                      <a:pt x="1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8"/>
              <p:cNvSpPr/>
              <p:nvPr/>
            </p:nvSpPr>
            <p:spPr>
              <a:xfrm>
                <a:off x="3516563" y="1535674"/>
                <a:ext cx="54789" cy="14996"/>
              </a:xfrm>
              <a:custGeom>
                <a:rect b="b" l="l" r="r" t="t"/>
                <a:pathLst>
                  <a:path extrusionOk="0" h="482" w="1761">
                    <a:moveTo>
                      <a:pt x="1761" y="1"/>
                    </a:moveTo>
                    <a:lnTo>
                      <a:pt x="180" y="56"/>
                    </a:lnTo>
                    <a:cubicBezTo>
                      <a:pt x="125" y="193"/>
                      <a:pt x="70" y="331"/>
                      <a:pt x="1" y="482"/>
                    </a:cubicBezTo>
                    <a:lnTo>
                      <a:pt x="1623" y="427"/>
                    </a:lnTo>
                    <a:cubicBezTo>
                      <a:pt x="1664" y="276"/>
                      <a:pt x="1719" y="138"/>
                      <a:pt x="1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8"/>
              <p:cNvSpPr/>
              <p:nvPr/>
            </p:nvSpPr>
            <p:spPr>
              <a:xfrm>
                <a:off x="3433180" y="1281198"/>
                <a:ext cx="27410" cy="50091"/>
              </a:xfrm>
              <a:custGeom>
                <a:rect b="b" l="l" r="r" t="t"/>
                <a:pathLst>
                  <a:path extrusionOk="0" h="1610" w="881">
                    <a:moveTo>
                      <a:pt x="509" y="1"/>
                    </a:moveTo>
                    <a:lnTo>
                      <a:pt x="0" y="1389"/>
                    </a:lnTo>
                    <a:cubicBezTo>
                      <a:pt x="110" y="1458"/>
                      <a:pt x="234" y="1527"/>
                      <a:pt x="358" y="1609"/>
                    </a:cubicBezTo>
                    <a:lnTo>
                      <a:pt x="880" y="207"/>
                    </a:lnTo>
                    <a:cubicBezTo>
                      <a:pt x="756" y="138"/>
                      <a:pt x="633" y="69"/>
                      <a:pt x="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8"/>
              <p:cNvSpPr/>
              <p:nvPr/>
            </p:nvSpPr>
            <p:spPr>
              <a:xfrm>
                <a:off x="3388689" y="1260663"/>
                <a:ext cx="16303" cy="51367"/>
              </a:xfrm>
              <a:custGeom>
                <a:rect b="b" l="l" r="r" t="t"/>
                <a:pathLst>
                  <a:path extrusionOk="0" h="1651" w="524">
                    <a:moveTo>
                      <a:pt x="1" y="1"/>
                    </a:moveTo>
                    <a:lnTo>
                      <a:pt x="97" y="1527"/>
                    </a:lnTo>
                    <a:cubicBezTo>
                      <a:pt x="248" y="1554"/>
                      <a:pt x="386" y="1595"/>
                      <a:pt x="523" y="1650"/>
                    </a:cubicBezTo>
                    <a:lnTo>
                      <a:pt x="427" y="83"/>
                    </a:lnTo>
                    <a:cubicBezTo>
                      <a:pt x="289" y="42"/>
                      <a:pt x="152" y="15"/>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8"/>
              <p:cNvSpPr/>
              <p:nvPr/>
            </p:nvSpPr>
            <p:spPr>
              <a:xfrm>
                <a:off x="3467405" y="1317134"/>
                <a:ext cx="41504" cy="41100"/>
              </a:xfrm>
              <a:custGeom>
                <a:rect b="b" l="l" r="r" t="t"/>
                <a:pathLst>
                  <a:path extrusionOk="0" h="1321" w="1334">
                    <a:moveTo>
                      <a:pt x="1031" y="0"/>
                    </a:moveTo>
                    <a:lnTo>
                      <a:pt x="0" y="1031"/>
                    </a:lnTo>
                    <a:cubicBezTo>
                      <a:pt x="96" y="1128"/>
                      <a:pt x="206" y="1210"/>
                      <a:pt x="303" y="1320"/>
                    </a:cubicBezTo>
                    <a:lnTo>
                      <a:pt x="1334" y="289"/>
                    </a:lnTo>
                    <a:cubicBezTo>
                      <a:pt x="1237" y="193"/>
                      <a:pt x="1127" y="97"/>
                      <a:pt x="1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8"/>
              <p:cNvSpPr/>
              <p:nvPr/>
            </p:nvSpPr>
            <p:spPr>
              <a:xfrm>
                <a:off x="3505456" y="1353475"/>
                <a:ext cx="35966" cy="50496"/>
              </a:xfrm>
              <a:custGeom>
                <a:rect b="b" l="l" r="r" t="t"/>
                <a:pathLst>
                  <a:path extrusionOk="0" h="1623" w="1156">
                    <a:moveTo>
                      <a:pt x="894" y="1"/>
                    </a:moveTo>
                    <a:lnTo>
                      <a:pt x="1" y="1238"/>
                    </a:lnTo>
                    <a:cubicBezTo>
                      <a:pt x="83" y="1376"/>
                      <a:pt x="179" y="1499"/>
                      <a:pt x="248" y="1623"/>
                    </a:cubicBezTo>
                    <a:lnTo>
                      <a:pt x="1155" y="345"/>
                    </a:lnTo>
                    <a:cubicBezTo>
                      <a:pt x="1073" y="235"/>
                      <a:pt x="990" y="11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6" name="Google Shape;1766;p58"/>
            <p:cNvGrpSpPr/>
            <p:nvPr/>
          </p:nvGrpSpPr>
          <p:grpSpPr>
            <a:xfrm rot="10800000">
              <a:off x="2886744" y="2476627"/>
              <a:ext cx="693599" cy="630946"/>
              <a:chOff x="1729250" y="1258050"/>
              <a:chExt cx="693599" cy="630946"/>
            </a:xfrm>
          </p:grpSpPr>
          <p:grpSp>
            <p:nvGrpSpPr>
              <p:cNvPr id="1767" name="Google Shape;1767;p58"/>
              <p:cNvGrpSpPr/>
              <p:nvPr/>
            </p:nvGrpSpPr>
            <p:grpSpPr>
              <a:xfrm>
                <a:off x="1729250" y="1258050"/>
                <a:ext cx="693599" cy="630946"/>
                <a:chOff x="1729250" y="1258050"/>
                <a:chExt cx="693599" cy="630946"/>
              </a:xfrm>
            </p:grpSpPr>
            <p:sp>
              <p:nvSpPr>
                <p:cNvPr id="1768" name="Google Shape;1768;p58"/>
                <p:cNvSpPr/>
                <p:nvPr/>
              </p:nvSpPr>
              <p:spPr>
                <a:xfrm>
                  <a:off x="1876787" y="1758943"/>
                  <a:ext cx="47944" cy="69754"/>
                </a:xfrm>
                <a:custGeom>
                  <a:rect b="b" l="l" r="r" t="t"/>
                  <a:pathLst>
                    <a:path extrusionOk="0" h="2242" w="1541">
                      <a:moveTo>
                        <a:pt x="1416" y="0"/>
                      </a:moveTo>
                      <a:lnTo>
                        <a:pt x="42" y="757"/>
                      </a:lnTo>
                      <a:cubicBezTo>
                        <a:pt x="69" y="1251"/>
                        <a:pt x="56" y="1746"/>
                        <a:pt x="1" y="2241"/>
                      </a:cubicBezTo>
                      <a:lnTo>
                        <a:pt x="1485" y="1939"/>
                      </a:lnTo>
                      <a:cubicBezTo>
                        <a:pt x="1540" y="1293"/>
                        <a:pt x="1513" y="647"/>
                        <a:pt x="1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8"/>
                <p:cNvSpPr/>
                <p:nvPr/>
              </p:nvSpPr>
              <p:spPr>
                <a:xfrm>
                  <a:off x="1806223" y="1617813"/>
                  <a:ext cx="52642" cy="66736"/>
                </a:xfrm>
                <a:custGeom>
                  <a:rect b="b" l="l" r="r" t="t"/>
                  <a:pathLst>
                    <a:path extrusionOk="0" h="2145" w="1692">
                      <a:moveTo>
                        <a:pt x="949" y="0"/>
                      </a:moveTo>
                      <a:lnTo>
                        <a:pt x="0" y="1141"/>
                      </a:lnTo>
                      <a:cubicBezTo>
                        <a:pt x="275" y="1471"/>
                        <a:pt x="578" y="1801"/>
                        <a:pt x="908" y="2145"/>
                      </a:cubicBezTo>
                      <a:lnTo>
                        <a:pt x="1691" y="866"/>
                      </a:lnTo>
                      <a:cubicBezTo>
                        <a:pt x="1416" y="564"/>
                        <a:pt x="1169" y="275"/>
                        <a:pt x="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8"/>
                <p:cNvSpPr/>
                <p:nvPr/>
              </p:nvSpPr>
              <p:spPr>
                <a:xfrm>
                  <a:off x="1868667" y="1832495"/>
                  <a:ext cx="53482" cy="42811"/>
                </a:xfrm>
                <a:custGeom>
                  <a:rect b="b" l="l" r="r" t="t"/>
                  <a:pathLst>
                    <a:path extrusionOk="0" h="1376" w="1719">
                      <a:moveTo>
                        <a:pt x="1719" y="1"/>
                      </a:moveTo>
                      <a:lnTo>
                        <a:pt x="207" y="317"/>
                      </a:lnTo>
                      <a:cubicBezTo>
                        <a:pt x="152" y="702"/>
                        <a:pt x="83" y="1073"/>
                        <a:pt x="0" y="1376"/>
                      </a:cubicBezTo>
                      <a:lnTo>
                        <a:pt x="1554" y="1073"/>
                      </a:lnTo>
                      <a:cubicBezTo>
                        <a:pt x="1622" y="743"/>
                        <a:pt x="1677" y="386"/>
                        <a:pt x="1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8"/>
                <p:cNvSpPr/>
                <p:nvPr/>
              </p:nvSpPr>
              <p:spPr>
                <a:xfrm>
                  <a:off x="1868667" y="1707606"/>
                  <a:ext cx="49624" cy="60763"/>
                </a:xfrm>
                <a:custGeom>
                  <a:rect b="b" l="l" r="r" t="t"/>
                  <a:pathLst>
                    <a:path extrusionOk="0" h="1953" w="1595">
                      <a:moveTo>
                        <a:pt x="1210" y="1"/>
                      </a:moveTo>
                      <a:lnTo>
                        <a:pt x="0" y="867"/>
                      </a:lnTo>
                      <a:cubicBezTo>
                        <a:pt x="124" y="1211"/>
                        <a:pt x="207" y="1582"/>
                        <a:pt x="262" y="1953"/>
                      </a:cubicBezTo>
                      <a:lnTo>
                        <a:pt x="1595" y="1211"/>
                      </a:lnTo>
                      <a:cubicBezTo>
                        <a:pt x="1513" y="798"/>
                        <a:pt x="1389" y="386"/>
                        <a:pt x="1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8"/>
                <p:cNvSpPr/>
                <p:nvPr/>
              </p:nvSpPr>
              <p:spPr>
                <a:xfrm>
                  <a:off x="1943929" y="1258050"/>
                  <a:ext cx="65492" cy="57838"/>
                </a:xfrm>
                <a:custGeom>
                  <a:rect b="b" l="l" r="r" t="t"/>
                  <a:pathLst>
                    <a:path extrusionOk="0" h="1859" w="2105">
                      <a:moveTo>
                        <a:pt x="149" y="1"/>
                      </a:moveTo>
                      <a:cubicBezTo>
                        <a:pt x="100" y="1"/>
                        <a:pt x="50" y="1"/>
                        <a:pt x="1" y="2"/>
                      </a:cubicBezTo>
                      <a:lnTo>
                        <a:pt x="867" y="1542"/>
                      </a:lnTo>
                      <a:cubicBezTo>
                        <a:pt x="1293" y="1597"/>
                        <a:pt x="1705" y="1707"/>
                        <a:pt x="2104" y="1858"/>
                      </a:cubicBezTo>
                      <a:lnTo>
                        <a:pt x="2063" y="277"/>
                      </a:lnTo>
                      <a:cubicBezTo>
                        <a:pt x="1437" y="86"/>
                        <a:pt x="799"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8"/>
                <p:cNvSpPr/>
                <p:nvPr/>
              </p:nvSpPr>
              <p:spPr>
                <a:xfrm>
                  <a:off x="2135554" y="1361626"/>
                  <a:ext cx="49220" cy="65461"/>
                </a:xfrm>
                <a:custGeom>
                  <a:rect b="b" l="l" r="r" t="t"/>
                  <a:pathLst>
                    <a:path extrusionOk="0" h="2104" w="1582">
                      <a:moveTo>
                        <a:pt x="646" y="0"/>
                      </a:moveTo>
                      <a:lnTo>
                        <a:pt x="0" y="1388"/>
                      </a:lnTo>
                      <a:cubicBezTo>
                        <a:pt x="303" y="1663"/>
                        <a:pt x="619" y="1911"/>
                        <a:pt x="976" y="2103"/>
                      </a:cubicBezTo>
                      <a:lnTo>
                        <a:pt x="1581" y="770"/>
                      </a:lnTo>
                      <a:cubicBezTo>
                        <a:pt x="1347" y="632"/>
                        <a:pt x="1141" y="467"/>
                        <a:pt x="949" y="289"/>
                      </a:cubicBezTo>
                      <a:cubicBezTo>
                        <a:pt x="853" y="179"/>
                        <a:pt x="756" y="96"/>
                        <a:pt x="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8"/>
                <p:cNvSpPr/>
                <p:nvPr/>
              </p:nvSpPr>
              <p:spPr>
                <a:xfrm>
                  <a:off x="1747202" y="1530540"/>
                  <a:ext cx="53482" cy="68043"/>
                </a:xfrm>
                <a:custGeom>
                  <a:rect b="b" l="l" r="r" t="t"/>
                  <a:pathLst>
                    <a:path extrusionOk="0" h="2187" w="1719">
                      <a:moveTo>
                        <a:pt x="1238" y="1"/>
                      </a:moveTo>
                      <a:lnTo>
                        <a:pt x="0" y="936"/>
                      </a:lnTo>
                      <a:cubicBezTo>
                        <a:pt x="179" y="1362"/>
                        <a:pt x="399" y="1788"/>
                        <a:pt x="646" y="2187"/>
                      </a:cubicBezTo>
                      <a:lnTo>
                        <a:pt x="1719" y="1114"/>
                      </a:lnTo>
                      <a:cubicBezTo>
                        <a:pt x="1526" y="757"/>
                        <a:pt x="1361" y="386"/>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8"/>
                <p:cNvSpPr/>
                <p:nvPr/>
              </p:nvSpPr>
              <p:spPr>
                <a:xfrm>
                  <a:off x="2241618" y="1405247"/>
                  <a:ext cx="36806" cy="46358"/>
                </a:xfrm>
                <a:custGeom>
                  <a:rect b="b" l="l" r="r" t="t"/>
                  <a:pathLst>
                    <a:path extrusionOk="0" h="1490" w="1183">
                      <a:moveTo>
                        <a:pt x="207" y="0"/>
                      </a:moveTo>
                      <a:lnTo>
                        <a:pt x="0" y="1444"/>
                      </a:lnTo>
                      <a:cubicBezTo>
                        <a:pt x="299" y="1475"/>
                        <a:pt x="591" y="1490"/>
                        <a:pt x="886" y="1490"/>
                      </a:cubicBezTo>
                      <a:cubicBezTo>
                        <a:pt x="984" y="1490"/>
                        <a:pt x="1083" y="1488"/>
                        <a:pt x="1183" y="1485"/>
                      </a:cubicBezTo>
                      <a:lnTo>
                        <a:pt x="811" y="41"/>
                      </a:lnTo>
                      <a:cubicBezTo>
                        <a:pt x="605" y="41"/>
                        <a:pt x="413" y="28"/>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8"/>
                <p:cNvSpPr/>
                <p:nvPr/>
              </p:nvSpPr>
              <p:spPr>
                <a:xfrm>
                  <a:off x="2339997" y="1385117"/>
                  <a:ext cx="82853" cy="53514"/>
                </a:xfrm>
                <a:custGeom>
                  <a:rect b="b" l="l" r="r" t="t"/>
                  <a:pathLst>
                    <a:path extrusionOk="0" h="1720" w="2663">
                      <a:moveTo>
                        <a:pt x="1623" y="1"/>
                      </a:moveTo>
                      <a:cubicBezTo>
                        <a:pt x="1532" y="1"/>
                        <a:pt x="1435" y="18"/>
                        <a:pt x="1334" y="56"/>
                      </a:cubicBezTo>
                      <a:cubicBezTo>
                        <a:pt x="894" y="194"/>
                        <a:pt x="454" y="331"/>
                        <a:pt x="0" y="427"/>
                      </a:cubicBezTo>
                      <a:lnTo>
                        <a:pt x="852" y="1719"/>
                      </a:lnTo>
                      <a:cubicBezTo>
                        <a:pt x="1430" y="1568"/>
                        <a:pt x="1801" y="1431"/>
                        <a:pt x="1856" y="1417"/>
                      </a:cubicBezTo>
                      <a:cubicBezTo>
                        <a:pt x="2663" y="1111"/>
                        <a:pt x="2350" y="1"/>
                        <a:pt x="16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8"/>
                <p:cNvSpPr/>
                <p:nvPr/>
              </p:nvSpPr>
              <p:spPr>
                <a:xfrm>
                  <a:off x="1836589" y="1276065"/>
                  <a:ext cx="70159" cy="49220"/>
                </a:xfrm>
                <a:custGeom>
                  <a:rect b="b" l="l" r="r" t="t"/>
                  <a:pathLst>
                    <a:path extrusionOk="0" h="1582" w="2255">
                      <a:moveTo>
                        <a:pt x="1114" y="1"/>
                      </a:moveTo>
                      <a:cubicBezTo>
                        <a:pt x="729" y="179"/>
                        <a:pt x="344" y="399"/>
                        <a:pt x="0" y="661"/>
                      </a:cubicBezTo>
                      <a:lnTo>
                        <a:pt x="1265" y="1582"/>
                      </a:lnTo>
                      <a:cubicBezTo>
                        <a:pt x="1581" y="1389"/>
                        <a:pt x="1911" y="1252"/>
                        <a:pt x="2255" y="1128"/>
                      </a:cubicBezTo>
                      <a:lnTo>
                        <a:pt x="1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8"/>
                <p:cNvSpPr/>
                <p:nvPr/>
              </p:nvSpPr>
              <p:spPr>
                <a:xfrm>
                  <a:off x="2069687" y="1303880"/>
                  <a:ext cx="44086" cy="63314"/>
                </a:xfrm>
                <a:custGeom>
                  <a:rect b="b" l="l" r="r" t="t"/>
                  <a:pathLst>
                    <a:path extrusionOk="0" h="2035" w="1417">
                      <a:moveTo>
                        <a:pt x="481" y="0"/>
                      </a:moveTo>
                      <a:lnTo>
                        <a:pt x="0" y="1430"/>
                      </a:lnTo>
                      <a:cubicBezTo>
                        <a:pt x="261" y="1609"/>
                        <a:pt x="523" y="1815"/>
                        <a:pt x="784" y="2035"/>
                      </a:cubicBezTo>
                      <a:lnTo>
                        <a:pt x="1416" y="674"/>
                      </a:lnTo>
                      <a:cubicBezTo>
                        <a:pt x="1100" y="426"/>
                        <a:pt x="784" y="193"/>
                        <a:pt x="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8"/>
                <p:cNvSpPr/>
                <p:nvPr/>
              </p:nvSpPr>
              <p:spPr>
                <a:xfrm>
                  <a:off x="1729250" y="1446286"/>
                  <a:ext cx="50900" cy="59052"/>
                </a:xfrm>
                <a:custGeom>
                  <a:rect b="b" l="l" r="r" t="t"/>
                  <a:pathLst>
                    <a:path extrusionOk="0" h="1898" w="1636">
                      <a:moveTo>
                        <a:pt x="1636" y="1"/>
                      </a:moveTo>
                      <a:lnTo>
                        <a:pt x="110" y="97"/>
                      </a:lnTo>
                      <a:cubicBezTo>
                        <a:pt x="14" y="688"/>
                        <a:pt x="0" y="1293"/>
                        <a:pt x="96" y="1898"/>
                      </a:cubicBezTo>
                      <a:lnTo>
                        <a:pt x="1526" y="1142"/>
                      </a:lnTo>
                      <a:cubicBezTo>
                        <a:pt x="1512" y="757"/>
                        <a:pt x="1553" y="372"/>
                        <a:pt x="1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8"/>
                <p:cNvSpPr/>
                <p:nvPr/>
              </p:nvSpPr>
              <p:spPr>
                <a:xfrm>
                  <a:off x="1843870" y="1654154"/>
                  <a:ext cx="56905" cy="68043"/>
                </a:xfrm>
                <a:custGeom>
                  <a:rect b="b" l="l" r="r" t="t"/>
                  <a:pathLst>
                    <a:path extrusionOk="0" h="2187" w="1829">
                      <a:moveTo>
                        <a:pt x="784" y="1"/>
                      </a:moveTo>
                      <a:lnTo>
                        <a:pt x="0" y="1293"/>
                      </a:lnTo>
                      <a:cubicBezTo>
                        <a:pt x="248" y="1554"/>
                        <a:pt x="467" y="1856"/>
                        <a:pt x="632" y="2186"/>
                      </a:cubicBezTo>
                      <a:lnTo>
                        <a:pt x="1828" y="1348"/>
                      </a:lnTo>
                      <a:cubicBezTo>
                        <a:pt x="1608" y="935"/>
                        <a:pt x="1320" y="550"/>
                        <a:pt x="990" y="221"/>
                      </a:cubicBezTo>
                      <a:cubicBezTo>
                        <a:pt x="921" y="152"/>
                        <a:pt x="852" y="83"/>
                        <a:pt x="7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8"/>
                <p:cNvSpPr/>
                <p:nvPr/>
              </p:nvSpPr>
              <p:spPr>
                <a:xfrm>
                  <a:off x="1760021" y="1338509"/>
                  <a:ext cx="61198" cy="55225"/>
                </a:xfrm>
                <a:custGeom>
                  <a:rect b="b" l="l" r="r" t="t"/>
                  <a:pathLst>
                    <a:path extrusionOk="0" h="1775" w="1967">
                      <a:moveTo>
                        <a:pt x="936" y="1"/>
                      </a:moveTo>
                      <a:cubicBezTo>
                        <a:pt x="592" y="386"/>
                        <a:pt x="276" y="812"/>
                        <a:pt x="1" y="1265"/>
                      </a:cubicBezTo>
                      <a:lnTo>
                        <a:pt x="1403" y="1774"/>
                      </a:lnTo>
                      <a:cubicBezTo>
                        <a:pt x="1568" y="1513"/>
                        <a:pt x="1760" y="1265"/>
                        <a:pt x="1967" y="1032"/>
                      </a:cubicBezTo>
                      <a:lnTo>
                        <a:pt x="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8"/>
                <p:cNvSpPr/>
                <p:nvPr/>
              </p:nvSpPr>
              <p:spPr>
                <a:xfrm>
                  <a:off x="1884068" y="1259388"/>
                  <a:ext cx="71030" cy="48380"/>
                </a:xfrm>
                <a:custGeom>
                  <a:rect b="b" l="l" r="r" t="t"/>
                  <a:pathLst>
                    <a:path extrusionOk="0" h="1555" w="2283">
                      <a:moveTo>
                        <a:pt x="1471" y="1"/>
                      </a:moveTo>
                      <a:cubicBezTo>
                        <a:pt x="963" y="56"/>
                        <a:pt x="481" y="179"/>
                        <a:pt x="0" y="372"/>
                      </a:cubicBezTo>
                      <a:lnTo>
                        <a:pt x="1196" y="1554"/>
                      </a:lnTo>
                      <a:cubicBezTo>
                        <a:pt x="1507" y="1494"/>
                        <a:pt x="1819" y="1455"/>
                        <a:pt x="2139" y="1455"/>
                      </a:cubicBezTo>
                      <a:cubicBezTo>
                        <a:pt x="2187" y="1455"/>
                        <a:pt x="2234" y="1456"/>
                        <a:pt x="2282" y="1458"/>
                      </a:cubicBezTo>
                      <a:lnTo>
                        <a:pt x="14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8"/>
                <p:cNvSpPr/>
                <p:nvPr/>
              </p:nvSpPr>
              <p:spPr>
                <a:xfrm>
                  <a:off x="2104316" y="1332971"/>
                  <a:ext cx="41535" cy="62474"/>
                </a:xfrm>
                <a:custGeom>
                  <a:rect b="b" l="l" r="r" t="t"/>
                  <a:pathLst>
                    <a:path extrusionOk="0" h="2008" w="1335">
                      <a:moveTo>
                        <a:pt x="633" y="0"/>
                      </a:moveTo>
                      <a:lnTo>
                        <a:pt x="1" y="1375"/>
                      </a:lnTo>
                      <a:cubicBezTo>
                        <a:pt x="234" y="1581"/>
                        <a:pt x="468" y="1787"/>
                        <a:pt x="688" y="2007"/>
                      </a:cubicBezTo>
                      <a:lnTo>
                        <a:pt x="1334" y="619"/>
                      </a:lnTo>
                      <a:cubicBezTo>
                        <a:pt x="1100" y="399"/>
                        <a:pt x="867" y="193"/>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8"/>
                <p:cNvSpPr/>
                <p:nvPr/>
              </p:nvSpPr>
              <p:spPr>
                <a:xfrm>
                  <a:off x="1735224" y="1388975"/>
                  <a:ext cx="61198" cy="47073"/>
                </a:xfrm>
                <a:custGeom>
                  <a:rect b="b" l="l" r="r" t="t"/>
                  <a:pathLst>
                    <a:path extrusionOk="0" h="1513" w="1967">
                      <a:moveTo>
                        <a:pt x="578" y="1"/>
                      </a:moveTo>
                      <a:cubicBezTo>
                        <a:pt x="317" y="482"/>
                        <a:pt x="124" y="991"/>
                        <a:pt x="0" y="1513"/>
                      </a:cubicBezTo>
                      <a:lnTo>
                        <a:pt x="1568" y="1417"/>
                      </a:lnTo>
                      <a:cubicBezTo>
                        <a:pt x="1678" y="1101"/>
                        <a:pt x="1815" y="798"/>
                        <a:pt x="1966" y="509"/>
                      </a:cubicBez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8"/>
                <p:cNvSpPr/>
                <p:nvPr/>
              </p:nvSpPr>
              <p:spPr>
                <a:xfrm>
                  <a:off x="1734788" y="1495476"/>
                  <a:ext cx="47073" cy="51367"/>
                </a:xfrm>
                <a:custGeom>
                  <a:rect b="b" l="l" r="r" t="t"/>
                  <a:pathLst>
                    <a:path extrusionOk="0" h="1651" w="1513">
                      <a:moveTo>
                        <a:pt x="1389" y="1"/>
                      </a:moveTo>
                      <a:lnTo>
                        <a:pt x="1" y="743"/>
                      </a:lnTo>
                      <a:cubicBezTo>
                        <a:pt x="69" y="1045"/>
                        <a:pt x="152" y="1348"/>
                        <a:pt x="262" y="1650"/>
                      </a:cubicBezTo>
                      <a:lnTo>
                        <a:pt x="1513" y="702"/>
                      </a:lnTo>
                      <a:cubicBezTo>
                        <a:pt x="1458" y="482"/>
                        <a:pt x="1417" y="248"/>
                        <a:pt x="1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8"/>
                <p:cNvSpPr/>
                <p:nvPr/>
              </p:nvSpPr>
              <p:spPr>
                <a:xfrm>
                  <a:off x="1774146" y="1576744"/>
                  <a:ext cx="53482" cy="66332"/>
                </a:xfrm>
                <a:custGeom>
                  <a:rect b="b" l="l" r="r" t="t"/>
                  <a:pathLst>
                    <a:path extrusionOk="0" h="2132" w="1719">
                      <a:moveTo>
                        <a:pt x="1059" y="1"/>
                      </a:moveTo>
                      <a:lnTo>
                        <a:pt x="0" y="1059"/>
                      </a:lnTo>
                      <a:cubicBezTo>
                        <a:pt x="234" y="1430"/>
                        <a:pt x="495" y="1788"/>
                        <a:pt x="756" y="2131"/>
                      </a:cubicBezTo>
                      <a:lnTo>
                        <a:pt x="1719" y="977"/>
                      </a:lnTo>
                      <a:cubicBezTo>
                        <a:pt x="1471" y="660"/>
                        <a:pt x="1265" y="344"/>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8"/>
                <p:cNvSpPr/>
                <p:nvPr/>
              </p:nvSpPr>
              <p:spPr>
                <a:xfrm>
                  <a:off x="2020934" y="1270931"/>
                  <a:ext cx="52611" cy="70190"/>
                </a:xfrm>
                <a:custGeom>
                  <a:rect b="b" l="l" r="r" t="t"/>
                  <a:pathLst>
                    <a:path extrusionOk="0" h="2256" w="1691">
                      <a:moveTo>
                        <a:pt x="0" y="1"/>
                      </a:moveTo>
                      <a:lnTo>
                        <a:pt x="55" y="1623"/>
                      </a:lnTo>
                      <a:cubicBezTo>
                        <a:pt x="454" y="1802"/>
                        <a:pt x="839" y="2008"/>
                        <a:pt x="1210" y="2255"/>
                      </a:cubicBezTo>
                      <a:lnTo>
                        <a:pt x="1691" y="826"/>
                      </a:lnTo>
                      <a:cubicBezTo>
                        <a:pt x="1155" y="496"/>
                        <a:pt x="591" y="22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8"/>
                <p:cNvSpPr/>
                <p:nvPr/>
              </p:nvSpPr>
              <p:spPr>
                <a:xfrm>
                  <a:off x="2177463" y="1391993"/>
                  <a:ext cx="57776" cy="56469"/>
                </a:xfrm>
                <a:custGeom>
                  <a:rect b="b" l="l" r="r" t="t"/>
                  <a:pathLst>
                    <a:path extrusionOk="0" h="1815" w="1857">
                      <a:moveTo>
                        <a:pt x="605" y="0"/>
                      </a:moveTo>
                      <a:lnTo>
                        <a:pt x="0" y="1320"/>
                      </a:lnTo>
                      <a:cubicBezTo>
                        <a:pt x="523" y="1553"/>
                        <a:pt x="1073" y="1732"/>
                        <a:pt x="1650" y="1815"/>
                      </a:cubicBezTo>
                      <a:lnTo>
                        <a:pt x="1856" y="371"/>
                      </a:lnTo>
                      <a:cubicBezTo>
                        <a:pt x="1416" y="302"/>
                        <a:pt x="1004" y="179"/>
                        <a:pt x="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8"/>
                <p:cNvSpPr/>
                <p:nvPr/>
              </p:nvSpPr>
              <p:spPr>
                <a:xfrm>
                  <a:off x="1798103" y="1304720"/>
                  <a:ext cx="66301" cy="56500"/>
                </a:xfrm>
                <a:custGeom>
                  <a:rect b="b" l="l" r="r" t="t"/>
                  <a:pathLst>
                    <a:path extrusionOk="0" h="1816" w="2131">
                      <a:moveTo>
                        <a:pt x="880" y="1"/>
                      </a:moveTo>
                      <a:cubicBezTo>
                        <a:pt x="591" y="221"/>
                        <a:pt x="316" y="468"/>
                        <a:pt x="55" y="729"/>
                      </a:cubicBezTo>
                      <a:lnTo>
                        <a:pt x="0" y="784"/>
                      </a:lnTo>
                      <a:lnTo>
                        <a:pt x="1031" y="1815"/>
                      </a:lnTo>
                      <a:lnTo>
                        <a:pt x="1086" y="1760"/>
                      </a:lnTo>
                      <a:cubicBezTo>
                        <a:pt x="1402" y="1444"/>
                        <a:pt x="1746" y="1155"/>
                        <a:pt x="2131" y="894"/>
                      </a:cubicBezTo>
                      <a:lnTo>
                        <a:pt x="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8"/>
                <p:cNvSpPr/>
                <p:nvPr/>
              </p:nvSpPr>
              <p:spPr>
                <a:xfrm>
                  <a:off x="2280104" y="1400953"/>
                  <a:ext cx="73581" cy="50091"/>
                </a:xfrm>
                <a:custGeom>
                  <a:rect b="b" l="l" r="r" t="t"/>
                  <a:pathLst>
                    <a:path extrusionOk="0" h="1610" w="2365">
                      <a:moveTo>
                        <a:pt x="1485" y="1"/>
                      </a:moveTo>
                      <a:cubicBezTo>
                        <a:pt x="1004" y="97"/>
                        <a:pt x="495" y="152"/>
                        <a:pt x="1" y="166"/>
                      </a:cubicBezTo>
                      <a:lnTo>
                        <a:pt x="372" y="1609"/>
                      </a:lnTo>
                      <a:cubicBezTo>
                        <a:pt x="1032" y="1568"/>
                        <a:pt x="1705" y="1472"/>
                        <a:pt x="2365" y="1320"/>
                      </a:cubicBez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8"/>
                <p:cNvSpPr/>
                <p:nvPr/>
              </p:nvSpPr>
              <p:spPr>
                <a:xfrm>
                  <a:off x="2326307" y="1398402"/>
                  <a:ext cx="40664" cy="43651"/>
                </a:xfrm>
                <a:custGeom>
                  <a:rect b="b" l="l" r="r" t="t"/>
                  <a:pathLst>
                    <a:path extrusionOk="0" h="1403" w="1307">
                      <a:moveTo>
                        <a:pt x="440" y="0"/>
                      </a:moveTo>
                      <a:cubicBezTo>
                        <a:pt x="303" y="28"/>
                        <a:pt x="165" y="55"/>
                        <a:pt x="0" y="83"/>
                      </a:cubicBezTo>
                      <a:lnTo>
                        <a:pt x="880" y="1402"/>
                      </a:lnTo>
                      <a:cubicBezTo>
                        <a:pt x="1031" y="1361"/>
                        <a:pt x="1169" y="1320"/>
                        <a:pt x="1306" y="1292"/>
                      </a:cubicBezTo>
                      <a:lnTo>
                        <a:pt x="4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8"/>
                <p:cNvSpPr/>
                <p:nvPr/>
              </p:nvSpPr>
              <p:spPr>
                <a:xfrm>
                  <a:off x="1865244" y="1865880"/>
                  <a:ext cx="51771" cy="23117"/>
                </a:xfrm>
                <a:custGeom>
                  <a:rect b="b" l="l" r="r" t="t"/>
                  <a:pathLst>
                    <a:path extrusionOk="0" h="743" w="1664">
                      <a:moveTo>
                        <a:pt x="1664" y="0"/>
                      </a:moveTo>
                      <a:lnTo>
                        <a:pt x="110" y="303"/>
                      </a:lnTo>
                      <a:cubicBezTo>
                        <a:pt x="69" y="467"/>
                        <a:pt x="42" y="619"/>
                        <a:pt x="0" y="742"/>
                      </a:cubicBezTo>
                      <a:lnTo>
                        <a:pt x="1581" y="440"/>
                      </a:lnTo>
                      <a:cubicBezTo>
                        <a:pt x="1609" y="303"/>
                        <a:pt x="1636" y="165"/>
                        <a:pt x="1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3" name="Google Shape;1793;p58"/>
              <p:cNvGrpSpPr/>
              <p:nvPr/>
            </p:nvGrpSpPr>
            <p:grpSpPr>
              <a:xfrm>
                <a:off x="1732237" y="1258112"/>
                <a:ext cx="559441" cy="584276"/>
                <a:chOff x="1732237" y="1258112"/>
                <a:chExt cx="559441" cy="584276"/>
              </a:xfrm>
            </p:grpSpPr>
            <p:sp>
              <p:nvSpPr>
                <p:cNvPr id="1794" name="Google Shape;1794;p58"/>
                <p:cNvSpPr/>
                <p:nvPr/>
              </p:nvSpPr>
              <p:spPr>
                <a:xfrm>
                  <a:off x="2266850" y="1406087"/>
                  <a:ext cx="24828" cy="45362"/>
                </a:xfrm>
                <a:custGeom>
                  <a:rect b="b" l="l" r="r" t="t"/>
                  <a:pathLst>
                    <a:path extrusionOk="0" h="1458" w="798">
                      <a:moveTo>
                        <a:pt x="427" y="1"/>
                      </a:moveTo>
                      <a:cubicBezTo>
                        <a:pt x="275" y="14"/>
                        <a:pt x="138" y="14"/>
                        <a:pt x="0" y="14"/>
                      </a:cubicBezTo>
                      <a:lnTo>
                        <a:pt x="372" y="1458"/>
                      </a:lnTo>
                      <a:cubicBezTo>
                        <a:pt x="509" y="1458"/>
                        <a:pt x="647" y="1444"/>
                        <a:pt x="798" y="1444"/>
                      </a:cubicBezTo>
                      <a:lnTo>
                        <a:pt x="4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8"/>
                <p:cNvSpPr/>
                <p:nvPr/>
              </p:nvSpPr>
              <p:spPr>
                <a:xfrm>
                  <a:off x="2165920" y="1385552"/>
                  <a:ext cx="30397" cy="47509"/>
                </a:xfrm>
                <a:custGeom>
                  <a:rect b="b" l="l" r="r" t="t"/>
                  <a:pathLst>
                    <a:path extrusionOk="0" h="1527" w="977">
                      <a:moveTo>
                        <a:pt x="605" y="1"/>
                      </a:moveTo>
                      <a:lnTo>
                        <a:pt x="0" y="1334"/>
                      </a:lnTo>
                      <a:cubicBezTo>
                        <a:pt x="110" y="1403"/>
                        <a:pt x="234" y="1472"/>
                        <a:pt x="371" y="1527"/>
                      </a:cubicBezTo>
                      <a:lnTo>
                        <a:pt x="976" y="207"/>
                      </a:lnTo>
                      <a:cubicBezTo>
                        <a:pt x="839" y="138"/>
                        <a:pt x="729" y="83"/>
                        <a:pt x="6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8"/>
                <p:cNvSpPr/>
                <p:nvPr/>
              </p:nvSpPr>
              <p:spPr>
                <a:xfrm>
                  <a:off x="2094049" y="1324819"/>
                  <a:ext cx="29992" cy="50931"/>
                </a:xfrm>
                <a:custGeom>
                  <a:rect b="b" l="l" r="r" t="t"/>
                  <a:pathLst>
                    <a:path extrusionOk="0" h="1637" w="964">
                      <a:moveTo>
                        <a:pt x="633" y="1"/>
                      </a:moveTo>
                      <a:lnTo>
                        <a:pt x="1" y="1362"/>
                      </a:lnTo>
                      <a:cubicBezTo>
                        <a:pt x="111" y="1444"/>
                        <a:pt x="221" y="1540"/>
                        <a:pt x="331" y="1637"/>
                      </a:cubicBezTo>
                      <a:lnTo>
                        <a:pt x="963" y="262"/>
                      </a:lnTo>
                      <a:cubicBezTo>
                        <a:pt x="853" y="166"/>
                        <a:pt x="743" y="83"/>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8"/>
                <p:cNvSpPr/>
                <p:nvPr/>
              </p:nvSpPr>
              <p:spPr>
                <a:xfrm>
                  <a:off x="2228799" y="1403536"/>
                  <a:ext cx="19259" cy="46638"/>
                </a:xfrm>
                <a:custGeom>
                  <a:rect b="b" l="l" r="r" t="t"/>
                  <a:pathLst>
                    <a:path extrusionOk="0" h="1499" w="619">
                      <a:moveTo>
                        <a:pt x="206" y="0"/>
                      </a:moveTo>
                      <a:lnTo>
                        <a:pt x="0" y="1444"/>
                      </a:lnTo>
                      <a:cubicBezTo>
                        <a:pt x="137" y="1457"/>
                        <a:pt x="275" y="1485"/>
                        <a:pt x="412" y="1499"/>
                      </a:cubicBezTo>
                      <a:lnTo>
                        <a:pt x="619" y="55"/>
                      </a:lnTo>
                      <a:cubicBezTo>
                        <a:pt x="481" y="41"/>
                        <a:pt x="344" y="28"/>
                        <a:pt x="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8"/>
                <p:cNvSpPr/>
                <p:nvPr/>
              </p:nvSpPr>
              <p:spPr>
                <a:xfrm>
                  <a:off x="2126126" y="1352199"/>
                  <a:ext cx="29992" cy="52642"/>
                </a:xfrm>
                <a:custGeom>
                  <a:rect b="b" l="l" r="r" t="t"/>
                  <a:pathLst>
                    <a:path extrusionOk="0" h="1692" w="964">
                      <a:moveTo>
                        <a:pt x="647" y="1"/>
                      </a:moveTo>
                      <a:lnTo>
                        <a:pt x="1" y="1389"/>
                      </a:lnTo>
                      <a:lnTo>
                        <a:pt x="221" y="1609"/>
                      </a:lnTo>
                      <a:lnTo>
                        <a:pt x="317" y="1691"/>
                      </a:lnTo>
                      <a:lnTo>
                        <a:pt x="963" y="303"/>
                      </a:lnTo>
                      <a:lnTo>
                        <a:pt x="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8"/>
                <p:cNvSpPr/>
                <p:nvPr/>
              </p:nvSpPr>
              <p:spPr>
                <a:xfrm>
                  <a:off x="1742908" y="1517722"/>
                  <a:ext cx="42811" cy="41940"/>
                </a:xfrm>
                <a:custGeom>
                  <a:rect b="b" l="l" r="r" t="t"/>
                  <a:pathLst>
                    <a:path extrusionOk="0" h="1348" w="1376">
                      <a:moveTo>
                        <a:pt x="1252" y="1"/>
                      </a:moveTo>
                      <a:lnTo>
                        <a:pt x="1" y="935"/>
                      </a:lnTo>
                      <a:cubicBezTo>
                        <a:pt x="42" y="1073"/>
                        <a:pt x="83" y="1196"/>
                        <a:pt x="138" y="1348"/>
                      </a:cubicBezTo>
                      <a:lnTo>
                        <a:pt x="1376" y="427"/>
                      </a:lnTo>
                      <a:cubicBezTo>
                        <a:pt x="1321" y="275"/>
                        <a:pt x="1279" y="138"/>
                        <a:pt x="1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8"/>
                <p:cNvSpPr/>
                <p:nvPr/>
              </p:nvSpPr>
              <p:spPr>
                <a:xfrm>
                  <a:off x="1797667" y="1607110"/>
                  <a:ext cx="38082" cy="46233"/>
                </a:xfrm>
                <a:custGeom>
                  <a:rect b="b" l="l" r="r" t="t"/>
                  <a:pathLst>
                    <a:path extrusionOk="0" h="1486" w="1224">
                      <a:moveTo>
                        <a:pt x="963" y="1"/>
                      </a:moveTo>
                      <a:lnTo>
                        <a:pt x="0" y="1141"/>
                      </a:lnTo>
                      <a:cubicBezTo>
                        <a:pt x="97" y="1265"/>
                        <a:pt x="179" y="1375"/>
                        <a:pt x="275" y="1485"/>
                      </a:cubicBezTo>
                      <a:lnTo>
                        <a:pt x="1224" y="344"/>
                      </a:lnTo>
                      <a:cubicBezTo>
                        <a:pt x="1128" y="220"/>
                        <a:pt x="1045" y="110"/>
                        <a:pt x="9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8"/>
                <p:cNvSpPr/>
                <p:nvPr/>
              </p:nvSpPr>
              <p:spPr>
                <a:xfrm>
                  <a:off x="1767301" y="1565201"/>
                  <a:ext cx="39793" cy="44491"/>
                </a:xfrm>
                <a:custGeom>
                  <a:rect b="b" l="l" r="r" t="t"/>
                  <a:pathLst>
                    <a:path extrusionOk="0" h="1430" w="1279">
                      <a:moveTo>
                        <a:pt x="1073" y="0"/>
                      </a:moveTo>
                      <a:lnTo>
                        <a:pt x="0" y="1073"/>
                      </a:lnTo>
                      <a:cubicBezTo>
                        <a:pt x="69" y="1196"/>
                        <a:pt x="138" y="1306"/>
                        <a:pt x="220" y="1430"/>
                      </a:cubicBezTo>
                      <a:lnTo>
                        <a:pt x="1279" y="372"/>
                      </a:lnTo>
                      <a:cubicBezTo>
                        <a:pt x="1210" y="248"/>
                        <a:pt x="1141" y="124"/>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8"/>
                <p:cNvSpPr/>
                <p:nvPr/>
              </p:nvSpPr>
              <p:spPr>
                <a:xfrm>
                  <a:off x="2058985" y="1296599"/>
                  <a:ext cx="26135" cy="51771"/>
                </a:xfrm>
                <a:custGeom>
                  <a:rect b="b" l="l" r="r" t="t"/>
                  <a:pathLst>
                    <a:path extrusionOk="0" h="1664" w="840">
                      <a:moveTo>
                        <a:pt x="468" y="1"/>
                      </a:moveTo>
                      <a:lnTo>
                        <a:pt x="1" y="1430"/>
                      </a:lnTo>
                      <a:cubicBezTo>
                        <a:pt x="124" y="1499"/>
                        <a:pt x="234" y="1581"/>
                        <a:pt x="358" y="1664"/>
                      </a:cubicBezTo>
                      <a:lnTo>
                        <a:pt x="839" y="221"/>
                      </a:lnTo>
                      <a:cubicBezTo>
                        <a:pt x="715" y="152"/>
                        <a:pt x="592" y="69"/>
                        <a:pt x="4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8"/>
                <p:cNvSpPr/>
                <p:nvPr/>
              </p:nvSpPr>
              <p:spPr>
                <a:xfrm>
                  <a:off x="1876787" y="1745689"/>
                  <a:ext cx="44086" cy="36806"/>
                </a:xfrm>
                <a:custGeom>
                  <a:rect b="b" l="l" r="r" t="t"/>
                  <a:pathLst>
                    <a:path extrusionOk="0" h="1183" w="1417">
                      <a:moveTo>
                        <a:pt x="1334" y="0"/>
                      </a:moveTo>
                      <a:lnTo>
                        <a:pt x="1" y="743"/>
                      </a:lnTo>
                      <a:cubicBezTo>
                        <a:pt x="14" y="894"/>
                        <a:pt x="28" y="1045"/>
                        <a:pt x="42" y="1183"/>
                      </a:cubicBezTo>
                      <a:lnTo>
                        <a:pt x="1416" y="426"/>
                      </a:lnTo>
                      <a:cubicBezTo>
                        <a:pt x="1403" y="275"/>
                        <a:pt x="1375" y="138"/>
                        <a:pt x="1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8"/>
                <p:cNvSpPr/>
                <p:nvPr/>
              </p:nvSpPr>
              <p:spPr>
                <a:xfrm>
                  <a:off x="1732237" y="1481786"/>
                  <a:ext cx="45362" cy="36806"/>
                </a:xfrm>
                <a:custGeom>
                  <a:rect b="b" l="l" r="r" t="t"/>
                  <a:pathLst>
                    <a:path extrusionOk="0" h="1183" w="1458">
                      <a:moveTo>
                        <a:pt x="1430" y="1"/>
                      </a:moveTo>
                      <a:lnTo>
                        <a:pt x="0" y="757"/>
                      </a:lnTo>
                      <a:cubicBezTo>
                        <a:pt x="28" y="894"/>
                        <a:pt x="41" y="1032"/>
                        <a:pt x="83" y="1183"/>
                      </a:cubicBezTo>
                      <a:lnTo>
                        <a:pt x="1457" y="441"/>
                      </a:lnTo>
                      <a:cubicBezTo>
                        <a:pt x="1444" y="289"/>
                        <a:pt x="1430" y="138"/>
                        <a:pt x="1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8"/>
                <p:cNvSpPr/>
                <p:nvPr/>
              </p:nvSpPr>
              <p:spPr>
                <a:xfrm>
                  <a:off x="1834443" y="1644757"/>
                  <a:ext cx="33819" cy="49624"/>
                </a:xfrm>
                <a:custGeom>
                  <a:rect b="b" l="l" r="r" t="t"/>
                  <a:pathLst>
                    <a:path extrusionOk="0" h="1595" w="1087">
                      <a:moveTo>
                        <a:pt x="784" y="0"/>
                      </a:moveTo>
                      <a:lnTo>
                        <a:pt x="1" y="1279"/>
                      </a:lnTo>
                      <a:cubicBezTo>
                        <a:pt x="83" y="1375"/>
                        <a:pt x="166" y="1457"/>
                        <a:pt x="262" y="1554"/>
                      </a:cubicBezTo>
                      <a:lnTo>
                        <a:pt x="289" y="1595"/>
                      </a:lnTo>
                      <a:lnTo>
                        <a:pt x="1087" y="303"/>
                      </a:lnTo>
                      <a:cubicBezTo>
                        <a:pt x="977" y="206"/>
                        <a:pt x="880" y="96"/>
                        <a:pt x="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8"/>
                <p:cNvSpPr/>
                <p:nvPr/>
              </p:nvSpPr>
              <p:spPr>
                <a:xfrm>
                  <a:off x="1875076" y="1819241"/>
                  <a:ext cx="47944" cy="23148"/>
                </a:xfrm>
                <a:custGeom>
                  <a:rect b="b" l="l" r="r" t="t"/>
                  <a:pathLst>
                    <a:path extrusionOk="0" h="744" w="1541">
                      <a:moveTo>
                        <a:pt x="1540" y="1"/>
                      </a:moveTo>
                      <a:lnTo>
                        <a:pt x="56" y="303"/>
                      </a:lnTo>
                      <a:cubicBezTo>
                        <a:pt x="42" y="454"/>
                        <a:pt x="28" y="606"/>
                        <a:pt x="1" y="743"/>
                      </a:cubicBezTo>
                      <a:lnTo>
                        <a:pt x="1513" y="427"/>
                      </a:lnTo>
                      <a:cubicBezTo>
                        <a:pt x="1526" y="289"/>
                        <a:pt x="1526" y="152"/>
                        <a:pt x="1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8"/>
                <p:cNvSpPr/>
                <p:nvPr/>
              </p:nvSpPr>
              <p:spPr>
                <a:xfrm>
                  <a:off x="1863098" y="1696063"/>
                  <a:ext cx="43246" cy="38517"/>
                </a:xfrm>
                <a:custGeom>
                  <a:rect b="b" l="l" r="r" t="t"/>
                  <a:pathLst>
                    <a:path extrusionOk="0" h="1238" w="1390">
                      <a:moveTo>
                        <a:pt x="1210" y="1"/>
                      </a:moveTo>
                      <a:lnTo>
                        <a:pt x="1" y="853"/>
                      </a:lnTo>
                      <a:cubicBezTo>
                        <a:pt x="69" y="963"/>
                        <a:pt x="124" y="1114"/>
                        <a:pt x="179" y="1238"/>
                      </a:cubicBezTo>
                      <a:lnTo>
                        <a:pt x="1389" y="372"/>
                      </a:lnTo>
                      <a:cubicBezTo>
                        <a:pt x="1334" y="248"/>
                        <a:pt x="1279" y="124"/>
                        <a:pt x="1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8"/>
                <p:cNvSpPr/>
                <p:nvPr/>
              </p:nvSpPr>
              <p:spPr>
                <a:xfrm>
                  <a:off x="1871218" y="1270931"/>
                  <a:ext cx="50091" cy="40664"/>
                </a:xfrm>
                <a:custGeom>
                  <a:rect b="b" l="l" r="r" t="t"/>
                  <a:pathLst>
                    <a:path extrusionOk="0" h="1307" w="1610">
                      <a:moveTo>
                        <a:pt x="413" y="1"/>
                      </a:moveTo>
                      <a:cubicBezTo>
                        <a:pt x="276" y="42"/>
                        <a:pt x="138" y="97"/>
                        <a:pt x="1" y="166"/>
                      </a:cubicBezTo>
                      <a:lnTo>
                        <a:pt x="1142" y="1307"/>
                      </a:lnTo>
                      <a:cubicBezTo>
                        <a:pt x="1293" y="1252"/>
                        <a:pt x="1444" y="1211"/>
                        <a:pt x="1609" y="1183"/>
                      </a:cubicBezTo>
                      <a:lnTo>
                        <a:pt x="4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8"/>
                <p:cNvSpPr/>
                <p:nvPr/>
              </p:nvSpPr>
              <p:spPr>
                <a:xfrm>
                  <a:off x="1929835" y="1258112"/>
                  <a:ext cx="41069" cy="47944"/>
                </a:xfrm>
                <a:custGeom>
                  <a:rect b="b" l="l" r="r" t="t"/>
                  <a:pathLst>
                    <a:path extrusionOk="0" h="1541" w="1320">
                      <a:moveTo>
                        <a:pt x="454" y="0"/>
                      </a:moveTo>
                      <a:cubicBezTo>
                        <a:pt x="303" y="0"/>
                        <a:pt x="151" y="14"/>
                        <a:pt x="0" y="42"/>
                      </a:cubicBezTo>
                      <a:lnTo>
                        <a:pt x="811" y="1499"/>
                      </a:lnTo>
                      <a:cubicBezTo>
                        <a:pt x="976" y="1499"/>
                        <a:pt x="1141" y="1513"/>
                        <a:pt x="1320" y="1540"/>
                      </a:cubicBezTo>
                      <a:lnTo>
                        <a:pt x="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8"/>
                <p:cNvSpPr/>
                <p:nvPr/>
              </p:nvSpPr>
              <p:spPr>
                <a:xfrm>
                  <a:off x="2008084" y="1266668"/>
                  <a:ext cx="14592" cy="54354"/>
                </a:xfrm>
                <a:custGeom>
                  <a:rect b="b" l="l" r="r" t="t"/>
                  <a:pathLst>
                    <a:path extrusionOk="0" h="1747" w="469">
                      <a:moveTo>
                        <a:pt x="1" y="0"/>
                      </a:moveTo>
                      <a:lnTo>
                        <a:pt x="42" y="1581"/>
                      </a:lnTo>
                      <a:cubicBezTo>
                        <a:pt x="193" y="1636"/>
                        <a:pt x="331" y="1691"/>
                        <a:pt x="468" y="1746"/>
                      </a:cubicBezTo>
                      <a:lnTo>
                        <a:pt x="413" y="138"/>
                      </a:lnTo>
                      <a:cubicBezTo>
                        <a:pt x="276" y="97"/>
                        <a:pt x="138" y="42"/>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8"/>
                <p:cNvSpPr/>
                <p:nvPr/>
              </p:nvSpPr>
              <p:spPr>
                <a:xfrm>
                  <a:off x="1753176" y="1377867"/>
                  <a:ext cx="50091" cy="27410"/>
                </a:xfrm>
                <a:custGeom>
                  <a:rect b="b" l="l" r="r" t="t"/>
                  <a:pathLst>
                    <a:path extrusionOk="0" h="881" w="1610">
                      <a:moveTo>
                        <a:pt x="221" y="0"/>
                      </a:moveTo>
                      <a:cubicBezTo>
                        <a:pt x="138" y="110"/>
                        <a:pt x="70" y="234"/>
                        <a:pt x="1" y="358"/>
                      </a:cubicBezTo>
                      <a:lnTo>
                        <a:pt x="1389" y="880"/>
                      </a:lnTo>
                      <a:cubicBezTo>
                        <a:pt x="1458" y="756"/>
                        <a:pt x="1540" y="633"/>
                        <a:pt x="1609" y="509"/>
                      </a:cubicBezTo>
                      <a:lnTo>
                        <a:pt x="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8"/>
                <p:cNvSpPr/>
                <p:nvPr/>
              </p:nvSpPr>
              <p:spPr>
                <a:xfrm>
                  <a:off x="1732641" y="1433031"/>
                  <a:ext cx="51367" cy="16303"/>
                </a:xfrm>
                <a:custGeom>
                  <a:rect b="b" l="l" r="r" t="t"/>
                  <a:pathLst>
                    <a:path extrusionOk="0" h="524" w="1651">
                      <a:moveTo>
                        <a:pt x="1651" y="1"/>
                      </a:moveTo>
                      <a:lnTo>
                        <a:pt x="83" y="97"/>
                      </a:lnTo>
                      <a:cubicBezTo>
                        <a:pt x="56" y="234"/>
                        <a:pt x="28" y="372"/>
                        <a:pt x="1" y="523"/>
                      </a:cubicBezTo>
                      <a:lnTo>
                        <a:pt x="1527" y="427"/>
                      </a:lnTo>
                      <a:cubicBezTo>
                        <a:pt x="1568" y="276"/>
                        <a:pt x="1609" y="138"/>
                        <a:pt x="1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8"/>
                <p:cNvSpPr/>
                <p:nvPr/>
              </p:nvSpPr>
              <p:spPr>
                <a:xfrm>
                  <a:off x="1789111" y="1329113"/>
                  <a:ext cx="41100" cy="41504"/>
                </a:xfrm>
                <a:custGeom>
                  <a:rect b="b" l="l" r="r" t="t"/>
                  <a:pathLst>
                    <a:path extrusionOk="0" h="1334" w="1321">
                      <a:moveTo>
                        <a:pt x="289" y="0"/>
                      </a:moveTo>
                      <a:cubicBezTo>
                        <a:pt x="193" y="97"/>
                        <a:pt x="97" y="207"/>
                        <a:pt x="1" y="303"/>
                      </a:cubicBezTo>
                      <a:lnTo>
                        <a:pt x="1032" y="1334"/>
                      </a:lnTo>
                      <a:cubicBezTo>
                        <a:pt x="1128" y="1238"/>
                        <a:pt x="1224" y="1128"/>
                        <a:pt x="1320" y="1031"/>
                      </a:cubicBezTo>
                      <a:lnTo>
                        <a:pt x="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8"/>
                <p:cNvSpPr/>
                <p:nvPr/>
              </p:nvSpPr>
              <p:spPr>
                <a:xfrm>
                  <a:off x="1825887" y="1296164"/>
                  <a:ext cx="50496" cy="36402"/>
                </a:xfrm>
                <a:custGeom>
                  <a:rect b="b" l="l" r="r" t="t"/>
                  <a:pathLst>
                    <a:path extrusionOk="0" h="1170" w="1623">
                      <a:moveTo>
                        <a:pt x="344" y="1"/>
                      </a:moveTo>
                      <a:cubicBezTo>
                        <a:pt x="221" y="97"/>
                        <a:pt x="111" y="180"/>
                        <a:pt x="1" y="276"/>
                      </a:cubicBezTo>
                      <a:lnTo>
                        <a:pt x="1238" y="1169"/>
                      </a:lnTo>
                      <a:cubicBezTo>
                        <a:pt x="1362" y="1087"/>
                        <a:pt x="1485" y="991"/>
                        <a:pt x="1623" y="922"/>
                      </a:cubicBezTo>
                      <a:lnTo>
                        <a:pt x="3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15" name="Google Shape;1815;p58"/>
            <p:cNvGrpSpPr/>
            <p:nvPr/>
          </p:nvGrpSpPr>
          <p:grpSpPr>
            <a:xfrm rot="10800000">
              <a:off x="1729250" y="2425135"/>
              <a:ext cx="685635" cy="682282"/>
              <a:chOff x="2894709" y="1258206"/>
              <a:chExt cx="685635" cy="682282"/>
            </a:xfrm>
          </p:grpSpPr>
          <p:sp>
            <p:nvSpPr>
              <p:cNvPr id="1816" name="Google Shape;1816;p58"/>
              <p:cNvSpPr/>
              <p:nvPr/>
            </p:nvSpPr>
            <p:spPr>
              <a:xfrm>
                <a:off x="3399392" y="1867591"/>
                <a:ext cx="58554" cy="72897"/>
              </a:xfrm>
              <a:custGeom>
                <a:rect b="b" l="l" r="r" t="t"/>
                <a:pathLst>
                  <a:path extrusionOk="0" h="2343" w="1882">
                    <a:moveTo>
                      <a:pt x="1293" y="0"/>
                    </a:moveTo>
                    <a:lnTo>
                      <a:pt x="0" y="866"/>
                    </a:lnTo>
                    <a:cubicBezTo>
                      <a:pt x="152" y="1443"/>
                      <a:pt x="289" y="1801"/>
                      <a:pt x="303" y="1870"/>
                    </a:cubicBezTo>
                    <a:cubicBezTo>
                      <a:pt x="429" y="2202"/>
                      <a:pt x="691" y="2342"/>
                      <a:pt x="956" y="2342"/>
                    </a:cubicBezTo>
                    <a:cubicBezTo>
                      <a:pt x="1415" y="2342"/>
                      <a:pt x="1881" y="1922"/>
                      <a:pt x="1664" y="1347"/>
                    </a:cubicBezTo>
                    <a:cubicBezTo>
                      <a:pt x="1513" y="907"/>
                      <a:pt x="1389" y="467"/>
                      <a:pt x="1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8"/>
              <p:cNvSpPr/>
              <p:nvPr/>
            </p:nvSpPr>
            <p:spPr>
              <a:xfrm>
                <a:off x="3386542" y="1794879"/>
                <a:ext cx="45393" cy="24828"/>
              </a:xfrm>
              <a:custGeom>
                <a:rect b="b" l="l" r="r" t="t"/>
                <a:pathLst>
                  <a:path extrusionOk="0" h="798" w="1459">
                    <a:moveTo>
                      <a:pt x="1444" y="0"/>
                    </a:moveTo>
                    <a:lnTo>
                      <a:pt x="1" y="371"/>
                    </a:lnTo>
                    <a:cubicBezTo>
                      <a:pt x="1" y="509"/>
                      <a:pt x="1" y="660"/>
                      <a:pt x="15" y="797"/>
                    </a:cubicBezTo>
                    <a:lnTo>
                      <a:pt x="1458" y="426"/>
                    </a:lnTo>
                    <a:cubicBezTo>
                      <a:pt x="1444" y="275"/>
                      <a:pt x="1444" y="138"/>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8"/>
              <p:cNvSpPr/>
              <p:nvPr/>
            </p:nvSpPr>
            <p:spPr>
              <a:xfrm>
                <a:off x="3404961" y="1693512"/>
                <a:ext cx="47478" cy="30397"/>
              </a:xfrm>
              <a:custGeom>
                <a:rect b="b" l="l" r="r" t="t"/>
                <a:pathLst>
                  <a:path extrusionOk="0" h="977" w="1526">
                    <a:moveTo>
                      <a:pt x="193" y="0"/>
                    </a:moveTo>
                    <a:cubicBezTo>
                      <a:pt x="124" y="124"/>
                      <a:pt x="55" y="248"/>
                      <a:pt x="0" y="371"/>
                    </a:cubicBezTo>
                    <a:lnTo>
                      <a:pt x="1320" y="976"/>
                    </a:lnTo>
                    <a:cubicBezTo>
                      <a:pt x="1375" y="853"/>
                      <a:pt x="1443" y="729"/>
                      <a:pt x="1526" y="605"/>
                    </a:cubicBezTo>
                    <a:lnTo>
                      <a:pt x="1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8"/>
              <p:cNvSpPr/>
              <p:nvPr/>
            </p:nvSpPr>
            <p:spPr>
              <a:xfrm>
                <a:off x="3462271" y="1622076"/>
                <a:ext cx="50900" cy="29961"/>
              </a:xfrm>
              <a:custGeom>
                <a:rect b="b" l="l" r="r" t="t"/>
                <a:pathLst>
                  <a:path extrusionOk="0" h="963" w="1636">
                    <a:moveTo>
                      <a:pt x="289" y="1"/>
                    </a:moveTo>
                    <a:cubicBezTo>
                      <a:pt x="193" y="111"/>
                      <a:pt x="96" y="221"/>
                      <a:pt x="0" y="331"/>
                    </a:cubicBezTo>
                    <a:lnTo>
                      <a:pt x="1375" y="963"/>
                    </a:lnTo>
                    <a:cubicBezTo>
                      <a:pt x="1471" y="853"/>
                      <a:pt x="1553" y="743"/>
                      <a:pt x="1636" y="633"/>
                    </a:cubicBez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8"/>
              <p:cNvSpPr/>
              <p:nvPr/>
            </p:nvSpPr>
            <p:spPr>
              <a:xfrm>
                <a:off x="3387849" y="1756796"/>
                <a:ext cx="46638" cy="19290"/>
              </a:xfrm>
              <a:custGeom>
                <a:rect b="b" l="l" r="r" t="t"/>
                <a:pathLst>
                  <a:path extrusionOk="0" h="620" w="1499">
                    <a:moveTo>
                      <a:pt x="55" y="1"/>
                    </a:moveTo>
                    <a:cubicBezTo>
                      <a:pt x="28" y="138"/>
                      <a:pt x="14" y="276"/>
                      <a:pt x="0" y="413"/>
                    </a:cubicBezTo>
                    <a:lnTo>
                      <a:pt x="1444" y="619"/>
                    </a:lnTo>
                    <a:cubicBezTo>
                      <a:pt x="1457" y="482"/>
                      <a:pt x="1471" y="344"/>
                      <a:pt x="1499" y="207"/>
                    </a:cubicBezTo>
                    <a:lnTo>
                      <a:pt x="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8"/>
              <p:cNvSpPr/>
              <p:nvPr/>
            </p:nvSpPr>
            <p:spPr>
              <a:xfrm>
                <a:off x="3433180" y="1653718"/>
                <a:ext cx="52642" cy="29992"/>
              </a:xfrm>
              <a:custGeom>
                <a:rect b="b" l="l" r="r" t="t"/>
                <a:pathLst>
                  <a:path extrusionOk="0" h="964" w="1692">
                    <a:moveTo>
                      <a:pt x="317" y="1"/>
                    </a:moveTo>
                    <a:cubicBezTo>
                      <a:pt x="234" y="83"/>
                      <a:pt x="165" y="152"/>
                      <a:pt x="83" y="235"/>
                    </a:cubicBezTo>
                    <a:cubicBezTo>
                      <a:pt x="55" y="262"/>
                      <a:pt x="28" y="290"/>
                      <a:pt x="0" y="317"/>
                    </a:cubicBezTo>
                    <a:lnTo>
                      <a:pt x="1389" y="963"/>
                    </a:lnTo>
                    <a:cubicBezTo>
                      <a:pt x="1499" y="867"/>
                      <a:pt x="1595" y="757"/>
                      <a:pt x="1691" y="647"/>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8"/>
              <p:cNvSpPr/>
              <p:nvPr/>
            </p:nvSpPr>
            <p:spPr>
              <a:xfrm>
                <a:off x="3278767" y="1270526"/>
                <a:ext cx="41940" cy="43215"/>
              </a:xfrm>
              <a:custGeom>
                <a:rect b="b" l="l" r="r" t="t"/>
                <a:pathLst>
                  <a:path extrusionOk="0" h="1389" w="1348">
                    <a:moveTo>
                      <a:pt x="399" y="0"/>
                    </a:moveTo>
                    <a:cubicBezTo>
                      <a:pt x="262" y="41"/>
                      <a:pt x="138" y="96"/>
                      <a:pt x="1" y="151"/>
                    </a:cubicBezTo>
                    <a:lnTo>
                      <a:pt x="922" y="1388"/>
                    </a:lnTo>
                    <a:cubicBezTo>
                      <a:pt x="1059" y="1333"/>
                      <a:pt x="1197" y="1292"/>
                      <a:pt x="1348" y="1251"/>
                    </a:cubicBezTo>
                    <a:lnTo>
                      <a:pt x="3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3" name="Google Shape;1823;p58"/>
              <p:cNvGrpSpPr/>
              <p:nvPr/>
            </p:nvGrpSpPr>
            <p:grpSpPr>
              <a:xfrm>
                <a:off x="2894709" y="1258206"/>
                <a:ext cx="685635" cy="636360"/>
                <a:chOff x="2894709" y="1258206"/>
                <a:chExt cx="685635" cy="636360"/>
              </a:xfrm>
            </p:grpSpPr>
            <p:sp>
              <p:nvSpPr>
                <p:cNvPr id="1824" name="Google Shape;1824;p58"/>
                <p:cNvSpPr/>
                <p:nvPr/>
              </p:nvSpPr>
              <p:spPr>
                <a:xfrm>
                  <a:off x="3009329" y="1404812"/>
                  <a:ext cx="69754" cy="46887"/>
                </a:xfrm>
                <a:custGeom>
                  <a:rect b="b" l="l" r="r" t="t"/>
                  <a:pathLst>
                    <a:path extrusionOk="0" h="1507" w="2242">
                      <a:moveTo>
                        <a:pt x="1" y="0"/>
                      </a:moveTo>
                      <a:lnTo>
                        <a:pt x="303" y="1485"/>
                      </a:lnTo>
                      <a:cubicBezTo>
                        <a:pt x="526" y="1499"/>
                        <a:pt x="749" y="1507"/>
                        <a:pt x="972" y="1507"/>
                      </a:cubicBezTo>
                      <a:cubicBezTo>
                        <a:pt x="1395" y="1507"/>
                        <a:pt x="1818" y="1479"/>
                        <a:pt x="2241" y="1416"/>
                      </a:cubicBezTo>
                      <a:lnTo>
                        <a:pt x="1471" y="42"/>
                      </a:lnTo>
                      <a:cubicBezTo>
                        <a:pt x="1311" y="51"/>
                        <a:pt x="1149" y="55"/>
                        <a:pt x="986" y="55"/>
                      </a:cubicBezTo>
                      <a:cubicBezTo>
                        <a:pt x="660" y="55"/>
                        <a:pt x="330" y="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8"/>
                <p:cNvSpPr/>
                <p:nvPr/>
              </p:nvSpPr>
              <p:spPr>
                <a:xfrm>
                  <a:off x="3153475" y="1333811"/>
                  <a:ext cx="66736" cy="53078"/>
                </a:xfrm>
                <a:custGeom>
                  <a:rect b="b" l="l" r="r" t="t"/>
                  <a:pathLst>
                    <a:path extrusionOk="0" h="1706" w="2145">
                      <a:moveTo>
                        <a:pt x="1004" y="1"/>
                      </a:moveTo>
                      <a:cubicBezTo>
                        <a:pt x="674" y="275"/>
                        <a:pt x="344" y="578"/>
                        <a:pt x="0" y="922"/>
                      </a:cubicBezTo>
                      <a:lnTo>
                        <a:pt x="1279" y="1705"/>
                      </a:lnTo>
                      <a:cubicBezTo>
                        <a:pt x="1581" y="1430"/>
                        <a:pt x="1870" y="1183"/>
                        <a:pt x="2145" y="949"/>
                      </a:cubicBezTo>
                      <a:lnTo>
                        <a:pt x="1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8"/>
                <p:cNvSpPr/>
                <p:nvPr/>
              </p:nvSpPr>
              <p:spPr>
                <a:xfrm>
                  <a:off x="2962722" y="1396691"/>
                  <a:ext cx="42780" cy="53047"/>
                </a:xfrm>
                <a:custGeom>
                  <a:rect b="b" l="l" r="r" t="t"/>
                  <a:pathLst>
                    <a:path extrusionOk="0" h="1705" w="1375">
                      <a:moveTo>
                        <a:pt x="0" y="0"/>
                      </a:moveTo>
                      <a:lnTo>
                        <a:pt x="303" y="1540"/>
                      </a:lnTo>
                      <a:cubicBezTo>
                        <a:pt x="632" y="1622"/>
                        <a:pt x="1004" y="1664"/>
                        <a:pt x="1375" y="1705"/>
                      </a:cubicBezTo>
                      <a:lnTo>
                        <a:pt x="1059" y="206"/>
                      </a:lnTo>
                      <a:cubicBezTo>
                        <a:pt x="674" y="138"/>
                        <a:pt x="303" y="6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8"/>
                <p:cNvSpPr/>
                <p:nvPr/>
              </p:nvSpPr>
              <p:spPr>
                <a:xfrm>
                  <a:off x="3069221" y="1396255"/>
                  <a:ext cx="61167" cy="50060"/>
                </a:xfrm>
                <a:custGeom>
                  <a:rect b="b" l="l" r="r" t="t"/>
                  <a:pathLst>
                    <a:path extrusionOk="0" h="1609" w="1966">
                      <a:moveTo>
                        <a:pt x="1100" y="1"/>
                      </a:moveTo>
                      <a:cubicBezTo>
                        <a:pt x="742" y="124"/>
                        <a:pt x="385" y="220"/>
                        <a:pt x="0" y="262"/>
                      </a:cubicBezTo>
                      <a:lnTo>
                        <a:pt x="742" y="1609"/>
                      </a:lnTo>
                      <a:cubicBezTo>
                        <a:pt x="1168" y="1526"/>
                        <a:pt x="1567" y="1389"/>
                        <a:pt x="1966" y="1224"/>
                      </a:cubicBezTo>
                      <a:lnTo>
                        <a:pt x="1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8"/>
                <p:cNvSpPr/>
                <p:nvPr/>
              </p:nvSpPr>
              <p:spPr>
                <a:xfrm>
                  <a:off x="3522132" y="1471954"/>
                  <a:ext cx="58211" cy="65461"/>
                </a:xfrm>
                <a:custGeom>
                  <a:rect b="b" l="l" r="r" t="t"/>
                  <a:pathLst>
                    <a:path extrusionOk="0" h="2104" w="1871">
                      <a:moveTo>
                        <a:pt x="1856" y="1"/>
                      </a:moveTo>
                      <a:lnTo>
                        <a:pt x="317" y="853"/>
                      </a:lnTo>
                      <a:cubicBezTo>
                        <a:pt x="262" y="1279"/>
                        <a:pt x="152" y="1705"/>
                        <a:pt x="1" y="2104"/>
                      </a:cubicBezTo>
                      <a:lnTo>
                        <a:pt x="1582" y="2049"/>
                      </a:lnTo>
                      <a:cubicBezTo>
                        <a:pt x="1774" y="1389"/>
                        <a:pt x="1870" y="688"/>
                        <a:pt x="1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8"/>
                <p:cNvSpPr/>
                <p:nvPr/>
              </p:nvSpPr>
              <p:spPr>
                <a:xfrm>
                  <a:off x="3410935" y="1663581"/>
                  <a:ext cx="65461" cy="49189"/>
                </a:xfrm>
                <a:custGeom>
                  <a:rect b="b" l="l" r="r" t="t"/>
                  <a:pathLst>
                    <a:path extrusionOk="0" h="1581" w="2104">
                      <a:moveTo>
                        <a:pt x="702" y="0"/>
                      </a:moveTo>
                      <a:cubicBezTo>
                        <a:pt x="427" y="289"/>
                        <a:pt x="193" y="619"/>
                        <a:pt x="1" y="962"/>
                      </a:cubicBezTo>
                      <a:lnTo>
                        <a:pt x="1320" y="1581"/>
                      </a:lnTo>
                      <a:cubicBezTo>
                        <a:pt x="1458" y="1347"/>
                        <a:pt x="1623" y="1141"/>
                        <a:pt x="1815" y="949"/>
                      </a:cubicBezTo>
                      <a:cubicBezTo>
                        <a:pt x="1911" y="852"/>
                        <a:pt x="2008" y="756"/>
                        <a:pt x="2104" y="646"/>
                      </a:cubicBezTo>
                      <a:lnTo>
                        <a:pt x="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8"/>
                <p:cNvSpPr/>
                <p:nvPr/>
              </p:nvSpPr>
              <p:spPr>
                <a:xfrm>
                  <a:off x="3239845" y="1275225"/>
                  <a:ext cx="67607" cy="53047"/>
                </a:xfrm>
                <a:custGeom>
                  <a:rect b="b" l="l" r="r" t="t"/>
                  <a:pathLst>
                    <a:path extrusionOk="0" h="1705" w="2173">
                      <a:moveTo>
                        <a:pt x="1252" y="0"/>
                      </a:moveTo>
                      <a:cubicBezTo>
                        <a:pt x="812" y="179"/>
                        <a:pt x="400" y="385"/>
                        <a:pt x="1" y="633"/>
                      </a:cubicBezTo>
                      <a:lnTo>
                        <a:pt x="1073" y="1705"/>
                      </a:lnTo>
                      <a:cubicBezTo>
                        <a:pt x="1417" y="1526"/>
                        <a:pt x="1788" y="1361"/>
                        <a:pt x="2173" y="1237"/>
                      </a:cubicBezTo>
                      <a:lnTo>
                        <a:pt x="1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8"/>
                <p:cNvSpPr/>
                <p:nvPr/>
              </p:nvSpPr>
              <p:spPr>
                <a:xfrm>
                  <a:off x="3386138" y="1769646"/>
                  <a:ext cx="46638" cy="36371"/>
                </a:xfrm>
                <a:custGeom>
                  <a:rect b="b" l="l" r="r" t="t"/>
                  <a:pathLst>
                    <a:path extrusionOk="0" h="1169" w="1499">
                      <a:moveTo>
                        <a:pt x="55" y="0"/>
                      </a:moveTo>
                      <a:cubicBezTo>
                        <a:pt x="14" y="385"/>
                        <a:pt x="0" y="784"/>
                        <a:pt x="14" y="1169"/>
                      </a:cubicBezTo>
                      <a:lnTo>
                        <a:pt x="1457" y="797"/>
                      </a:lnTo>
                      <a:cubicBezTo>
                        <a:pt x="1457" y="605"/>
                        <a:pt x="1471" y="399"/>
                        <a:pt x="1499" y="206"/>
                      </a:cubicBezTo>
                      <a:lnTo>
                        <a:pt x="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8"/>
                <p:cNvSpPr/>
                <p:nvPr/>
              </p:nvSpPr>
              <p:spPr>
                <a:xfrm>
                  <a:off x="2894709" y="1385241"/>
                  <a:ext cx="63314" cy="57247"/>
                </a:xfrm>
                <a:custGeom>
                  <a:rect b="b" l="l" r="r" t="t"/>
                  <a:pathLst>
                    <a:path extrusionOk="0" h="1840" w="2035">
                      <a:moveTo>
                        <a:pt x="815" y="0"/>
                      </a:moveTo>
                      <a:cubicBezTo>
                        <a:pt x="629" y="0"/>
                        <a:pt x="448" y="77"/>
                        <a:pt x="317" y="217"/>
                      </a:cubicBezTo>
                      <a:cubicBezTo>
                        <a:pt x="234" y="286"/>
                        <a:pt x="179" y="382"/>
                        <a:pt x="138" y="478"/>
                      </a:cubicBezTo>
                      <a:cubicBezTo>
                        <a:pt x="0" y="849"/>
                        <a:pt x="193" y="1276"/>
                        <a:pt x="564" y="1413"/>
                      </a:cubicBezTo>
                      <a:cubicBezTo>
                        <a:pt x="1045" y="1578"/>
                        <a:pt x="1540" y="1729"/>
                        <a:pt x="2035" y="1839"/>
                      </a:cubicBezTo>
                      <a:lnTo>
                        <a:pt x="1732" y="258"/>
                      </a:lnTo>
                      <a:cubicBezTo>
                        <a:pt x="1334" y="135"/>
                        <a:pt x="1086" y="52"/>
                        <a:pt x="1073" y="52"/>
                      </a:cubicBezTo>
                      <a:cubicBezTo>
                        <a:pt x="989" y="17"/>
                        <a:pt x="902" y="0"/>
                        <a:pt x="8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8"/>
                <p:cNvSpPr/>
                <p:nvPr/>
              </p:nvSpPr>
              <p:spPr>
                <a:xfrm>
                  <a:off x="3512736" y="1364178"/>
                  <a:ext cx="49220" cy="70594"/>
                </a:xfrm>
                <a:custGeom>
                  <a:rect b="b" l="l" r="r" t="t"/>
                  <a:pathLst>
                    <a:path extrusionOk="0" h="2269" w="1582">
                      <a:moveTo>
                        <a:pt x="921" y="1"/>
                      </a:moveTo>
                      <a:lnTo>
                        <a:pt x="0" y="1265"/>
                      </a:lnTo>
                      <a:cubicBezTo>
                        <a:pt x="193" y="1581"/>
                        <a:pt x="330" y="1911"/>
                        <a:pt x="454" y="2269"/>
                      </a:cubicBezTo>
                      <a:lnTo>
                        <a:pt x="1581" y="1128"/>
                      </a:lnTo>
                      <a:cubicBezTo>
                        <a:pt x="1402" y="729"/>
                        <a:pt x="1182" y="358"/>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8"/>
                <p:cNvSpPr/>
                <p:nvPr/>
              </p:nvSpPr>
              <p:spPr>
                <a:xfrm>
                  <a:off x="3471231" y="1597714"/>
                  <a:ext cx="62909" cy="44055"/>
                </a:xfrm>
                <a:custGeom>
                  <a:rect b="b" l="l" r="r" t="t"/>
                  <a:pathLst>
                    <a:path extrusionOk="0" h="1416" w="2022">
                      <a:moveTo>
                        <a:pt x="592" y="0"/>
                      </a:moveTo>
                      <a:cubicBezTo>
                        <a:pt x="413" y="261"/>
                        <a:pt x="207" y="522"/>
                        <a:pt x="1" y="784"/>
                      </a:cubicBezTo>
                      <a:lnTo>
                        <a:pt x="1348" y="1416"/>
                      </a:lnTo>
                      <a:cubicBezTo>
                        <a:pt x="1595" y="1100"/>
                        <a:pt x="1829" y="784"/>
                        <a:pt x="2022" y="467"/>
                      </a:cubicBezTo>
                      <a:lnTo>
                        <a:pt x="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8"/>
                <p:cNvSpPr/>
                <p:nvPr/>
              </p:nvSpPr>
              <p:spPr>
                <a:xfrm>
                  <a:off x="3332654" y="1258206"/>
                  <a:ext cx="59052" cy="49967"/>
                </a:xfrm>
                <a:custGeom>
                  <a:rect b="b" l="l" r="r" t="t"/>
                  <a:pathLst>
                    <a:path extrusionOk="0" h="1606" w="1898">
                      <a:moveTo>
                        <a:pt x="842" y="1"/>
                      </a:moveTo>
                      <a:cubicBezTo>
                        <a:pt x="563" y="1"/>
                        <a:pt x="282" y="21"/>
                        <a:pt x="1" y="66"/>
                      </a:cubicBezTo>
                      <a:lnTo>
                        <a:pt x="757" y="1482"/>
                      </a:lnTo>
                      <a:cubicBezTo>
                        <a:pt x="1142" y="1482"/>
                        <a:pt x="1527" y="1523"/>
                        <a:pt x="1898" y="1606"/>
                      </a:cubicBezTo>
                      <a:lnTo>
                        <a:pt x="1802" y="80"/>
                      </a:lnTo>
                      <a:cubicBezTo>
                        <a:pt x="1485" y="28"/>
                        <a:pt x="1165" y="1"/>
                        <a:pt x="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8"/>
                <p:cNvSpPr/>
                <p:nvPr/>
              </p:nvSpPr>
              <p:spPr>
                <a:xfrm>
                  <a:off x="3115829" y="1371862"/>
                  <a:ext cx="67607" cy="56936"/>
                </a:xfrm>
                <a:custGeom>
                  <a:rect b="b" l="l" r="r" t="t"/>
                  <a:pathLst>
                    <a:path extrusionOk="0" h="1830" w="2173">
                      <a:moveTo>
                        <a:pt x="894" y="1"/>
                      </a:moveTo>
                      <a:cubicBezTo>
                        <a:pt x="633" y="248"/>
                        <a:pt x="330" y="455"/>
                        <a:pt x="0" y="620"/>
                      </a:cubicBezTo>
                      <a:lnTo>
                        <a:pt x="839" y="1829"/>
                      </a:lnTo>
                      <a:cubicBezTo>
                        <a:pt x="1251" y="1596"/>
                        <a:pt x="1636" y="1321"/>
                        <a:pt x="1966" y="991"/>
                      </a:cubicBezTo>
                      <a:lnTo>
                        <a:pt x="2172" y="785"/>
                      </a:lnTo>
                      <a:lnTo>
                        <a:pt x="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8"/>
                <p:cNvSpPr/>
                <p:nvPr/>
              </p:nvSpPr>
              <p:spPr>
                <a:xfrm>
                  <a:off x="3444288" y="1287608"/>
                  <a:ext cx="55225" cy="61634"/>
                </a:xfrm>
                <a:custGeom>
                  <a:rect b="b" l="l" r="r" t="t"/>
                  <a:pathLst>
                    <a:path extrusionOk="0" h="1981" w="1775">
                      <a:moveTo>
                        <a:pt x="523" y="1"/>
                      </a:moveTo>
                      <a:lnTo>
                        <a:pt x="1" y="1403"/>
                      </a:lnTo>
                      <a:cubicBezTo>
                        <a:pt x="262" y="1582"/>
                        <a:pt x="509" y="1774"/>
                        <a:pt x="743" y="1980"/>
                      </a:cubicBezTo>
                      <a:lnTo>
                        <a:pt x="1774" y="949"/>
                      </a:lnTo>
                      <a:cubicBezTo>
                        <a:pt x="1389" y="592"/>
                        <a:pt x="963" y="276"/>
                        <a:pt x="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8"/>
                <p:cNvSpPr/>
                <p:nvPr/>
              </p:nvSpPr>
              <p:spPr>
                <a:xfrm>
                  <a:off x="3530253" y="1412092"/>
                  <a:ext cx="48380" cy="71030"/>
                </a:xfrm>
                <a:custGeom>
                  <a:rect b="b" l="l" r="r" t="t"/>
                  <a:pathLst>
                    <a:path extrusionOk="0" h="2283" w="1555">
                      <a:moveTo>
                        <a:pt x="1197" y="0"/>
                      </a:moveTo>
                      <a:lnTo>
                        <a:pt x="1" y="1182"/>
                      </a:lnTo>
                      <a:cubicBezTo>
                        <a:pt x="83" y="1540"/>
                        <a:pt x="111" y="1911"/>
                        <a:pt x="97" y="2282"/>
                      </a:cubicBezTo>
                      <a:lnTo>
                        <a:pt x="1554" y="1471"/>
                      </a:lnTo>
                      <a:cubicBezTo>
                        <a:pt x="1499" y="962"/>
                        <a:pt x="1375" y="468"/>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8"/>
                <p:cNvSpPr/>
                <p:nvPr/>
              </p:nvSpPr>
              <p:spPr>
                <a:xfrm>
                  <a:off x="3442576" y="1632343"/>
                  <a:ext cx="62474" cy="41504"/>
                </a:xfrm>
                <a:custGeom>
                  <a:rect b="b" l="l" r="r" t="t"/>
                  <a:pathLst>
                    <a:path extrusionOk="0" h="1334" w="2008">
                      <a:moveTo>
                        <a:pt x="633" y="1"/>
                      </a:moveTo>
                      <a:cubicBezTo>
                        <a:pt x="427" y="234"/>
                        <a:pt x="221" y="454"/>
                        <a:pt x="1" y="688"/>
                      </a:cubicBezTo>
                      <a:lnTo>
                        <a:pt x="1389" y="1334"/>
                      </a:lnTo>
                      <a:cubicBezTo>
                        <a:pt x="1609" y="1100"/>
                        <a:pt x="1815" y="867"/>
                        <a:pt x="2008" y="633"/>
                      </a:cubicBezTo>
                      <a:lnTo>
                        <a:pt x="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8"/>
                <p:cNvSpPr/>
                <p:nvPr/>
              </p:nvSpPr>
              <p:spPr>
                <a:xfrm>
                  <a:off x="3401943" y="1263246"/>
                  <a:ext cx="47073" cy="61198"/>
                </a:xfrm>
                <a:custGeom>
                  <a:rect b="b" l="l" r="r" t="t"/>
                  <a:pathLst>
                    <a:path extrusionOk="0" h="1967" w="1513">
                      <a:moveTo>
                        <a:pt x="1" y="0"/>
                      </a:moveTo>
                      <a:lnTo>
                        <a:pt x="97" y="1567"/>
                      </a:lnTo>
                      <a:cubicBezTo>
                        <a:pt x="413" y="1664"/>
                        <a:pt x="716" y="1801"/>
                        <a:pt x="1004" y="1966"/>
                      </a:cubicBezTo>
                      <a:lnTo>
                        <a:pt x="1513" y="578"/>
                      </a:lnTo>
                      <a:cubicBezTo>
                        <a:pt x="1032" y="317"/>
                        <a:pt x="523" y="124"/>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8"/>
                <p:cNvSpPr/>
                <p:nvPr/>
              </p:nvSpPr>
              <p:spPr>
                <a:xfrm>
                  <a:off x="3291181" y="1262375"/>
                  <a:ext cx="51367" cy="47073"/>
                </a:xfrm>
                <a:custGeom>
                  <a:rect b="b" l="l" r="r" t="t"/>
                  <a:pathLst>
                    <a:path extrusionOk="0" h="1513" w="1651">
                      <a:moveTo>
                        <a:pt x="908" y="1"/>
                      </a:moveTo>
                      <a:cubicBezTo>
                        <a:pt x="605" y="70"/>
                        <a:pt x="303" y="152"/>
                        <a:pt x="0" y="262"/>
                      </a:cubicBezTo>
                      <a:lnTo>
                        <a:pt x="949" y="1513"/>
                      </a:lnTo>
                      <a:cubicBezTo>
                        <a:pt x="1169" y="1458"/>
                        <a:pt x="1403" y="1417"/>
                        <a:pt x="1650" y="1389"/>
                      </a:cubicBezTo>
                      <a:lnTo>
                        <a:pt x="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8"/>
                <p:cNvSpPr/>
                <p:nvPr/>
              </p:nvSpPr>
              <p:spPr>
                <a:xfrm>
                  <a:off x="3194949" y="1301733"/>
                  <a:ext cx="66332" cy="53482"/>
                </a:xfrm>
                <a:custGeom>
                  <a:rect b="b" l="l" r="r" t="t"/>
                  <a:pathLst>
                    <a:path extrusionOk="0" h="1719" w="2132">
                      <a:moveTo>
                        <a:pt x="1059" y="1"/>
                      </a:moveTo>
                      <a:cubicBezTo>
                        <a:pt x="715" y="234"/>
                        <a:pt x="372" y="482"/>
                        <a:pt x="1" y="770"/>
                      </a:cubicBezTo>
                      <a:lnTo>
                        <a:pt x="1155" y="1719"/>
                      </a:lnTo>
                      <a:cubicBezTo>
                        <a:pt x="1471" y="1485"/>
                        <a:pt x="1788" y="1265"/>
                        <a:pt x="2131" y="1073"/>
                      </a:cubicBezTo>
                      <a:lnTo>
                        <a:pt x="10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8"/>
                <p:cNvSpPr/>
                <p:nvPr/>
              </p:nvSpPr>
              <p:spPr>
                <a:xfrm>
                  <a:off x="3496900" y="1548928"/>
                  <a:ext cx="70190" cy="52238"/>
                </a:xfrm>
                <a:custGeom>
                  <a:rect b="b" l="l" r="r" t="t"/>
                  <a:pathLst>
                    <a:path extrusionOk="0" h="1679" w="2256">
                      <a:moveTo>
                        <a:pt x="2255" y="1"/>
                      </a:moveTo>
                      <a:lnTo>
                        <a:pt x="633" y="56"/>
                      </a:lnTo>
                      <a:cubicBezTo>
                        <a:pt x="454" y="455"/>
                        <a:pt x="248" y="840"/>
                        <a:pt x="1" y="1211"/>
                      </a:cubicBezTo>
                      <a:lnTo>
                        <a:pt x="1430" y="1678"/>
                      </a:lnTo>
                      <a:cubicBezTo>
                        <a:pt x="1760" y="1142"/>
                        <a:pt x="2035" y="578"/>
                        <a:pt x="22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8"/>
                <p:cNvSpPr/>
                <p:nvPr/>
              </p:nvSpPr>
              <p:spPr>
                <a:xfrm>
                  <a:off x="3389560" y="1705055"/>
                  <a:ext cx="56469" cy="58180"/>
                </a:xfrm>
                <a:custGeom>
                  <a:rect b="b" l="l" r="r" t="t"/>
                  <a:pathLst>
                    <a:path extrusionOk="0" h="1870" w="1815">
                      <a:moveTo>
                        <a:pt x="495" y="0"/>
                      </a:moveTo>
                      <a:cubicBezTo>
                        <a:pt x="248" y="523"/>
                        <a:pt x="83" y="1086"/>
                        <a:pt x="0" y="1664"/>
                      </a:cubicBezTo>
                      <a:lnTo>
                        <a:pt x="1444" y="1870"/>
                      </a:lnTo>
                      <a:cubicBezTo>
                        <a:pt x="1499" y="1430"/>
                        <a:pt x="1636" y="1004"/>
                        <a:pt x="1815" y="605"/>
                      </a:cubicBezTo>
                      <a:lnTo>
                        <a:pt x="4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8"/>
                <p:cNvSpPr/>
                <p:nvPr/>
              </p:nvSpPr>
              <p:spPr>
                <a:xfrm>
                  <a:off x="3476801" y="1326126"/>
                  <a:ext cx="56905" cy="65896"/>
                </a:xfrm>
                <a:custGeom>
                  <a:rect b="b" l="l" r="r" t="t"/>
                  <a:pathLst>
                    <a:path extrusionOk="0" h="2118" w="1829">
                      <a:moveTo>
                        <a:pt x="1032" y="0"/>
                      </a:moveTo>
                      <a:lnTo>
                        <a:pt x="1" y="1031"/>
                      </a:lnTo>
                      <a:lnTo>
                        <a:pt x="55" y="1072"/>
                      </a:lnTo>
                      <a:cubicBezTo>
                        <a:pt x="372" y="1402"/>
                        <a:pt x="660" y="1746"/>
                        <a:pt x="922" y="2117"/>
                      </a:cubicBezTo>
                      <a:lnTo>
                        <a:pt x="1829" y="880"/>
                      </a:lnTo>
                      <a:cubicBezTo>
                        <a:pt x="1595" y="591"/>
                        <a:pt x="1348" y="303"/>
                        <a:pt x="1086" y="41"/>
                      </a:cubicBezTo>
                      <a:lnTo>
                        <a:pt x="1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8"/>
                <p:cNvSpPr/>
                <p:nvPr/>
              </p:nvSpPr>
              <p:spPr>
                <a:xfrm>
                  <a:off x="3386978" y="1807698"/>
                  <a:ext cx="50091" cy="73581"/>
                </a:xfrm>
                <a:custGeom>
                  <a:rect b="b" l="l" r="r" t="t"/>
                  <a:pathLst>
                    <a:path extrusionOk="0" h="2365" w="1610">
                      <a:moveTo>
                        <a:pt x="1444" y="1"/>
                      </a:moveTo>
                      <a:lnTo>
                        <a:pt x="1" y="372"/>
                      </a:lnTo>
                      <a:cubicBezTo>
                        <a:pt x="42" y="1045"/>
                        <a:pt x="138" y="1705"/>
                        <a:pt x="289" y="2365"/>
                      </a:cubicBezTo>
                      <a:lnTo>
                        <a:pt x="1609" y="1499"/>
                      </a:lnTo>
                      <a:cubicBezTo>
                        <a:pt x="1513" y="1004"/>
                        <a:pt x="1458" y="509"/>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8"/>
                <p:cNvSpPr/>
                <p:nvPr/>
              </p:nvSpPr>
              <p:spPr>
                <a:xfrm>
                  <a:off x="3396405" y="1854306"/>
                  <a:ext cx="43215" cy="40260"/>
                </a:xfrm>
                <a:custGeom>
                  <a:rect b="b" l="l" r="r" t="t"/>
                  <a:pathLst>
                    <a:path extrusionOk="0" h="1294" w="1389">
                      <a:moveTo>
                        <a:pt x="1306" y="1"/>
                      </a:moveTo>
                      <a:lnTo>
                        <a:pt x="0" y="867"/>
                      </a:lnTo>
                      <a:cubicBezTo>
                        <a:pt x="28" y="1018"/>
                        <a:pt x="69" y="1169"/>
                        <a:pt x="96" y="1293"/>
                      </a:cubicBezTo>
                      <a:lnTo>
                        <a:pt x="1389" y="441"/>
                      </a:lnTo>
                      <a:cubicBezTo>
                        <a:pt x="1361" y="303"/>
                        <a:pt x="1334" y="152"/>
                        <a:pt x="1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8"/>
                <p:cNvSpPr/>
                <p:nvPr/>
              </p:nvSpPr>
              <p:spPr>
                <a:xfrm>
                  <a:off x="2949032" y="1392833"/>
                  <a:ext cx="23117" cy="52207"/>
                </a:xfrm>
                <a:custGeom>
                  <a:rect b="b" l="l" r="r" t="t"/>
                  <a:pathLst>
                    <a:path extrusionOk="0" h="1678" w="743">
                      <a:moveTo>
                        <a:pt x="0" y="1"/>
                      </a:moveTo>
                      <a:lnTo>
                        <a:pt x="289" y="1581"/>
                      </a:lnTo>
                      <a:cubicBezTo>
                        <a:pt x="440" y="1623"/>
                        <a:pt x="578" y="1650"/>
                        <a:pt x="743" y="1678"/>
                      </a:cubicBezTo>
                      <a:lnTo>
                        <a:pt x="440" y="124"/>
                      </a:lnTo>
                      <a:cubicBezTo>
                        <a:pt x="261" y="83"/>
                        <a:pt x="124" y="4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9" name="Google Shape;1849;p58"/>
              <p:cNvSpPr/>
              <p:nvPr/>
            </p:nvSpPr>
            <p:spPr>
              <a:xfrm>
                <a:off x="3184681" y="1325690"/>
                <a:ext cx="46233" cy="37677"/>
              </a:xfrm>
              <a:custGeom>
                <a:rect b="b" l="l" r="r" t="t"/>
                <a:pathLst>
                  <a:path extrusionOk="0" h="1211" w="1486">
                    <a:moveTo>
                      <a:pt x="344" y="0"/>
                    </a:moveTo>
                    <a:cubicBezTo>
                      <a:pt x="221" y="83"/>
                      <a:pt x="111" y="179"/>
                      <a:pt x="1" y="262"/>
                    </a:cubicBezTo>
                    <a:lnTo>
                      <a:pt x="1142" y="1210"/>
                    </a:lnTo>
                    <a:cubicBezTo>
                      <a:pt x="1265" y="1128"/>
                      <a:pt x="1375" y="1045"/>
                      <a:pt x="1485" y="949"/>
                    </a:cubicBezTo>
                    <a:lnTo>
                      <a:pt x="3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8"/>
              <p:cNvSpPr/>
              <p:nvPr/>
            </p:nvSpPr>
            <p:spPr>
              <a:xfrm>
                <a:off x="3228302" y="1294888"/>
                <a:ext cx="44522" cy="40228"/>
              </a:xfrm>
              <a:custGeom>
                <a:rect b="b" l="l" r="r" t="t"/>
                <a:pathLst>
                  <a:path extrusionOk="0" h="1293" w="1431">
                    <a:moveTo>
                      <a:pt x="372" y="1"/>
                    </a:moveTo>
                    <a:cubicBezTo>
                      <a:pt x="248" y="69"/>
                      <a:pt x="124" y="152"/>
                      <a:pt x="1" y="221"/>
                    </a:cubicBezTo>
                    <a:lnTo>
                      <a:pt x="1059" y="1293"/>
                    </a:lnTo>
                    <a:cubicBezTo>
                      <a:pt x="1183" y="1210"/>
                      <a:pt x="1307" y="1142"/>
                      <a:pt x="1430" y="1073"/>
                    </a:cubicBezTo>
                    <a:lnTo>
                      <a:pt x="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8"/>
              <p:cNvSpPr/>
              <p:nvPr/>
            </p:nvSpPr>
            <p:spPr>
              <a:xfrm>
                <a:off x="3489619" y="1586576"/>
                <a:ext cx="51802" cy="25699"/>
              </a:xfrm>
              <a:custGeom>
                <a:rect b="b" l="l" r="r" t="t"/>
                <a:pathLst>
                  <a:path extrusionOk="0" h="826" w="1665">
                    <a:moveTo>
                      <a:pt x="235" y="1"/>
                    </a:moveTo>
                    <a:cubicBezTo>
                      <a:pt x="166" y="111"/>
                      <a:pt x="83" y="234"/>
                      <a:pt x="1" y="358"/>
                    </a:cubicBezTo>
                    <a:lnTo>
                      <a:pt x="1444" y="825"/>
                    </a:lnTo>
                    <a:cubicBezTo>
                      <a:pt x="1513" y="715"/>
                      <a:pt x="1596" y="592"/>
                      <a:pt x="1664" y="468"/>
                    </a:cubicBezTo>
                    <a:lnTo>
                      <a:pt x="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8"/>
              <p:cNvSpPr/>
              <p:nvPr/>
            </p:nvSpPr>
            <p:spPr>
              <a:xfrm>
                <a:off x="3055532" y="1404376"/>
                <a:ext cx="36806" cy="44086"/>
              </a:xfrm>
              <a:custGeom>
                <a:rect b="b" l="l" r="r" t="t"/>
                <a:pathLst>
                  <a:path extrusionOk="0" h="1417" w="1183">
                    <a:moveTo>
                      <a:pt x="440" y="1"/>
                    </a:moveTo>
                    <a:cubicBezTo>
                      <a:pt x="289" y="14"/>
                      <a:pt x="138" y="42"/>
                      <a:pt x="0" y="42"/>
                    </a:cubicBezTo>
                    <a:lnTo>
                      <a:pt x="756" y="1417"/>
                    </a:lnTo>
                    <a:cubicBezTo>
                      <a:pt x="894" y="1403"/>
                      <a:pt x="1045" y="1375"/>
                      <a:pt x="1182" y="1348"/>
                    </a:cubicBezTo>
                    <a:lnTo>
                      <a:pt x="4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8"/>
              <p:cNvSpPr/>
              <p:nvPr/>
            </p:nvSpPr>
            <p:spPr>
              <a:xfrm>
                <a:off x="3319400" y="1260259"/>
                <a:ext cx="36806" cy="45362"/>
              </a:xfrm>
              <a:custGeom>
                <a:rect b="b" l="l" r="r" t="t"/>
                <a:pathLst>
                  <a:path extrusionOk="0" h="1458" w="1183">
                    <a:moveTo>
                      <a:pt x="427" y="0"/>
                    </a:moveTo>
                    <a:cubicBezTo>
                      <a:pt x="289" y="14"/>
                      <a:pt x="152" y="41"/>
                      <a:pt x="1" y="69"/>
                    </a:cubicBezTo>
                    <a:lnTo>
                      <a:pt x="743" y="1457"/>
                    </a:lnTo>
                    <a:cubicBezTo>
                      <a:pt x="894" y="1444"/>
                      <a:pt x="1032" y="1430"/>
                      <a:pt x="1183" y="1416"/>
                    </a:cubicBezTo>
                    <a:lnTo>
                      <a:pt x="4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8"/>
              <p:cNvSpPr/>
              <p:nvPr/>
            </p:nvSpPr>
            <p:spPr>
              <a:xfrm>
                <a:off x="3143612" y="1362466"/>
                <a:ext cx="49656" cy="33384"/>
              </a:xfrm>
              <a:custGeom>
                <a:rect b="b" l="l" r="r" t="t"/>
                <a:pathLst>
                  <a:path extrusionOk="0" h="1073" w="1596">
                    <a:moveTo>
                      <a:pt x="317" y="1"/>
                    </a:moveTo>
                    <a:cubicBezTo>
                      <a:pt x="221" y="83"/>
                      <a:pt x="138" y="166"/>
                      <a:pt x="42" y="262"/>
                    </a:cubicBezTo>
                    <a:lnTo>
                      <a:pt x="1" y="289"/>
                    </a:lnTo>
                    <a:lnTo>
                      <a:pt x="1293" y="1073"/>
                    </a:lnTo>
                    <a:cubicBezTo>
                      <a:pt x="1389" y="977"/>
                      <a:pt x="1499" y="880"/>
                      <a:pt x="1596" y="784"/>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8"/>
              <p:cNvSpPr/>
              <p:nvPr/>
            </p:nvSpPr>
            <p:spPr>
              <a:xfrm>
                <a:off x="2995639" y="1403100"/>
                <a:ext cx="23117" cy="47944"/>
              </a:xfrm>
              <a:custGeom>
                <a:rect b="b" l="l" r="r" t="t"/>
                <a:pathLst>
                  <a:path extrusionOk="0" h="1541" w="743">
                    <a:moveTo>
                      <a:pt x="1" y="0"/>
                    </a:moveTo>
                    <a:lnTo>
                      <a:pt x="317" y="1499"/>
                    </a:lnTo>
                    <a:cubicBezTo>
                      <a:pt x="454" y="1513"/>
                      <a:pt x="592" y="1526"/>
                      <a:pt x="743" y="1540"/>
                    </a:cubicBezTo>
                    <a:lnTo>
                      <a:pt x="441" y="55"/>
                    </a:lnTo>
                    <a:cubicBezTo>
                      <a:pt x="289" y="42"/>
                      <a:pt x="138" y="14"/>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8"/>
              <p:cNvSpPr/>
              <p:nvPr/>
            </p:nvSpPr>
            <p:spPr>
              <a:xfrm>
                <a:off x="3103414" y="1391122"/>
                <a:ext cx="38517" cy="43215"/>
              </a:xfrm>
              <a:custGeom>
                <a:rect b="b" l="l" r="r" t="t"/>
                <a:pathLst>
                  <a:path extrusionOk="0" h="1389" w="1238">
                    <a:moveTo>
                      <a:pt x="386" y="1"/>
                    </a:moveTo>
                    <a:cubicBezTo>
                      <a:pt x="262" y="56"/>
                      <a:pt x="138" y="111"/>
                      <a:pt x="1" y="166"/>
                    </a:cubicBezTo>
                    <a:lnTo>
                      <a:pt x="867" y="1389"/>
                    </a:lnTo>
                    <a:cubicBezTo>
                      <a:pt x="990" y="1334"/>
                      <a:pt x="1114" y="1265"/>
                      <a:pt x="1238" y="1197"/>
                    </a:cubicBezTo>
                    <a:lnTo>
                      <a:pt x="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8"/>
              <p:cNvSpPr/>
              <p:nvPr/>
            </p:nvSpPr>
            <p:spPr>
              <a:xfrm>
                <a:off x="3526830" y="1399242"/>
                <a:ext cx="40664" cy="49656"/>
              </a:xfrm>
              <a:custGeom>
                <a:rect b="b" l="l" r="r" t="t"/>
                <a:pathLst>
                  <a:path extrusionOk="0" h="1596" w="1307">
                    <a:moveTo>
                      <a:pt x="1128" y="1"/>
                    </a:moveTo>
                    <a:lnTo>
                      <a:pt x="1" y="1128"/>
                    </a:lnTo>
                    <a:cubicBezTo>
                      <a:pt x="42" y="1279"/>
                      <a:pt x="83" y="1444"/>
                      <a:pt x="111" y="1595"/>
                    </a:cubicBezTo>
                    <a:lnTo>
                      <a:pt x="1307" y="413"/>
                    </a:lnTo>
                    <a:cubicBezTo>
                      <a:pt x="1252" y="262"/>
                      <a:pt x="1197" y="138"/>
                      <a:pt x="1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8"/>
              <p:cNvSpPr/>
              <p:nvPr/>
            </p:nvSpPr>
            <p:spPr>
              <a:xfrm>
                <a:off x="3531964" y="1457860"/>
                <a:ext cx="47944" cy="40633"/>
              </a:xfrm>
              <a:custGeom>
                <a:rect b="b" l="l" r="r" t="t"/>
                <a:pathLst>
                  <a:path extrusionOk="0" h="1306" w="1541">
                    <a:moveTo>
                      <a:pt x="1499" y="0"/>
                    </a:moveTo>
                    <a:lnTo>
                      <a:pt x="42" y="811"/>
                    </a:lnTo>
                    <a:cubicBezTo>
                      <a:pt x="42" y="976"/>
                      <a:pt x="28" y="1141"/>
                      <a:pt x="1" y="1306"/>
                    </a:cubicBezTo>
                    <a:lnTo>
                      <a:pt x="1540" y="454"/>
                    </a:lnTo>
                    <a:cubicBezTo>
                      <a:pt x="1540" y="302"/>
                      <a:pt x="1513" y="151"/>
                      <a:pt x="1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8"/>
              <p:cNvSpPr/>
              <p:nvPr/>
            </p:nvSpPr>
            <p:spPr>
              <a:xfrm>
                <a:off x="3516563" y="1535674"/>
                <a:ext cx="54789" cy="14996"/>
              </a:xfrm>
              <a:custGeom>
                <a:rect b="b" l="l" r="r" t="t"/>
                <a:pathLst>
                  <a:path extrusionOk="0" h="482" w="1761">
                    <a:moveTo>
                      <a:pt x="1761" y="1"/>
                    </a:moveTo>
                    <a:lnTo>
                      <a:pt x="180" y="56"/>
                    </a:lnTo>
                    <a:cubicBezTo>
                      <a:pt x="125" y="193"/>
                      <a:pt x="70" y="331"/>
                      <a:pt x="1" y="482"/>
                    </a:cubicBezTo>
                    <a:lnTo>
                      <a:pt x="1623" y="427"/>
                    </a:lnTo>
                    <a:cubicBezTo>
                      <a:pt x="1664" y="276"/>
                      <a:pt x="1719" y="138"/>
                      <a:pt x="1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8"/>
              <p:cNvSpPr/>
              <p:nvPr/>
            </p:nvSpPr>
            <p:spPr>
              <a:xfrm>
                <a:off x="3433180" y="1281198"/>
                <a:ext cx="27410" cy="50091"/>
              </a:xfrm>
              <a:custGeom>
                <a:rect b="b" l="l" r="r" t="t"/>
                <a:pathLst>
                  <a:path extrusionOk="0" h="1610" w="881">
                    <a:moveTo>
                      <a:pt x="509" y="1"/>
                    </a:moveTo>
                    <a:lnTo>
                      <a:pt x="0" y="1389"/>
                    </a:lnTo>
                    <a:cubicBezTo>
                      <a:pt x="110" y="1458"/>
                      <a:pt x="234" y="1527"/>
                      <a:pt x="358" y="1609"/>
                    </a:cubicBezTo>
                    <a:lnTo>
                      <a:pt x="880" y="207"/>
                    </a:lnTo>
                    <a:cubicBezTo>
                      <a:pt x="756" y="138"/>
                      <a:pt x="633" y="69"/>
                      <a:pt x="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8"/>
              <p:cNvSpPr/>
              <p:nvPr/>
            </p:nvSpPr>
            <p:spPr>
              <a:xfrm>
                <a:off x="3388689" y="1260663"/>
                <a:ext cx="16303" cy="51367"/>
              </a:xfrm>
              <a:custGeom>
                <a:rect b="b" l="l" r="r" t="t"/>
                <a:pathLst>
                  <a:path extrusionOk="0" h="1651" w="524">
                    <a:moveTo>
                      <a:pt x="1" y="1"/>
                    </a:moveTo>
                    <a:lnTo>
                      <a:pt x="97" y="1527"/>
                    </a:lnTo>
                    <a:cubicBezTo>
                      <a:pt x="248" y="1554"/>
                      <a:pt x="386" y="1595"/>
                      <a:pt x="523" y="1650"/>
                    </a:cubicBezTo>
                    <a:lnTo>
                      <a:pt x="427" y="83"/>
                    </a:lnTo>
                    <a:cubicBezTo>
                      <a:pt x="289" y="42"/>
                      <a:pt x="152" y="15"/>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8"/>
              <p:cNvSpPr/>
              <p:nvPr/>
            </p:nvSpPr>
            <p:spPr>
              <a:xfrm>
                <a:off x="3467405" y="1317134"/>
                <a:ext cx="41504" cy="41100"/>
              </a:xfrm>
              <a:custGeom>
                <a:rect b="b" l="l" r="r" t="t"/>
                <a:pathLst>
                  <a:path extrusionOk="0" h="1321" w="1334">
                    <a:moveTo>
                      <a:pt x="1031" y="0"/>
                    </a:moveTo>
                    <a:lnTo>
                      <a:pt x="0" y="1031"/>
                    </a:lnTo>
                    <a:cubicBezTo>
                      <a:pt x="96" y="1128"/>
                      <a:pt x="206" y="1210"/>
                      <a:pt x="303" y="1320"/>
                    </a:cubicBezTo>
                    <a:lnTo>
                      <a:pt x="1334" y="289"/>
                    </a:lnTo>
                    <a:cubicBezTo>
                      <a:pt x="1237" y="193"/>
                      <a:pt x="1127" y="97"/>
                      <a:pt x="1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8"/>
              <p:cNvSpPr/>
              <p:nvPr/>
            </p:nvSpPr>
            <p:spPr>
              <a:xfrm>
                <a:off x="3505456" y="1353475"/>
                <a:ext cx="35966" cy="50496"/>
              </a:xfrm>
              <a:custGeom>
                <a:rect b="b" l="l" r="r" t="t"/>
                <a:pathLst>
                  <a:path extrusionOk="0" h="1623" w="1156">
                    <a:moveTo>
                      <a:pt x="894" y="1"/>
                    </a:moveTo>
                    <a:lnTo>
                      <a:pt x="1" y="1238"/>
                    </a:lnTo>
                    <a:cubicBezTo>
                      <a:pt x="83" y="1376"/>
                      <a:pt x="179" y="1499"/>
                      <a:pt x="248" y="1623"/>
                    </a:cubicBezTo>
                    <a:lnTo>
                      <a:pt x="1155" y="345"/>
                    </a:lnTo>
                    <a:cubicBezTo>
                      <a:pt x="1073" y="235"/>
                      <a:pt x="990" y="11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4" name="Google Shape;1864;p58"/>
            <p:cNvGrpSpPr/>
            <p:nvPr/>
          </p:nvGrpSpPr>
          <p:grpSpPr>
            <a:xfrm>
              <a:off x="1791258" y="1336922"/>
              <a:ext cx="1725331" cy="1689195"/>
              <a:chOff x="1791258" y="1336922"/>
              <a:chExt cx="1725331" cy="1689195"/>
            </a:xfrm>
          </p:grpSpPr>
          <p:sp>
            <p:nvSpPr>
              <p:cNvPr id="1865" name="Google Shape;1865;p58"/>
              <p:cNvSpPr/>
              <p:nvPr/>
            </p:nvSpPr>
            <p:spPr>
              <a:xfrm>
                <a:off x="1863533" y="2370973"/>
                <a:ext cx="600938" cy="600938"/>
              </a:xfrm>
              <a:custGeom>
                <a:rect b="b" l="l" r="r" t="t"/>
                <a:pathLst>
                  <a:path extrusionOk="0" h="19315" w="19315">
                    <a:moveTo>
                      <a:pt x="10159" y="1"/>
                    </a:moveTo>
                    <a:lnTo>
                      <a:pt x="0" y="3492"/>
                    </a:lnTo>
                    <a:cubicBezTo>
                      <a:pt x="2763" y="10792"/>
                      <a:pt x="8523" y="16551"/>
                      <a:pt x="15836" y="19314"/>
                    </a:cubicBezTo>
                    <a:lnTo>
                      <a:pt x="19314" y="9156"/>
                    </a:lnTo>
                    <a:cubicBezTo>
                      <a:pt x="15135" y="7492"/>
                      <a:pt x="11822" y="4180"/>
                      <a:pt x="101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8"/>
              <p:cNvSpPr/>
              <p:nvPr/>
            </p:nvSpPr>
            <p:spPr>
              <a:xfrm>
                <a:off x="1863533" y="1391122"/>
                <a:ext cx="600938" cy="600938"/>
              </a:xfrm>
              <a:custGeom>
                <a:rect b="b" l="l" r="r" t="t"/>
                <a:pathLst>
                  <a:path extrusionOk="0" h="19315" w="19315">
                    <a:moveTo>
                      <a:pt x="15823" y="1"/>
                    </a:moveTo>
                    <a:cubicBezTo>
                      <a:pt x="8523" y="2764"/>
                      <a:pt x="2763" y="8523"/>
                      <a:pt x="0" y="15836"/>
                    </a:cubicBezTo>
                    <a:lnTo>
                      <a:pt x="10159" y="19314"/>
                    </a:lnTo>
                    <a:cubicBezTo>
                      <a:pt x="11822" y="15135"/>
                      <a:pt x="15135" y="11822"/>
                      <a:pt x="19314" y="10159"/>
                    </a:cubicBezTo>
                    <a:lnTo>
                      <a:pt x="15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8"/>
              <p:cNvSpPr/>
              <p:nvPr/>
            </p:nvSpPr>
            <p:spPr>
              <a:xfrm>
                <a:off x="2843373" y="2370973"/>
                <a:ext cx="600938" cy="600938"/>
              </a:xfrm>
              <a:custGeom>
                <a:rect b="b" l="l" r="r" t="t"/>
                <a:pathLst>
                  <a:path extrusionOk="0" h="19315" w="19315">
                    <a:moveTo>
                      <a:pt x="9170" y="1"/>
                    </a:moveTo>
                    <a:cubicBezTo>
                      <a:pt x="7493" y="4180"/>
                      <a:pt x="4180" y="7492"/>
                      <a:pt x="1" y="9156"/>
                    </a:cubicBezTo>
                    <a:lnTo>
                      <a:pt x="3492" y="19314"/>
                    </a:lnTo>
                    <a:cubicBezTo>
                      <a:pt x="10792" y="16551"/>
                      <a:pt x="16552" y="10792"/>
                      <a:pt x="19315" y="3492"/>
                    </a:cubicBezTo>
                    <a:lnTo>
                      <a:pt x="91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8"/>
              <p:cNvSpPr/>
              <p:nvPr/>
            </p:nvSpPr>
            <p:spPr>
              <a:xfrm>
                <a:off x="2843373" y="1391122"/>
                <a:ext cx="600938" cy="600938"/>
              </a:xfrm>
              <a:custGeom>
                <a:rect b="b" l="l" r="r" t="t"/>
                <a:pathLst>
                  <a:path extrusionOk="0" h="19315" w="19315">
                    <a:moveTo>
                      <a:pt x="3492" y="1"/>
                    </a:moveTo>
                    <a:lnTo>
                      <a:pt x="1" y="10159"/>
                    </a:lnTo>
                    <a:cubicBezTo>
                      <a:pt x="4180" y="11822"/>
                      <a:pt x="7493" y="15135"/>
                      <a:pt x="9170" y="19314"/>
                    </a:cubicBezTo>
                    <a:lnTo>
                      <a:pt x="19315" y="15836"/>
                    </a:lnTo>
                    <a:cubicBezTo>
                      <a:pt x="16552" y="8523"/>
                      <a:pt x="10792" y="2764"/>
                      <a:pt x="3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8"/>
              <p:cNvSpPr/>
              <p:nvPr/>
            </p:nvSpPr>
            <p:spPr>
              <a:xfrm>
                <a:off x="2355802" y="1336922"/>
                <a:ext cx="595804" cy="370301"/>
              </a:xfrm>
              <a:custGeom>
                <a:rect b="b" l="l" r="r" t="t"/>
                <a:pathLst>
                  <a:path extrusionOk="0" h="11902" w="19150">
                    <a:moveTo>
                      <a:pt x="9575" y="0"/>
                    </a:moveTo>
                    <a:cubicBezTo>
                      <a:pt x="6331" y="0"/>
                      <a:pt x="3087" y="581"/>
                      <a:pt x="1" y="1743"/>
                    </a:cubicBezTo>
                    <a:lnTo>
                      <a:pt x="14" y="1743"/>
                    </a:lnTo>
                    <a:lnTo>
                      <a:pt x="3492" y="11901"/>
                    </a:lnTo>
                    <a:cubicBezTo>
                      <a:pt x="5444" y="11118"/>
                      <a:pt x="7510" y="10726"/>
                      <a:pt x="9577" y="10726"/>
                    </a:cubicBezTo>
                    <a:cubicBezTo>
                      <a:pt x="11644" y="10726"/>
                      <a:pt x="13713" y="11118"/>
                      <a:pt x="15672" y="11901"/>
                    </a:cubicBezTo>
                    <a:lnTo>
                      <a:pt x="19150" y="1743"/>
                    </a:lnTo>
                    <a:cubicBezTo>
                      <a:pt x="16064" y="581"/>
                      <a:pt x="12819" y="0"/>
                      <a:pt x="95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8"/>
              <p:cNvSpPr/>
              <p:nvPr/>
            </p:nvSpPr>
            <p:spPr>
              <a:xfrm>
                <a:off x="2355802" y="2655816"/>
                <a:ext cx="595804" cy="370301"/>
              </a:xfrm>
              <a:custGeom>
                <a:rect b="b" l="l" r="r" t="t"/>
                <a:pathLst>
                  <a:path extrusionOk="0" h="11902" w="19150">
                    <a:moveTo>
                      <a:pt x="3492" y="1"/>
                    </a:moveTo>
                    <a:lnTo>
                      <a:pt x="1" y="10159"/>
                    </a:lnTo>
                    <a:cubicBezTo>
                      <a:pt x="3087" y="11321"/>
                      <a:pt x="6331" y="11902"/>
                      <a:pt x="9575" y="11902"/>
                    </a:cubicBezTo>
                    <a:cubicBezTo>
                      <a:pt x="12819" y="11902"/>
                      <a:pt x="16064" y="11321"/>
                      <a:pt x="19150" y="10159"/>
                    </a:cubicBezTo>
                    <a:lnTo>
                      <a:pt x="15672" y="1"/>
                    </a:lnTo>
                    <a:cubicBezTo>
                      <a:pt x="13734" y="784"/>
                      <a:pt x="11672" y="1169"/>
                      <a:pt x="9582" y="1169"/>
                    </a:cubicBezTo>
                    <a:cubicBezTo>
                      <a:pt x="7493" y="1169"/>
                      <a:pt x="5431" y="784"/>
                      <a:pt x="34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8"/>
              <p:cNvSpPr/>
              <p:nvPr/>
            </p:nvSpPr>
            <p:spPr>
              <a:xfrm>
                <a:off x="1791258" y="1883832"/>
                <a:ext cx="388377" cy="595804"/>
              </a:xfrm>
              <a:custGeom>
                <a:rect b="b" l="l" r="r" t="t"/>
                <a:pathLst>
                  <a:path extrusionOk="0" h="19150" w="12483">
                    <a:moveTo>
                      <a:pt x="2323" y="0"/>
                    </a:moveTo>
                    <a:cubicBezTo>
                      <a:pt x="0" y="6173"/>
                      <a:pt x="0" y="12963"/>
                      <a:pt x="2323" y="19149"/>
                    </a:cubicBezTo>
                    <a:lnTo>
                      <a:pt x="12482" y="15658"/>
                    </a:lnTo>
                    <a:cubicBezTo>
                      <a:pt x="11712" y="13719"/>
                      <a:pt x="11314" y="11657"/>
                      <a:pt x="11314" y="9568"/>
                    </a:cubicBezTo>
                    <a:cubicBezTo>
                      <a:pt x="11314" y="7478"/>
                      <a:pt x="11712" y="5417"/>
                      <a:pt x="12482" y="3478"/>
                    </a:cubicBezTo>
                    <a:lnTo>
                      <a:pt x="2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8"/>
              <p:cNvSpPr/>
              <p:nvPr/>
            </p:nvSpPr>
            <p:spPr>
              <a:xfrm>
                <a:off x="3128647" y="1883832"/>
                <a:ext cx="387942" cy="595804"/>
              </a:xfrm>
              <a:custGeom>
                <a:rect b="b" l="l" r="r" t="t"/>
                <a:pathLst>
                  <a:path extrusionOk="0" h="19150" w="12469">
                    <a:moveTo>
                      <a:pt x="10146" y="0"/>
                    </a:moveTo>
                    <a:lnTo>
                      <a:pt x="1" y="3478"/>
                    </a:lnTo>
                    <a:cubicBezTo>
                      <a:pt x="771" y="5417"/>
                      <a:pt x="1169" y="7478"/>
                      <a:pt x="1169" y="9568"/>
                    </a:cubicBezTo>
                    <a:cubicBezTo>
                      <a:pt x="1169" y="11657"/>
                      <a:pt x="771" y="13719"/>
                      <a:pt x="1" y="15658"/>
                    </a:cubicBezTo>
                    <a:lnTo>
                      <a:pt x="10146" y="19149"/>
                    </a:lnTo>
                    <a:cubicBezTo>
                      <a:pt x="12469" y="12963"/>
                      <a:pt x="12469" y="6173"/>
                      <a:pt x="101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3" name="Google Shape;1873;p58"/>
          <p:cNvSpPr txBox="1"/>
          <p:nvPr/>
        </p:nvSpPr>
        <p:spPr>
          <a:xfrm>
            <a:off x="3734402" y="1096760"/>
            <a:ext cx="16752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567682"/>
                </a:solidFill>
                <a:latin typeface="Abel"/>
                <a:ea typeface="Abel"/>
                <a:cs typeface="Abel"/>
                <a:sym typeface="Abel"/>
              </a:rPr>
              <a:t>2</a:t>
            </a:r>
            <a:endParaRPr b="1" sz="2400">
              <a:solidFill>
                <a:srgbClr val="567682"/>
              </a:solidFill>
              <a:latin typeface="Abel"/>
              <a:ea typeface="Abel"/>
              <a:cs typeface="Abel"/>
              <a:sym typeface="Abel"/>
            </a:endParaRPr>
          </a:p>
        </p:txBody>
      </p:sp>
      <p:pic>
        <p:nvPicPr>
          <p:cNvPr id="1874" name="Google Shape;1874;p58"/>
          <p:cNvPicPr preferRelativeResize="0"/>
          <p:nvPr/>
        </p:nvPicPr>
        <p:blipFill>
          <a:blip r:embed="rId3">
            <a:alphaModFix/>
          </a:blip>
          <a:stretch>
            <a:fillRect/>
          </a:stretch>
        </p:blipFill>
        <p:spPr>
          <a:xfrm>
            <a:off x="169850" y="2020675"/>
            <a:ext cx="3564635" cy="646200"/>
          </a:xfrm>
          <a:prstGeom prst="rect">
            <a:avLst/>
          </a:prstGeom>
          <a:noFill/>
          <a:ln>
            <a:noFill/>
          </a:ln>
        </p:spPr>
      </p:pic>
      <p:pic>
        <p:nvPicPr>
          <p:cNvPr id="1875" name="Google Shape;1875;p58"/>
          <p:cNvPicPr preferRelativeResize="0"/>
          <p:nvPr/>
        </p:nvPicPr>
        <p:blipFill>
          <a:blip r:embed="rId4">
            <a:alphaModFix/>
          </a:blip>
          <a:stretch>
            <a:fillRect/>
          </a:stretch>
        </p:blipFill>
        <p:spPr>
          <a:xfrm>
            <a:off x="169851" y="3298825"/>
            <a:ext cx="4168576" cy="952825"/>
          </a:xfrm>
          <a:prstGeom prst="rect">
            <a:avLst/>
          </a:prstGeom>
          <a:noFill/>
          <a:ln>
            <a:noFill/>
          </a:ln>
        </p:spPr>
      </p:pic>
      <p:pic>
        <p:nvPicPr>
          <p:cNvPr id="1876" name="Google Shape;1876;p58"/>
          <p:cNvPicPr preferRelativeResize="0"/>
          <p:nvPr/>
        </p:nvPicPr>
        <p:blipFill>
          <a:blip r:embed="rId5">
            <a:alphaModFix/>
          </a:blip>
          <a:stretch>
            <a:fillRect/>
          </a:stretch>
        </p:blipFill>
        <p:spPr>
          <a:xfrm>
            <a:off x="4697518" y="3295100"/>
            <a:ext cx="4349333" cy="952825"/>
          </a:xfrm>
          <a:prstGeom prst="rect">
            <a:avLst/>
          </a:prstGeom>
          <a:noFill/>
          <a:ln>
            <a:noFill/>
          </a:ln>
        </p:spPr>
      </p:pic>
      <p:sp>
        <p:nvSpPr>
          <p:cNvPr id="1877" name="Google Shape;1877;p58"/>
          <p:cNvSpPr txBox="1"/>
          <p:nvPr/>
        </p:nvSpPr>
        <p:spPr>
          <a:xfrm>
            <a:off x="3383725" y="2895475"/>
            <a:ext cx="2853300" cy="428700"/>
          </a:xfrm>
          <a:prstGeom prst="rect">
            <a:avLst/>
          </a:prstGeom>
          <a:noFill/>
          <a:ln>
            <a:noFill/>
          </a:ln>
        </p:spPr>
        <p:txBody>
          <a:bodyPr anchorCtr="0" anchor="ctr" bIns="91425" lIns="91425" spcFirstLastPara="1" rIns="91425" wrap="square" tIns="91425">
            <a:noAutofit/>
          </a:bodyPr>
          <a:lstStyle/>
          <a:p>
            <a:pPr indent="-203200" lvl="0" marL="342900" marR="0" rtl="0" algn="l">
              <a:lnSpc>
                <a:spcPct val="100000"/>
              </a:lnSpc>
              <a:spcBef>
                <a:spcPts val="0"/>
              </a:spcBef>
              <a:spcAft>
                <a:spcPts val="0"/>
              </a:spcAft>
              <a:buClr>
                <a:srgbClr val="263236"/>
              </a:buClr>
              <a:buSzPts val="1400"/>
              <a:buFont typeface="Poppins"/>
              <a:buChar char="➔"/>
            </a:pPr>
            <a:r>
              <a:rPr lang="en">
                <a:solidFill>
                  <a:srgbClr val="263236"/>
                </a:solidFill>
                <a:latin typeface="Poppins"/>
                <a:ea typeface="Poppins"/>
                <a:cs typeface="Poppins"/>
                <a:sym typeface="Poppins"/>
              </a:rPr>
              <a:t>Removed dropout layer</a:t>
            </a:r>
            <a:endParaRPr>
              <a:solidFill>
                <a:srgbClr val="263236"/>
              </a:solidFill>
              <a:latin typeface="Poppins"/>
              <a:ea typeface="Poppins"/>
              <a:cs typeface="Poppins"/>
              <a:sym typeface="Poppins"/>
            </a:endParaRPr>
          </a:p>
        </p:txBody>
      </p:sp>
      <p:pic>
        <p:nvPicPr>
          <p:cNvPr id="1878" name="Google Shape;1878;p58"/>
          <p:cNvPicPr preferRelativeResize="0"/>
          <p:nvPr/>
        </p:nvPicPr>
        <p:blipFill>
          <a:blip r:embed="rId6">
            <a:alphaModFix/>
          </a:blip>
          <a:stretch>
            <a:fillRect/>
          </a:stretch>
        </p:blipFill>
        <p:spPr>
          <a:xfrm>
            <a:off x="5225925" y="1970775"/>
            <a:ext cx="3820925" cy="665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59"/>
          <p:cNvSpPr txBox="1"/>
          <p:nvPr>
            <p:ph idx="4294967295" type="title"/>
          </p:nvPr>
        </p:nvSpPr>
        <p:spPr>
          <a:xfrm>
            <a:off x="2411700" y="170875"/>
            <a:ext cx="43206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Deep Learning Models —</a:t>
            </a:r>
            <a:endParaRPr/>
          </a:p>
        </p:txBody>
      </p:sp>
      <p:sp>
        <p:nvSpPr>
          <p:cNvPr id="1884" name="Google Shape;1884;p59"/>
          <p:cNvSpPr txBox="1"/>
          <p:nvPr>
            <p:ph idx="4" type="title"/>
          </p:nvPr>
        </p:nvSpPr>
        <p:spPr>
          <a:xfrm>
            <a:off x="2066125" y="2998650"/>
            <a:ext cx="21696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Confusion Matrix</a:t>
            </a:r>
            <a:endParaRPr b="1" sz="2400"/>
          </a:p>
        </p:txBody>
      </p:sp>
      <p:sp>
        <p:nvSpPr>
          <p:cNvPr id="1885" name="Google Shape;1885;p59"/>
          <p:cNvSpPr txBox="1"/>
          <p:nvPr>
            <p:ph idx="4" type="title"/>
          </p:nvPr>
        </p:nvSpPr>
        <p:spPr>
          <a:xfrm>
            <a:off x="6344450" y="2927650"/>
            <a:ext cx="27024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Classification Report</a:t>
            </a:r>
            <a:endParaRPr b="1" sz="2400"/>
          </a:p>
        </p:txBody>
      </p:sp>
      <p:sp>
        <p:nvSpPr>
          <p:cNvPr id="1886" name="Google Shape;1886;p59"/>
          <p:cNvSpPr txBox="1"/>
          <p:nvPr/>
        </p:nvSpPr>
        <p:spPr>
          <a:xfrm>
            <a:off x="945479" y="1638649"/>
            <a:ext cx="1782000" cy="37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4"/>
                </a:solidFill>
                <a:latin typeface="Abel"/>
                <a:ea typeface="Abel"/>
                <a:cs typeface="Abel"/>
                <a:sym typeface="Abel"/>
              </a:rPr>
              <a:t>Optimization</a:t>
            </a:r>
            <a:endParaRPr b="1" sz="2400">
              <a:solidFill>
                <a:schemeClr val="accent4"/>
              </a:solidFill>
              <a:latin typeface="Abel"/>
              <a:ea typeface="Abel"/>
              <a:cs typeface="Abel"/>
              <a:sym typeface="Abel"/>
            </a:endParaRPr>
          </a:p>
        </p:txBody>
      </p:sp>
      <p:grpSp>
        <p:nvGrpSpPr>
          <p:cNvPr id="1887" name="Google Shape;1887;p59"/>
          <p:cNvGrpSpPr/>
          <p:nvPr/>
        </p:nvGrpSpPr>
        <p:grpSpPr>
          <a:xfrm>
            <a:off x="3970951" y="674888"/>
            <a:ext cx="1202100" cy="1153363"/>
            <a:chOff x="1729250" y="1258050"/>
            <a:chExt cx="1851094" cy="1849523"/>
          </a:xfrm>
        </p:grpSpPr>
        <p:sp>
          <p:nvSpPr>
            <p:cNvPr id="1888" name="Google Shape;1888;p59"/>
            <p:cNvSpPr/>
            <p:nvPr/>
          </p:nvSpPr>
          <p:spPr>
            <a:xfrm>
              <a:off x="1855817" y="1879974"/>
              <a:ext cx="58647" cy="60452"/>
            </a:xfrm>
            <a:custGeom>
              <a:rect b="b" l="l" r="r" t="t"/>
              <a:pathLst>
                <a:path extrusionOk="0" h="1943" w="1885">
                  <a:moveTo>
                    <a:pt x="1884" y="1"/>
                  </a:moveTo>
                  <a:lnTo>
                    <a:pt x="303" y="303"/>
                  </a:lnTo>
                  <a:cubicBezTo>
                    <a:pt x="193" y="702"/>
                    <a:pt x="97" y="949"/>
                    <a:pt x="97" y="963"/>
                  </a:cubicBezTo>
                  <a:cubicBezTo>
                    <a:pt x="1" y="1224"/>
                    <a:pt x="70" y="1527"/>
                    <a:pt x="276" y="1719"/>
                  </a:cubicBezTo>
                  <a:cubicBezTo>
                    <a:pt x="345" y="1802"/>
                    <a:pt x="427" y="1856"/>
                    <a:pt x="537" y="1898"/>
                  </a:cubicBezTo>
                  <a:cubicBezTo>
                    <a:pt x="619" y="1928"/>
                    <a:pt x="702" y="1942"/>
                    <a:pt x="784" y="1942"/>
                  </a:cubicBezTo>
                  <a:cubicBezTo>
                    <a:pt x="1077" y="1942"/>
                    <a:pt x="1354" y="1761"/>
                    <a:pt x="1472" y="1472"/>
                  </a:cubicBezTo>
                  <a:cubicBezTo>
                    <a:pt x="1637" y="990"/>
                    <a:pt x="1774" y="496"/>
                    <a:pt x="1884" y="1"/>
                  </a:cubicBezTo>
                  <a:close/>
                </a:path>
              </a:pathLst>
            </a:custGeom>
            <a:solidFill>
              <a:srgbClr val="F3D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9" name="Google Shape;1889;p59"/>
            <p:cNvGrpSpPr/>
            <p:nvPr/>
          </p:nvGrpSpPr>
          <p:grpSpPr>
            <a:xfrm>
              <a:off x="1729250" y="1258050"/>
              <a:ext cx="693599" cy="630946"/>
              <a:chOff x="1729250" y="1258050"/>
              <a:chExt cx="693599" cy="630946"/>
            </a:xfrm>
          </p:grpSpPr>
          <p:grpSp>
            <p:nvGrpSpPr>
              <p:cNvPr id="1890" name="Google Shape;1890;p59"/>
              <p:cNvGrpSpPr/>
              <p:nvPr/>
            </p:nvGrpSpPr>
            <p:grpSpPr>
              <a:xfrm>
                <a:off x="1729250" y="1258050"/>
                <a:ext cx="693599" cy="630946"/>
                <a:chOff x="1729250" y="1258050"/>
                <a:chExt cx="693599" cy="630946"/>
              </a:xfrm>
            </p:grpSpPr>
            <p:sp>
              <p:nvSpPr>
                <p:cNvPr id="1891" name="Google Shape;1891;p59"/>
                <p:cNvSpPr/>
                <p:nvPr/>
              </p:nvSpPr>
              <p:spPr>
                <a:xfrm>
                  <a:off x="1876787" y="1758943"/>
                  <a:ext cx="47944" cy="69754"/>
                </a:xfrm>
                <a:custGeom>
                  <a:rect b="b" l="l" r="r" t="t"/>
                  <a:pathLst>
                    <a:path extrusionOk="0" h="2242" w="1541">
                      <a:moveTo>
                        <a:pt x="1416" y="0"/>
                      </a:moveTo>
                      <a:lnTo>
                        <a:pt x="42" y="757"/>
                      </a:lnTo>
                      <a:cubicBezTo>
                        <a:pt x="69" y="1251"/>
                        <a:pt x="56" y="1746"/>
                        <a:pt x="1" y="2241"/>
                      </a:cubicBezTo>
                      <a:lnTo>
                        <a:pt x="1485" y="1939"/>
                      </a:lnTo>
                      <a:cubicBezTo>
                        <a:pt x="1540" y="1293"/>
                        <a:pt x="1513" y="647"/>
                        <a:pt x="1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9"/>
                <p:cNvSpPr/>
                <p:nvPr/>
              </p:nvSpPr>
              <p:spPr>
                <a:xfrm>
                  <a:off x="1806223" y="1617813"/>
                  <a:ext cx="52642" cy="66736"/>
                </a:xfrm>
                <a:custGeom>
                  <a:rect b="b" l="l" r="r" t="t"/>
                  <a:pathLst>
                    <a:path extrusionOk="0" h="2145" w="1692">
                      <a:moveTo>
                        <a:pt x="949" y="0"/>
                      </a:moveTo>
                      <a:lnTo>
                        <a:pt x="0" y="1141"/>
                      </a:lnTo>
                      <a:cubicBezTo>
                        <a:pt x="275" y="1471"/>
                        <a:pt x="578" y="1801"/>
                        <a:pt x="908" y="2145"/>
                      </a:cubicBezTo>
                      <a:lnTo>
                        <a:pt x="1691" y="866"/>
                      </a:lnTo>
                      <a:cubicBezTo>
                        <a:pt x="1416" y="564"/>
                        <a:pt x="1169" y="275"/>
                        <a:pt x="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9"/>
                <p:cNvSpPr/>
                <p:nvPr/>
              </p:nvSpPr>
              <p:spPr>
                <a:xfrm>
                  <a:off x="1868667" y="1832495"/>
                  <a:ext cx="53482" cy="42811"/>
                </a:xfrm>
                <a:custGeom>
                  <a:rect b="b" l="l" r="r" t="t"/>
                  <a:pathLst>
                    <a:path extrusionOk="0" h="1376" w="1719">
                      <a:moveTo>
                        <a:pt x="1719" y="1"/>
                      </a:moveTo>
                      <a:lnTo>
                        <a:pt x="207" y="317"/>
                      </a:lnTo>
                      <a:cubicBezTo>
                        <a:pt x="152" y="702"/>
                        <a:pt x="83" y="1073"/>
                        <a:pt x="0" y="1376"/>
                      </a:cubicBezTo>
                      <a:lnTo>
                        <a:pt x="1554" y="1073"/>
                      </a:lnTo>
                      <a:cubicBezTo>
                        <a:pt x="1622" y="743"/>
                        <a:pt x="1677" y="386"/>
                        <a:pt x="1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9"/>
                <p:cNvSpPr/>
                <p:nvPr/>
              </p:nvSpPr>
              <p:spPr>
                <a:xfrm>
                  <a:off x="1868667" y="1707606"/>
                  <a:ext cx="49624" cy="60763"/>
                </a:xfrm>
                <a:custGeom>
                  <a:rect b="b" l="l" r="r" t="t"/>
                  <a:pathLst>
                    <a:path extrusionOk="0" h="1953" w="1595">
                      <a:moveTo>
                        <a:pt x="1210" y="1"/>
                      </a:moveTo>
                      <a:lnTo>
                        <a:pt x="0" y="867"/>
                      </a:lnTo>
                      <a:cubicBezTo>
                        <a:pt x="124" y="1211"/>
                        <a:pt x="207" y="1582"/>
                        <a:pt x="262" y="1953"/>
                      </a:cubicBezTo>
                      <a:lnTo>
                        <a:pt x="1595" y="1211"/>
                      </a:lnTo>
                      <a:cubicBezTo>
                        <a:pt x="1513" y="798"/>
                        <a:pt x="1389" y="386"/>
                        <a:pt x="1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9"/>
                <p:cNvSpPr/>
                <p:nvPr/>
              </p:nvSpPr>
              <p:spPr>
                <a:xfrm>
                  <a:off x="1943929" y="1258050"/>
                  <a:ext cx="65492" cy="57838"/>
                </a:xfrm>
                <a:custGeom>
                  <a:rect b="b" l="l" r="r" t="t"/>
                  <a:pathLst>
                    <a:path extrusionOk="0" h="1859" w="2105">
                      <a:moveTo>
                        <a:pt x="149" y="1"/>
                      </a:moveTo>
                      <a:cubicBezTo>
                        <a:pt x="100" y="1"/>
                        <a:pt x="50" y="1"/>
                        <a:pt x="1" y="2"/>
                      </a:cubicBezTo>
                      <a:lnTo>
                        <a:pt x="867" y="1542"/>
                      </a:lnTo>
                      <a:cubicBezTo>
                        <a:pt x="1293" y="1597"/>
                        <a:pt x="1705" y="1707"/>
                        <a:pt x="2104" y="1858"/>
                      </a:cubicBezTo>
                      <a:lnTo>
                        <a:pt x="2063" y="277"/>
                      </a:lnTo>
                      <a:cubicBezTo>
                        <a:pt x="1437" y="86"/>
                        <a:pt x="799"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9"/>
                <p:cNvSpPr/>
                <p:nvPr/>
              </p:nvSpPr>
              <p:spPr>
                <a:xfrm>
                  <a:off x="2135554" y="1361626"/>
                  <a:ext cx="49220" cy="65461"/>
                </a:xfrm>
                <a:custGeom>
                  <a:rect b="b" l="l" r="r" t="t"/>
                  <a:pathLst>
                    <a:path extrusionOk="0" h="2104" w="1582">
                      <a:moveTo>
                        <a:pt x="646" y="0"/>
                      </a:moveTo>
                      <a:lnTo>
                        <a:pt x="0" y="1388"/>
                      </a:lnTo>
                      <a:cubicBezTo>
                        <a:pt x="303" y="1663"/>
                        <a:pt x="619" y="1911"/>
                        <a:pt x="976" y="2103"/>
                      </a:cubicBezTo>
                      <a:lnTo>
                        <a:pt x="1581" y="770"/>
                      </a:lnTo>
                      <a:cubicBezTo>
                        <a:pt x="1347" y="632"/>
                        <a:pt x="1141" y="467"/>
                        <a:pt x="949" y="289"/>
                      </a:cubicBezTo>
                      <a:cubicBezTo>
                        <a:pt x="853" y="179"/>
                        <a:pt x="756" y="96"/>
                        <a:pt x="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9"/>
                <p:cNvSpPr/>
                <p:nvPr/>
              </p:nvSpPr>
              <p:spPr>
                <a:xfrm>
                  <a:off x="1747202" y="1530540"/>
                  <a:ext cx="53482" cy="68043"/>
                </a:xfrm>
                <a:custGeom>
                  <a:rect b="b" l="l" r="r" t="t"/>
                  <a:pathLst>
                    <a:path extrusionOk="0" h="2187" w="1719">
                      <a:moveTo>
                        <a:pt x="1238" y="1"/>
                      </a:moveTo>
                      <a:lnTo>
                        <a:pt x="0" y="936"/>
                      </a:lnTo>
                      <a:cubicBezTo>
                        <a:pt x="179" y="1362"/>
                        <a:pt x="399" y="1788"/>
                        <a:pt x="646" y="2187"/>
                      </a:cubicBezTo>
                      <a:lnTo>
                        <a:pt x="1719" y="1114"/>
                      </a:lnTo>
                      <a:cubicBezTo>
                        <a:pt x="1526" y="757"/>
                        <a:pt x="1361" y="386"/>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9"/>
                <p:cNvSpPr/>
                <p:nvPr/>
              </p:nvSpPr>
              <p:spPr>
                <a:xfrm>
                  <a:off x="2241618" y="1405247"/>
                  <a:ext cx="36806" cy="46358"/>
                </a:xfrm>
                <a:custGeom>
                  <a:rect b="b" l="l" r="r" t="t"/>
                  <a:pathLst>
                    <a:path extrusionOk="0" h="1490" w="1183">
                      <a:moveTo>
                        <a:pt x="207" y="0"/>
                      </a:moveTo>
                      <a:lnTo>
                        <a:pt x="0" y="1444"/>
                      </a:lnTo>
                      <a:cubicBezTo>
                        <a:pt x="299" y="1475"/>
                        <a:pt x="591" y="1490"/>
                        <a:pt x="886" y="1490"/>
                      </a:cubicBezTo>
                      <a:cubicBezTo>
                        <a:pt x="984" y="1490"/>
                        <a:pt x="1083" y="1488"/>
                        <a:pt x="1183" y="1485"/>
                      </a:cubicBezTo>
                      <a:lnTo>
                        <a:pt x="811" y="41"/>
                      </a:lnTo>
                      <a:cubicBezTo>
                        <a:pt x="605" y="41"/>
                        <a:pt x="413" y="28"/>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9"/>
                <p:cNvSpPr/>
                <p:nvPr/>
              </p:nvSpPr>
              <p:spPr>
                <a:xfrm>
                  <a:off x="2339997" y="1385117"/>
                  <a:ext cx="82853" cy="53514"/>
                </a:xfrm>
                <a:custGeom>
                  <a:rect b="b" l="l" r="r" t="t"/>
                  <a:pathLst>
                    <a:path extrusionOk="0" h="1720" w="2663">
                      <a:moveTo>
                        <a:pt x="1623" y="1"/>
                      </a:moveTo>
                      <a:cubicBezTo>
                        <a:pt x="1532" y="1"/>
                        <a:pt x="1435" y="18"/>
                        <a:pt x="1334" y="56"/>
                      </a:cubicBezTo>
                      <a:cubicBezTo>
                        <a:pt x="894" y="194"/>
                        <a:pt x="454" y="331"/>
                        <a:pt x="0" y="427"/>
                      </a:cubicBezTo>
                      <a:lnTo>
                        <a:pt x="852" y="1719"/>
                      </a:lnTo>
                      <a:cubicBezTo>
                        <a:pt x="1430" y="1568"/>
                        <a:pt x="1801" y="1431"/>
                        <a:pt x="1856" y="1417"/>
                      </a:cubicBezTo>
                      <a:cubicBezTo>
                        <a:pt x="2663" y="1111"/>
                        <a:pt x="2350" y="1"/>
                        <a:pt x="16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9"/>
                <p:cNvSpPr/>
                <p:nvPr/>
              </p:nvSpPr>
              <p:spPr>
                <a:xfrm>
                  <a:off x="1836589" y="1276065"/>
                  <a:ext cx="70159" cy="49220"/>
                </a:xfrm>
                <a:custGeom>
                  <a:rect b="b" l="l" r="r" t="t"/>
                  <a:pathLst>
                    <a:path extrusionOk="0" h="1582" w="2255">
                      <a:moveTo>
                        <a:pt x="1114" y="1"/>
                      </a:moveTo>
                      <a:cubicBezTo>
                        <a:pt x="729" y="179"/>
                        <a:pt x="344" y="399"/>
                        <a:pt x="0" y="661"/>
                      </a:cubicBezTo>
                      <a:lnTo>
                        <a:pt x="1265" y="1582"/>
                      </a:lnTo>
                      <a:cubicBezTo>
                        <a:pt x="1581" y="1389"/>
                        <a:pt x="1911" y="1252"/>
                        <a:pt x="2255" y="1128"/>
                      </a:cubicBezTo>
                      <a:lnTo>
                        <a:pt x="1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9"/>
                <p:cNvSpPr/>
                <p:nvPr/>
              </p:nvSpPr>
              <p:spPr>
                <a:xfrm>
                  <a:off x="2069687" y="1303880"/>
                  <a:ext cx="44086" cy="63314"/>
                </a:xfrm>
                <a:custGeom>
                  <a:rect b="b" l="l" r="r" t="t"/>
                  <a:pathLst>
                    <a:path extrusionOk="0" h="2035" w="1417">
                      <a:moveTo>
                        <a:pt x="481" y="0"/>
                      </a:moveTo>
                      <a:lnTo>
                        <a:pt x="0" y="1430"/>
                      </a:lnTo>
                      <a:cubicBezTo>
                        <a:pt x="261" y="1609"/>
                        <a:pt x="523" y="1815"/>
                        <a:pt x="784" y="2035"/>
                      </a:cubicBezTo>
                      <a:lnTo>
                        <a:pt x="1416" y="674"/>
                      </a:lnTo>
                      <a:cubicBezTo>
                        <a:pt x="1100" y="426"/>
                        <a:pt x="784" y="193"/>
                        <a:pt x="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9"/>
                <p:cNvSpPr/>
                <p:nvPr/>
              </p:nvSpPr>
              <p:spPr>
                <a:xfrm>
                  <a:off x="1729250" y="1446286"/>
                  <a:ext cx="50900" cy="59052"/>
                </a:xfrm>
                <a:custGeom>
                  <a:rect b="b" l="l" r="r" t="t"/>
                  <a:pathLst>
                    <a:path extrusionOk="0" h="1898" w="1636">
                      <a:moveTo>
                        <a:pt x="1636" y="1"/>
                      </a:moveTo>
                      <a:lnTo>
                        <a:pt x="110" y="97"/>
                      </a:lnTo>
                      <a:cubicBezTo>
                        <a:pt x="14" y="688"/>
                        <a:pt x="0" y="1293"/>
                        <a:pt x="96" y="1898"/>
                      </a:cubicBezTo>
                      <a:lnTo>
                        <a:pt x="1526" y="1142"/>
                      </a:lnTo>
                      <a:cubicBezTo>
                        <a:pt x="1512" y="757"/>
                        <a:pt x="1553" y="372"/>
                        <a:pt x="1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9"/>
                <p:cNvSpPr/>
                <p:nvPr/>
              </p:nvSpPr>
              <p:spPr>
                <a:xfrm>
                  <a:off x="1843870" y="1654154"/>
                  <a:ext cx="56905" cy="68043"/>
                </a:xfrm>
                <a:custGeom>
                  <a:rect b="b" l="l" r="r" t="t"/>
                  <a:pathLst>
                    <a:path extrusionOk="0" h="2187" w="1829">
                      <a:moveTo>
                        <a:pt x="784" y="1"/>
                      </a:moveTo>
                      <a:lnTo>
                        <a:pt x="0" y="1293"/>
                      </a:lnTo>
                      <a:cubicBezTo>
                        <a:pt x="248" y="1554"/>
                        <a:pt x="467" y="1856"/>
                        <a:pt x="632" y="2186"/>
                      </a:cubicBezTo>
                      <a:lnTo>
                        <a:pt x="1828" y="1348"/>
                      </a:lnTo>
                      <a:cubicBezTo>
                        <a:pt x="1608" y="935"/>
                        <a:pt x="1320" y="550"/>
                        <a:pt x="990" y="221"/>
                      </a:cubicBezTo>
                      <a:cubicBezTo>
                        <a:pt x="921" y="152"/>
                        <a:pt x="852" y="83"/>
                        <a:pt x="7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9"/>
                <p:cNvSpPr/>
                <p:nvPr/>
              </p:nvSpPr>
              <p:spPr>
                <a:xfrm>
                  <a:off x="1760021" y="1338509"/>
                  <a:ext cx="61198" cy="55225"/>
                </a:xfrm>
                <a:custGeom>
                  <a:rect b="b" l="l" r="r" t="t"/>
                  <a:pathLst>
                    <a:path extrusionOk="0" h="1775" w="1967">
                      <a:moveTo>
                        <a:pt x="936" y="1"/>
                      </a:moveTo>
                      <a:cubicBezTo>
                        <a:pt x="592" y="386"/>
                        <a:pt x="276" y="812"/>
                        <a:pt x="1" y="1265"/>
                      </a:cubicBezTo>
                      <a:lnTo>
                        <a:pt x="1403" y="1774"/>
                      </a:lnTo>
                      <a:cubicBezTo>
                        <a:pt x="1568" y="1513"/>
                        <a:pt x="1760" y="1265"/>
                        <a:pt x="1967" y="1032"/>
                      </a:cubicBezTo>
                      <a:lnTo>
                        <a:pt x="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9"/>
                <p:cNvSpPr/>
                <p:nvPr/>
              </p:nvSpPr>
              <p:spPr>
                <a:xfrm>
                  <a:off x="1884068" y="1259388"/>
                  <a:ext cx="71030" cy="48380"/>
                </a:xfrm>
                <a:custGeom>
                  <a:rect b="b" l="l" r="r" t="t"/>
                  <a:pathLst>
                    <a:path extrusionOk="0" h="1555" w="2283">
                      <a:moveTo>
                        <a:pt x="1471" y="1"/>
                      </a:moveTo>
                      <a:cubicBezTo>
                        <a:pt x="963" y="56"/>
                        <a:pt x="481" y="179"/>
                        <a:pt x="0" y="372"/>
                      </a:cubicBezTo>
                      <a:lnTo>
                        <a:pt x="1196" y="1554"/>
                      </a:lnTo>
                      <a:cubicBezTo>
                        <a:pt x="1507" y="1494"/>
                        <a:pt x="1819" y="1455"/>
                        <a:pt x="2139" y="1455"/>
                      </a:cubicBezTo>
                      <a:cubicBezTo>
                        <a:pt x="2187" y="1455"/>
                        <a:pt x="2234" y="1456"/>
                        <a:pt x="2282" y="1458"/>
                      </a:cubicBezTo>
                      <a:lnTo>
                        <a:pt x="14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9"/>
                <p:cNvSpPr/>
                <p:nvPr/>
              </p:nvSpPr>
              <p:spPr>
                <a:xfrm>
                  <a:off x="2104316" y="1332971"/>
                  <a:ext cx="41535" cy="62474"/>
                </a:xfrm>
                <a:custGeom>
                  <a:rect b="b" l="l" r="r" t="t"/>
                  <a:pathLst>
                    <a:path extrusionOk="0" h="2008" w="1335">
                      <a:moveTo>
                        <a:pt x="633" y="0"/>
                      </a:moveTo>
                      <a:lnTo>
                        <a:pt x="1" y="1375"/>
                      </a:lnTo>
                      <a:cubicBezTo>
                        <a:pt x="234" y="1581"/>
                        <a:pt x="468" y="1787"/>
                        <a:pt x="688" y="2007"/>
                      </a:cubicBezTo>
                      <a:lnTo>
                        <a:pt x="1334" y="619"/>
                      </a:lnTo>
                      <a:cubicBezTo>
                        <a:pt x="1100" y="399"/>
                        <a:pt x="867" y="193"/>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9"/>
                <p:cNvSpPr/>
                <p:nvPr/>
              </p:nvSpPr>
              <p:spPr>
                <a:xfrm>
                  <a:off x="1735224" y="1388975"/>
                  <a:ext cx="61198" cy="47073"/>
                </a:xfrm>
                <a:custGeom>
                  <a:rect b="b" l="l" r="r" t="t"/>
                  <a:pathLst>
                    <a:path extrusionOk="0" h="1513" w="1967">
                      <a:moveTo>
                        <a:pt x="578" y="1"/>
                      </a:moveTo>
                      <a:cubicBezTo>
                        <a:pt x="317" y="482"/>
                        <a:pt x="124" y="991"/>
                        <a:pt x="0" y="1513"/>
                      </a:cubicBezTo>
                      <a:lnTo>
                        <a:pt x="1568" y="1417"/>
                      </a:lnTo>
                      <a:cubicBezTo>
                        <a:pt x="1678" y="1101"/>
                        <a:pt x="1815" y="798"/>
                        <a:pt x="1966" y="509"/>
                      </a:cubicBez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9"/>
                <p:cNvSpPr/>
                <p:nvPr/>
              </p:nvSpPr>
              <p:spPr>
                <a:xfrm>
                  <a:off x="1734788" y="1495476"/>
                  <a:ext cx="47073" cy="51367"/>
                </a:xfrm>
                <a:custGeom>
                  <a:rect b="b" l="l" r="r" t="t"/>
                  <a:pathLst>
                    <a:path extrusionOk="0" h="1651" w="1513">
                      <a:moveTo>
                        <a:pt x="1389" y="1"/>
                      </a:moveTo>
                      <a:lnTo>
                        <a:pt x="1" y="743"/>
                      </a:lnTo>
                      <a:cubicBezTo>
                        <a:pt x="69" y="1045"/>
                        <a:pt x="152" y="1348"/>
                        <a:pt x="262" y="1650"/>
                      </a:cubicBezTo>
                      <a:lnTo>
                        <a:pt x="1513" y="702"/>
                      </a:lnTo>
                      <a:cubicBezTo>
                        <a:pt x="1458" y="482"/>
                        <a:pt x="1417" y="248"/>
                        <a:pt x="1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9"/>
                <p:cNvSpPr/>
                <p:nvPr/>
              </p:nvSpPr>
              <p:spPr>
                <a:xfrm>
                  <a:off x="1774146" y="1576744"/>
                  <a:ext cx="53482" cy="66332"/>
                </a:xfrm>
                <a:custGeom>
                  <a:rect b="b" l="l" r="r" t="t"/>
                  <a:pathLst>
                    <a:path extrusionOk="0" h="2132" w="1719">
                      <a:moveTo>
                        <a:pt x="1059" y="1"/>
                      </a:moveTo>
                      <a:lnTo>
                        <a:pt x="0" y="1059"/>
                      </a:lnTo>
                      <a:cubicBezTo>
                        <a:pt x="234" y="1430"/>
                        <a:pt x="495" y="1788"/>
                        <a:pt x="756" y="2131"/>
                      </a:cubicBezTo>
                      <a:lnTo>
                        <a:pt x="1719" y="977"/>
                      </a:lnTo>
                      <a:cubicBezTo>
                        <a:pt x="1471" y="660"/>
                        <a:pt x="1265" y="344"/>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9"/>
                <p:cNvSpPr/>
                <p:nvPr/>
              </p:nvSpPr>
              <p:spPr>
                <a:xfrm>
                  <a:off x="2020934" y="1270931"/>
                  <a:ext cx="52611" cy="70190"/>
                </a:xfrm>
                <a:custGeom>
                  <a:rect b="b" l="l" r="r" t="t"/>
                  <a:pathLst>
                    <a:path extrusionOk="0" h="2256" w="1691">
                      <a:moveTo>
                        <a:pt x="0" y="1"/>
                      </a:moveTo>
                      <a:lnTo>
                        <a:pt x="55" y="1623"/>
                      </a:lnTo>
                      <a:cubicBezTo>
                        <a:pt x="454" y="1802"/>
                        <a:pt x="839" y="2008"/>
                        <a:pt x="1210" y="2255"/>
                      </a:cubicBezTo>
                      <a:lnTo>
                        <a:pt x="1691" y="826"/>
                      </a:lnTo>
                      <a:cubicBezTo>
                        <a:pt x="1155" y="496"/>
                        <a:pt x="591" y="22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9"/>
                <p:cNvSpPr/>
                <p:nvPr/>
              </p:nvSpPr>
              <p:spPr>
                <a:xfrm>
                  <a:off x="2177463" y="1391993"/>
                  <a:ext cx="57776" cy="56469"/>
                </a:xfrm>
                <a:custGeom>
                  <a:rect b="b" l="l" r="r" t="t"/>
                  <a:pathLst>
                    <a:path extrusionOk="0" h="1815" w="1857">
                      <a:moveTo>
                        <a:pt x="605" y="0"/>
                      </a:moveTo>
                      <a:lnTo>
                        <a:pt x="0" y="1320"/>
                      </a:lnTo>
                      <a:cubicBezTo>
                        <a:pt x="523" y="1553"/>
                        <a:pt x="1073" y="1732"/>
                        <a:pt x="1650" y="1815"/>
                      </a:cubicBezTo>
                      <a:lnTo>
                        <a:pt x="1856" y="371"/>
                      </a:lnTo>
                      <a:cubicBezTo>
                        <a:pt x="1416" y="302"/>
                        <a:pt x="1004" y="179"/>
                        <a:pt x="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9"/>
                <p:cNvSpPr/>
                <p:nvPr/>
              </p:nvSpPr>
              <p:spPr>
                <a:xfrm>
                  <a:off x="1798103" y="1304720"/>
                  <a:ext cx="66301" cy="56500"/>
                </a:xfrm>
                <a:custGeom>
                  <a:rect b="b" l="l" r="r" t="t"/>
                  <a:pathLst>
                    <a:path extrusionOk="0" h="1816" w="2131">
                      <a:moveTo>
                        <a:pt x="880" y="1"/>
                      </a:moveTo>
                      <a:cubicBezTo>
                        <a:pt x="591" y="221"/>
                        <a:pt x="316" y="468"/>
                        <a:pt x="55" y="729"/>
                      </a:cubicBezTo>
                      <a:lnTo>
                        <a:pt x="0" y="784"/>
                      </a:lnTo>
                      <a:lnTo>
                        <a:pt x="1031" y="1815"/>
                      </a:lnTo>
                      <a:lnTo>
                        <a:pt x="1086" y="1760"/>
                      </a:lnTo>
                      <a:cubicBezTo>
                        <a:pt x="1402" y="1444"/>
                        <a:pt x="1746" y="1155"/>
                        <a:pt x="2131" y="894"/>
                      </a:cubicBezTo>
                      <a:lnTo>
                        <a:pt x="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9"/>
                <p:cNvSpPr/>
                <p:nvPr/>
              </p:nvSpPr>
              <p:spPr>
                <a:xfrm>
                  <a:off x="2280104" y="1400953"/>
                  <a:ext cx="73581" cy="50091"/>
                </a:xfrm>
                <a:custGeom>
                  <a:rect b="b" l="l" r="r" t="t"/>
                  <a:pathLst>
                    <a:path extrusionOk="0" h="1610" w="2365">
                      <a:moveTo>
                        <a:pt x="1485" y="1"/>
                      </a:moveTo>
                      <a:cubicBezTo>
                        <a:pt x="1004" y="97"/>
                        <a:pt x="495" y="152"/>
                        <a:pt x="1" y="166"/>
                      </a:cubicBezTo>
                      <a:lnTo>
                        <a:pt x="372" y="1609"/>
                      </a:lnTo>
                      <a:cubicBezTo>
                        <a:pt x="1032" y="1568"/>
                        <a:pt x="1705" y="1472"/>
                        <a:pt x="2365" y="1320"/>
                      </a:cubicBez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9"/>
                <p:cNvSpPr/>
                <p:nvPr/>
              </p:nvSpPr>
              <p:spPr>
                <a:xfrm>
                  <a:off x="2326307" y="1398402"/>
                  <a:ext cx="40664" cy="43651"/>
                </a:xfrm>
                <a:custGeom>
                  <a:rect b="b" l="l" r="r" t="t"/>
                  <a:pathLst>
                    <a:path extrusionOk="0" h="1403" w="1307">
                      <a:moveTo>
                        <a:pt x="440" y="0"/>
                      </a:moveTo>
                      <a:cubicBezTo>
                        <a:pt x="303" y="28"/>
                        <a:pt x="165" y="55"/>
                        <a:pt x="0" y="83"/>
                      </a:cubicBezTo>
                      <a:lnTo>
                        <a:pt x="880" y="1402"/>
                      </a:lnTo>
                      <a:cubicBezTo>
                        <a:pt x="1031" y="1361"/>
                        <a:pt x="1169" y="1320"/>
                        <a:pt x="1306" y="1292"/>
                      </a:cubicBezTo>
                      <a:lnTo>
                        <a:pt x="4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9"/>
                <p:cNvSpPr/>
                <p:nvPr/>
              </p:nvSpPr>
              <p:spPr>
                <a:xfrm>
                  <a:off x="1865244" y="1865880"/>
                  <a:ext cx="51771" cy="23117"/>
                </a:xfrm>
                <a:custGeom>
                  <a:rect b="b" l="l" r="r" t="t"/>
                  <a:pathLst>
                    <a:path extrusionOk="0" h="743" w="1664">
                      <a:moveTo>
                        <a:pt x="1664" y="0"/>
                      </a:moveTo>
                      <a:lnTo>
                        <a:pt x="110" y="303"/>
                      </a:lnTo>
                      <a:cubicBezTo>
                        <a:pt x="69" y="467"/>
                        <a:pt x="42" y="619"/>
                        <a:pt x="0" y="742"/>
                      </a:cubicBezTo>
                      <a:lnTo>
                        <a:pt x="1581" y="440"/>
                      </a:lnTo>
                      <a:cubicBezTo>
                        <a:pt x="1609" y="303"/>
                        <a:pt x="1636" y="165"/>
                        <a:pt x="1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6" name="Google Shape;1916;p59"/>
              <p:cNvGrpSpPr/>
              <p:nvPr/>
            </p:nvGrpSpPr>
            <p:grpSpPr>
              <a:xfrm>
                <a:off x="1732237" y="1258112"/>
                <a:ext cx="559441" cy="584276"/>
                <a:chOff x="1732237" y="1258112"/>
                <a:chExt cx="559441" cy="584276"/>
              </a:xfrm>
            </p:grpSpPr>
            <p:sp>
              <p:nvSpPr>
                <p:cNvPr id="1917" name="Google Shape;1917;p59"/>
                <p:cNvSpPr/>
                <p:nvPr/>
              </p:nvSpPr>
              <p:spPr>
                <a:xfrm>
                  <a:off x="2266850" y="1406087"/>
                  <a:ext cx="24828" cy="45362"/>
                </a:xfrm>
                <a:custGeom>
                  <a:rect b="b" l="l" r="r" t="t"/>
                  <a:pathLst>
                    <a:path extrusionOk="0" h="1458" w="798">
                      <a:moveTo>
                        <a:pt x="427" y="1"/>
                      </a:moveTo>
                      <a:cubicBezTo>
                        <a:pt x="275" y="14"/>
                        <a:pt x="138" y="14"/>
                        <a:pt x="0" y="14"/>
                      </a:cubicBezTo>
                      <a:lnTo>
                        <a:pt x="372" y="1458"/>
                      </a:lnTo>
                      <a:cubicBezTo>
                        <a:pt x="509" y="1458"/>
                        <a:pt x="647" y="1444"/>
                        <a:pt x="798" y="1444"/>
                      </a:cubicBezTo>
                      <a:lnTo>
                        <a:pt x="4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9"/>
                <p:cNvSpPr/>
                <p:nvPr/>
              </p:nvSpPr>
              <p:spPr>
                <a:xfrm>
                  <a:off x="2165920" y="1385552"/>
                  <a:ext cx="30397" cy="47509"/>
                </a:xfrm>
                <a:custGeom>
                  <a:rect b="b" l="l" r="r" t="t"/>
                  <a:pathLst>
                    <a:path extrusionOk="0" h="1527" w="977">
                      <a:moveTo>
                        <a:pt x="605" y="1"/>
                      </a:moveTo>
                      <a:lnTo>
                        <a:pt x="0" y="1334"/>
                      </a:lnTo>
                      <a:cubicBezTo>
                        <a:pt x="110" y="1403"/>
                        <a:pt x="234" y="1472"/>
                        <a:pt x="371" y="1527"/>
                      </a:cubicBezTo>
                      <a:lnTo>
                        <a:pt x="976" y="207"/>
                      </a:lnTo>
                      <a:cubicBezTo>
                        <a:pt x="839" y="138"/>
                        <a:pt x="729" y="83"/>
                        <a:pt x="6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9"/>
                <p:cNvSpPr/>
                <p:nvPr/>
              </p:nvSpPr>
              <p:spPr>
                <a:xfrm>
                  <a:off x="2094049" y="1324819"/>
                  <a:ext cx="29992" cy="50931"/>
                </a:xfrm>
                <a:custGeom>
                  <a:rect b="b" l="l" r="r" t="t"/>
                  <a:pathLst>
                    <a:path extrusionOk="0" h="1637" w="964">
                      <a:moveTo>
                        <a:pt x="633" y="1"/>
                      </a:moveTo>
                      <a:lnTo>
                        <a:pt x="1" y="1362"/>
                      </a:lnTo>
                      <a:cubicBezTo>
                        <a:pt x="111" y="1444"/>
                        <a:pt x="221" y="1540"/>
                        <a:pt x="331" y="1637"/>
                      </a:cubicBezTo>
                      <a:lnTo>
                        <a:pt x="963" y="262"/>
                      </a:lnTo>
                      <a:cubicBezTo>
                        <a:pt x="853" y="166"/>
                        <a:pt x="743" y="83"/>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9"/>
                <p:cNvSpPr/>
                <p:nvPr/>
              </p:nvSpPr>
              <p:spPr>
                <a:xfrm>
                  <a:off x="2228799" y="1403536"/>
                  <a:ext cx="19259" cy="46638"/>
                </a:xfrm>
                <a:custGeom>
                  <a:rect b="b" l="l" r="r" t="t"/>
                  <a:pathLst>
                    <a:path extrusionOk="0" h="1499" w="619">
                      <a:moveTo>
                        <a:pt x="206" y="0"/>
                      </a:moveTo>
                      <a:lnTo>
                        <a:pt x="0" y="1444"/>
                      </a:lnTo>
                      <a:cubicBezTo>
                        <a:pt x="137" y="1457"/>
                        <a:pt x="275" y="1485"/>
                        <a:pt x="412" y="1499"/>
                      </a:cubicBezTo>
                      <a:lnTo>
                        <a:pt x="619" y="55"/>
                      </a:lnTo>
                      <a:cubicBezTo>
                        <a:pt x="481" y="41"/>
                        <a:pt x="344" y="28"/>
                        <a:pt x="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9"/>
                <p:cNvSpPr/>
                <p:nvPr/>
              </p:nvSpPr>
              <p:spPr>
                <a:xfrm>
                  <a:off x="2126126" y="1352199"/>
                  <a:ext cx="29992" cy="52642"/>
                </a:xfrm>
                <a:custGeom>
                  <a:rect b="b" l="l" r="r" t="t"/>
                  <a:pathLst>
                    <a:path extrusionOk="0" h="1692" w="964">
                      <a:moveTo>
                        <a:pt x="647" y="1"/>
                      </a:moveTo>
                      <a:lnTo>
                        <a:pt x="1" y="1389"/>
                      </a:lnTo>
                      <a:lnTo>
                        <a:pt x="221" y="1609"/>
                      </a:lnTo>
                      <a:lnTo>
                        <a:pt x="317" y="1691"/>
                      </a:lnTo>
                      <a:lnTo>
                        <a:pt x="963" y="303"/>
                      </a:lnTo>
                      <a:lnTo>
                        <a:pt x="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9"/>
                <p:cNvSpPr/>
                <p:nvPr/>
              </p:nvSpPr>
              <p:spPr>
                <a:xfrm>
                  <a:off x="1742908" y="1517722"/>
                  <a:ext cx="42811" cy="41940"/>
                </a:xfrm>
                <a:custGeom>
                  <a:rect b="b" l="l" r="r" t="t"/>
                  <a:pathLst>
                    <a:path extrusionOk="0" h="1348" w="1376">
                      <a:moveTo>
                        <a:pt x="1252" y="1"/>
                      </a:moveTo>
                      <a:lnTo>
                        <a:pt x="1" y="935"/>
                      </a:lnTo>
                      <a:cubicBezTo>
                        <a:pt x="42" y="1073"/>
                        <a:pt x="83" y="1196"/>
                        <a:pt x="138" y="1348"/>
                      </a:cubicBezTo>
                      <a:lnTo>
                        <a:pt x="1376" y="427"/>
                      </a:lnTo>
                      <a:cubicBezTo>
                        <a:pt x="1321" y="275"/>
                        <a:pt x="1279" y="138"/>
                        <a:pt x="1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9"/>
                <p:cNvSpPr/>
                <p:nvPr/>
              </p:nvSpPr>
              <p:spPr>
                <a:xfrm>
                  <a:off x="1797667" y="1607110"/>
                  <a:ext cx="38082" cy="46233"/>
                </a:xfrm>
                <a:custGeom>
                  <a:rect b="b" l="l" r="r" t="t"/>
                  <a:pathLst>
                    <a:path extrusionOk="0" h="1486" w="1224">
                      <a:moveTo>
                        <a:pt x="963" y="1"/>
                      </a:moveTo>
                      <a:lnTo>
                        <a:pt x="0" y="1141"/>
                      </a:lnTo>
                      <a:cubicBezTo>
                        <a:pt x="97" y="1265"/>
                        <a:pt x="179" y="1375"/>
                        <a:pt x="275" y="1485"/>
                      </a:cubicBezTo>
                      <a:lnTo>
                        <a:pt x="1224" y="344"/>
                      </a:lnTo>
                      <a:cubicBezTo>
                        <a:pt x="1128" y="220"/>
                        <a:pt x="1045" y="110"/>
                        <a:pt x="9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9"/>
                <p:cNvSpPr/>
                <p:nvPr/>
              </p:nvSpPr>
              <p:spPr>
                <a:xfrm>
                  <a:off x="1767301" y="1565201"/>
                  <a:ext cx="39793" cy="44491"/>
                </a:xfrm>
                <a:custGeom>
                  <a:rect b="b" l="l" r="r" t="t"/>
                  <a:pathLst>
                    <a:path extrusionOk="0" h="1430" w="1279">
                      <a:moveTo>
                        <a:pt x="1073" y="0"/>
                      </a:moveTo>
                      <a:lnTo>
                        <a:pt x="0" y="1073"/>
                      </a:lnTo>
                      <a:cubicBezTo>
                        <a:pt x="69" y="1196"/>
                        <a:pt x="138" y="1306"/>
                        <a:pt x="220" y="1430"/>
                      </a:cubicBezTo>
                      <a:lnTo>
                        <a:pt x="1279" y="372"/>
                      </a:lnTo>
                      <a:cubicBezTo>
                        <a:pt x="1210" y="248"/>
                        <a:pt x="1141" y="124"/>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9"/>
                <p:cNvSpPr/>
                <p:nvPr/>
              </p:nvSpPr>
              <p:spPr>
                <a:xfrm>
                  <a:off x="2058985" y="1296599"/>
                  <a:ext cx="26135" cy="51771"/>
                </a:xfrm>
                <a:custGeom>
                  <a:rect b="b" l="l" r="r" t="t"/>
                  <a:pathLst>
                    <a:path extrusionOk="0" h="1664" w="840">
                      <a:moveTo>
                        <a:pt x="468" y="1"/>
                      </a:moveTo>
                      <a:lnTo>
                        <a:pt x="1" y="1430"/>
                      </a:lnTo>
                      <a:cubicBezTo>
                        <a:pt x="124" y="1499"/>
                        <a:pt x="234" y="1581"/>
                        <a:pt x="358" y="1664"/>
                      </a:cubicBezTo>
                      <a:lnTo>
                        <a:pt x="839" y="221"/>
                      </a:lnTo>
                      <a:cubicBezTo>
                        <a:pt x="715" y="152"/>
                        <a:pt x="592" y="69"/>
                        <a:pt x="4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9"/>
                <p:cNvSpPr/>
                <p:nvPr/>
              </p:nvSpPr>
              <p:spPr>
                <a:xfrm>
                  <a:off x="1876787" y="1745689"/>
                  <a:ext cx="44086" cy="36806"/>
                </a:xfrm>
                <a:custGeom>
                  <a:rect b="b" l="l" r="r" t="t"/>
                  <a:pathLst>
                    <a:path extrusionOk="0" h="1183" w="1417">
                      <a:moveTo>
                        <a:pt x="1334" y="0"/>
                      </a:moveTo>
                      <a:lnTo>
                        <a:pt x="1" y="743"/>
                      </a:lnTo>
                      <a:cubicBezTo>
                        <a:pt x="14" y="894"/>
                        <a:pt x="28" y="1045"/>
                        <a:pt x="42" y="1183"/>
                      </a:cubicBezTo>
                      <a:lnTo>
                        <a:pt x="1416" y="426"/>
                      </a:lnTo>
                      <a:cubicBezTo>
                        <a:pt x="1403" y="275"/>
                        <a:pt x="1375" y="138"/>
                        <a:pt x="1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9"/>
                <p:cNvSpPr/>
                <p:nvPr/>
              </p:nvSpPr>
              <p:spPr>
                <a:xfrm>
                  <a:off x="1732237" y="1481786"/>
                  <a:ext cx="45362" cy="36806"/>
                </a:xfrm>
                <a:custGeom>
                  <a:rect b="b" l="l" r="r" t="t"/>
                  <a:pathLst>
                    <a:path extrusionOk="0" h="1183" w="1458">
                      <a:moveTo>
                        <a:pt x="1430" y="1"/>
                      </a:moveTo>
                      <a:lnTo>
                        <a:pt x="0" y="757"/>
                      </a:lnTo>
                      <a:cubicBezTo>
                        <a:pt x="28" y="894"/>
                        <a:pt x="41" y="1032"/>
                        <a:pt x="83" y="1183"/>
                      </a:cubicBezTo>
                      <a:lnTo>
                        <a:pt x="1457" y="441"/>
                      </a:lnTo>
                      <a:cubicBezTo>
                        <a:pt x="1444" y="289"/>
                        <a:pt x="1430" y="138"/>
                        <a:pt x="1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9"/>
                <p:cNvSpPr/>
                <p:nvPr/>
              </p:nvSpPr>
              <p:spPr>
                <a:xfrm>
                  <a:off x="1834443" y="1644757"/>
                  <a:ext cx="33819" cy="49624"/>
                </a:xfrm>
                <a:custGeom>
                  <a:rect b="b" l="l" r="r" t="t"/>
                  <a:pathLst>
                    <a:path extrusionOk="0" h="1595" w="1087">
                      <a:moveTo>
                        <a:pt x="784" y="0"/>
                      </a:moveTo>
                      <a:lnTo>
                        <a:pt x="1" y="1279"/>
                      </a:lnTo>
                      <a:cubicBezTo>
                        <a:pt x="83" y="1375"/>
                        <a:pt x="166" y="1457"/>
                        <a:pt x="262" y="1554"/>
                      </a:cubicBezTo>
                      <a:lnTo>
                        <a:pt x="289" y="1595"/>
                      </a:lnTo>
                      <a:lnTo>
                        <a:pt x="1087" y="303"/>
                      </a:lnTo>
                      <a:cubicBezTo>
                        <a:pt x="977" y="206"/>
                        <a:pt x="880" y="96"/>
                        <a:pt x="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9"/>
                <p:cNvSpPr/>
                <p:nvPr/>
              </p:nvSpPr>
              <p:spPr>
                <a:xfrm>
                  <a:off x="1875076" y="1819241"/>
                  <a:ext cx="47944" cy="23148"/>
                </a:xfrm>
                <a:custGeom>
                  <a:rect b="b" l="l" r="r" t="t"/>
                  <a:pathLst>
                    <a:path extrusionOk="0" h="744" w="1541">
                      <a:moveTo>
                        <a:pt x="1540" y="1"/>
                      </a:moveTo>
                      <a:lnTo>
                        <a:pt x="56" y="303"/>
                      </a:lnTo>
                      <a:cubicBezTo>
                        <a:pt x="42" y="454"/>
                        <a:pt x="28" y="606"/>
                        <a:pt x="1" y="743"/>
                      </a:cubicBezTo>
                      <a:lnTo>
                        <a:pt x="1513" y="427"/>
                      </a:lnTo>
                      <a:cubicBezTo>
                        <a:pt x="1526" y="289"/>
                        <a:pt x="1526" y="152"/>
                        <a:pt x="1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9"/>
                <p:cNvSpPr/>
                <p:nvPr/>
              </p:nvSpPr>
              <p:spPr>
                <a:xfrm>
                  <a:off x="1863098" y="1696063"/>
                  <a:ext cx="43246" cy="38517"/>
                </a:xfrm>
                <a:custGeom>
                  <a:rect b="b" l="l" r="r" t="t"/>
                  <a:pathLst>
                    <a:path extrusionOk="0" h="1238" w="1390">
                      <a:moveTo>
                        <a:pt x="1210" y="1"/>
                      </a:moveTo>
                      <a:lnTo>
                        <a:pt x="1" y="853"/>
                      </a:lnTo>
                      <a:cubicBezTo>
                        <a:pt x="69" y="963"/>
                        <a:pt x="124" y="1114"/>
                        <a:pt x="179" y="1238"/>
                      </a:cubicBezTo>
                      <a:lnTo>
                        <a:pt x="1389" y="372"/>
                      </a:lnTo>
                      <a:cubicBezTo>
                        <a:pt x="1334" y="248"/>
                        <a:pt x="1279" y="124"/>
                        <a:pt x="1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9"/>
                <p:cNvSpPr/>
                <p:nvPr/>
              </p:nvSpPr>
              <p:spPr>
                <a:xfrm>
                  <a:off x="1871218" y="1270931"/>
                  <a:ext cx="50091" cy="40664"/>
                </a:xfrm>
                <a:custGeom>
                  <a:rect b="b" l="l" r="r" t="t"/>
                  <a:pathLst>
                    <a:path extrusionOk="0" h="1307" w="1610">
                      <a:moveTo>
                        <a:pt x="413" y="1"/>
                      </a:moveTo>
                      <a:cubicBezTo>
                        <a:pt x="276" y="42"/>
                        <a:pt x="138" y="97"/>
                        <a:pt x="1" y="166"/>
                      </a:cubicBezTo>
                      <a:lnTo>
                        <a:pt x="1142" y="1307"/>
                      </a:lnTo>
                      <a:cubicBezTo>
                        <a:pt x="1293" y="1252"/>
                        <a:pt x="1444" y="1211"/>
                        <a:pt x="1609" y="1183"/>
                      </a:cubicBezTo>
                      <a:lnTo>
                        <a:pt x="4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9"/>
                <p:cNvSpPr/>
                <p:nvPr/>
              </p:nvSpPr>
              <p:spPr>
                <a:xfrm>
                  <a:off x="1929835" y="1258112"/>
                  <a:ext cx="41069" cy="47944"/>
                </a:xfrm>
                <a:custGeom>
                  <a:rect b="b" l="l" r="r" t="t"/>
                  <a:pathLst>
                    <a:path extrusionOk="0" h="1541" w="1320">
                      <a:moveTo>
                        <a:pt x="454" y="0"/>
                      </a:moveTo>
                      <a:cubicBezTo>
                        <a:pt x="303" y="0"/>
                        <a:pt x="151" y="14"/>
                        <a:pt x="0" y="42"/>
                      </a:cubicBezTo>
                      <a:lnTo>
                        <a:pt x="811" y="1499"/>
                      </a:lnTo>
                      <a:cubicBezTo>
                        <a:pt x="976" y="1499"/>
                        <a:pt x="1141" y="1513"/>
                        <a:pt x="1320" y="1540"/>
                      </a:cubicBezTo>
                      <a:lnTo>
                        <a:pt x="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9"/>
                <p:cNvSpPr/>
                <p:nvPr/>
              </p:nvSpPr>
              <p:spPr>
                <a:xfrm>
                  <a:off x="2008084" y="1266668"/>
                  <a:ext cx="14592" cy="54354"/>
                </a:xfrm>
                <a:custGeom>
                  <a:rect b="b" l="l" r="r" t="t"/>
                  <a:pathLst>
                    <a:path extrusionOk="0" h="1747" w="469">
                      <a:moveTo>
                        <a:pt x="1" y="0"/>
                      </a:moveTo>
                      <a:lnTo>
                        <a:pt x="42" y="1581"/>
                      </a:lnTo>
                      <a:cubicBezTo>
                        <a:pt x="193" y="1636"/>
                        <a:pt x="331" y="1691"/>
                        <a:pt x="468" y="1746"/>
                      </a:cubicBezTo>
                      <a:lnTo>
                        <a:pt x="413" y="138"/>
                      </a:lnTo>
                      <a:cubicBezTo>
                        <a:pt x="276" y="97"/>
                        <a:pt x="138" y="42"/>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9"/>
                <p:cNvSpPr/>
                <p:nvPr/>
              </p:nvSpPr>
              <p:spPr>
                <a:xfrm>
                  <a:off x="1753176" y="1377867"/>
                  <a:ext cx="50091" cy="27410"/>
                </a:xfrm>
                <a:custGeom>
                  <a:rect b="b" l="l" r="r" t="t"/>
                  <a:pathLst>
                    <a:path extrusionOk="0" h="881" w="1610">
                      <a:moveTo>
                        <a:pt x="221" y="0"/>
                      </a:moveTo>
                      <a:cubicBezTo>
                        <a:pt x="138" y="110"/>
                        <a:pt x="70" y="234"/>
                        <a:pt x="1" y="358"/>
                      </a:cubicBezTo>
                      <a:lnTo>
                        <a:pt x="1389" y="880"/>
                      </a:lnTo>
                      <a:cubicBezTo>
                        <a:pt x="1458" y="756"/>
                        <a:pt x="1540" y="633"/>
                        <a:pt x="1609" y="509"/>
                      </a:cubicBezTo>
                      <a:lnTo>
                        <a:pt x="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9"/>
                <p:cNvSpPr/>
                <p:nvPr/>
              </p:nvSpPr>
              <p:spPr>
                <a:xfrm>
                  <a:off x="1732641" y="1433031"/>
                  <a:ext cx="51367" cy="16303"/>
                </a:xfrm>
                <a:custGeom>
                  <a:rect b="b" l="l" r="r" t="t"/>
                  <a:pathLst>
                    <a:path extrusionOk="0" h="524" w="1651">
                      <a:moveTo>
                        <a:pt x="1651" y="1"/>
                      </a:moveTo>
                      <a:lnTo>
                        <a:pt x="83" y="97"/>
                      </a:lnTo>
                      <a:cubicBezTo>
                        <a:pt x="56" y="234"/>
                        <a:pt x="28" y="372"/>
                        <a:pt x="1" y="523"/>
                      </a:cubicBezTo>
                      <a:lnTo>
                        <a:pt x="1527" y="427"/>
                      </a:lnTo>
                      <a:cubicBezTo>
                        <a:pt x="1568" y="276"/>
                        <a:pt x="1609" y="138"/>
                        <a:pt x="1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9"/>
                <p:cNvSpPr/>
                <p:nvPr/>
              </p:nvSpPr>
              <p:spPr>
                <a:xfrm>
                  <a:off x="1789111" y="1329113"/>
                  <a:ext cx="41100" cy="41504"/>
                </a:xfrm>
                <a:custGeom>
                  <a:rect b="b" l="l" r="r" t="t"/>
                  <a:pathLst>
                    <a:path extrusionOk="0" h="1334" w="1321">
                      <a:moveTo>
                        <a:pt x="289" y="0"/>
                      </a:moveTo>
                      <a:cubicBezTo>
                        <a:pt x="193" y="97"/>
                        <a:pt x="97" y="207"/>
                        <a:pt x="1" y="303"/>
                      </a:cubicBezTo>
                      <a:lnTo>
                        <a:pt x="1032" y="1334"/>
                      </a:lnTo>
                      <a:cubicBezTo>
                        <a:pt x="1128" y="1238"/>
                        <a:pt x="1224" y="1128"/>
                        <a:pt x="1320" y="1031"/>
                      </a:cubicBezTo>
                      <a:lnTo>
                        <a:pt x="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9"/>
                <p:cNvSpPr/>
                <p:nvPr/>
              </p:nvSpPr>
              <p:spPr>
                <a:xfrm>
                  <a:off x="1825887" y="1296164"/>
                  <a:ext cx="50496" cy="36402"/>
                </a:xfrm>
                <a:custGeom>
                  <a:rect b="b" l="l" r="r" t="t"/>
                  <a:pathLst>
                    <a:path extrusionOk="0" h="1170" w="1623">
                      <a:moveTo>
                        <a:pt x="344" y="1"/>
                      </a:moveTo>
                      <a:cubicBezTo>
                        <a:pt x="221" y="97"/>
                        <a:pt x="111" y="180"/>
                        <a:pt x="1" y="276"/>
                      </a:cubicBezTo>
                      <a:lnTo>
                        <a:pt x="1238" y="1169"/>
                      </a:lnTo>
                      <a:cubicBezTo>
                        <a:pt x="1362" y="1087"/>
                        <a:pt x="1485" y="991"/>
                        <a:pt x="1623" y="922"/>
                      </a:cubicBezTo>
                      <a:lnTo>
                        <a:pt x="3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38" name="Google Shape;1938;p59"/>
            <p:cNvGrpSpPr/>
            <p:nvPr/>
          </p:nvGrpSpPr>
          <p:grpSpPr>
            <a:xfrm>
              <a:off x="2894709" y="1258206"/>
              <a:ext cx="685635" cy="682282"/>
              <a:chOff x="2894709" y="1258206"/>
              <a:chExt cx="685635" cy="682282"/>
            </a:xfrm>
          </p:grpSpPr>
          <p:sp>
            <p:nvSpPr>
              <p:cNvPr id="1939" name="Google Shape;1939;p59"/>
              <p:cNvSpPr/>
              <p:nvPr/>
            </p:nvSpPr>
            <p:spPr>
              <a:xfrm>
                <a:off x="3399392" y="1867591"/>
                <a:ext cx="58554" cy="72897"/>
              </a:xfrm>
              <a:custGeom>
                <a:rect b="b" l="l" r="r" t="t"/>
                <a:pathLst>
                  <a:path extrusionOk="0" h="2343" w="1882">
                    <a:moveTo>
                      <a:pt x="1293" y="0"/>
                    </a:moveTo>
                    <a:lnTo>
                      <a:pt x="0" y="866"/>
                    </a:lnTo>
                    <a:cubicBezTo>
                      <a:pt x="152" y="1443"/>
                      <a:pt x="289" y="1801"/>
                      <a:pt x="303" y="1870"/>
                    </a:cubicBezTo>
                    <a:cubicBezTo>
                      <a:pt x="429" y="2202"/>
                      <a:pt x="691" y="2342"/>
                      <a:pt x="956" y="2342"/>
                    </a:cubicBezTo>
                    <a:cubicBezTo>
                      <a:pt x="1415" y="2342"/>
                      <a:pt x="1881" y="1922"/>
                      <a:pt x="1664" y="1347"/>
                    </a:cubicBezTo>
                    <a:cubicBezTo>
                      <a:pt x="1513" y="907"/>
                      <a:pt x="1389" y="467"/>
                      <a:pt x="1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9"/>
              <p:cNvSpPr/>
              <p:nvPr/>
            </p:nvSpPr>
            <p:spPr>
              <a:xfrm>
                <a:off x="3386542" y="1794879"/>
                <a:ext cx="45393" cy="24828"/>
              </a:xfrm>
              <a:custGeom>
                <a:rect b="b" l="l" r="r" t="t"/>
                <a:pathLst>
                  <a:path extrusionOk="0" h="798" w="1459">
                    <a:moveTo>
                      <a:pt x="1444" y="0"/>
                    </a:moveTo>
                    <a:lnTo>
                      <a:pt x="1" y="371"/>
                    </a:lnTo>
                    <a:cubicBezTo>
                      <a:pt x="1" y="509"/>
                      <a:pt x="1" y="660"/>
                      <a:pt x="15" y="797"/>
                    </a:cubicBezTo>
                    <a:lnTo>
                      <a:pt x="1458" y="426"/>
                    </a:lnTo>
                    <a:cubicBezTo>
                      <a:pt x="1444" y="275"/>
                      <a:pt x="1444" y="138"/>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9"/>
              <p:cNvSpPr/>
              <p:nvPr/>
            </p:nvSpPr>
            <p:spPr>
              <a:xfrm>
                <a:off x="3404961" y="1693512"/>
                <a:ext cx="47478" cy="30397"/>
              </a:xfrm>
              <a:custGeom>
                <a:rect b="b" l="l" r="r" t="t"/>
                <a:pathLst>
                  <a:path extrusionOk="0" h="977" w="1526">
                    <a:moveTo>
                      <a:pt x="193" y="0"/>
                    </a:moveTo>
                    <a:cubicBezTo>
                      <a:pt x="124" y="124"/>
                      <a:pt x="55" y="248"/>
                      <a:pt x="0" y="371"/>
                    </a:cubicBezTo>
                    <a:lnTo>
                      <a:pt x="1320" y="976"/>
                    </a:lnTo>
                    <a:cubicBezTo>
                      <a:pt x="1375" y="853"/>
                      <a:pt x="1443" y="729"/>
                      <a:pt x="1526" y="605"/>
                    </a:cubicBezTo>
                    <a:lnTo>
                      <a:pt x="1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9"/>
              <p:cNvSpPr/>
              <p:nvPr/>
            </p:nvSpPr>
            <p:spPr>
              <a:xfrm>
                <a:off x="3462271" y="1622076"/>
                <a:ext cx="50900" cy="29961"/>
              </a:xfrm>
              <a:custGeom>
                <a:rect b="b" l="l" r="r" t="t"/>
                <a:pathLst>
                  <a:path extrusionOk="0" h="963" w="1636">
                    <a:moveTo>
                      <a:pt x="289" y="1"/>
                    </a:moveTo>
                    <a:cubicBezTo>
                      <a:pt x="193" y="111"/>
                      <a:pt x="96" y="221"/>
                      <a:pt x="0" y="331"/>
                    </a:cubicBezTo>
                    <a:lnTo>
                      <a:pt x="1375" y="963"/>
                    </a:lnTo>
                    <a:cubicBezTo>
                      <a:pt x="1471" y="853"/>
                      <a:pt x="1553" y="743"/>
                      <a:pt x="1636" y="633"/>
                    </a:cubicBez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9"/>
              <p:cNvSpPr/>
              <p:nvPr/>
            </p:nvSpPr>
            <p:spPr>
              <a:xfrm>
                <a:off x="3387849" y="1756796"/>
                <a:ext cx="46638" cy="19290"/>
              </a:xfrm>
              <a:custGeom>
                <a:rect b="b" l="l" r="r" t="t"/>
                <a:pathLst>
                  <a:path extrusionOk="0" h="620" w="1499">
                    <a:moveTo>
                      <a:pt x="55" y="1"/>
                    </a:moveTo>
                    <a:cubicBezTo>
                      <a:pt x="28" y="138"/>
                      <a:pt x="14" y="276"/>
                      <a:pt x="0" y="413"/>
                    </a:cubicBezTo>
                    <a:lnTo>
                      <a:pt x="1444" y="619"/>
                    </a:lnTo>
                    <a:cubicBezTo>
                      <a:pt x="1457" y="482"/>
                      <a:pt x="1471" y="344"/>
                      <a:pt x="1499" y="207"/>
                    </a:cubicBezTo>
                    <a:lnTo>
                      <a:pt x="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9"/>
              <p:cNvSpPr/>
              <p:nvPr/>
            </p:nvSpPr>
            <p:spPr>
              <a:xfrm>
                <a:off x="3433180" y="1653718"/>
                <a:ext cx="52642" cy="29992"/>
              </a:xfrm>
              <a:custGeom>
                <a:rect b="b" l="l" r="r" t="t"/>
                <a:pathLst>
                  <a:path extrusionOk="0" h="964" w="1692">
                    <a:moveTo>
                      <a:pt x="317" y="1"/>
                    </a:moveTo>
                    <a:cubicBezTo>
                      <a:pt x="234" y="83"/>
                      <a:pt x="165" y="152"/>
                      <a:pt x="83" y="235"/>
                    </a:cubicBezTo>
                    <a:cubicBezTo>
                      <a:pt x="55" y="262"/>
                      <a:pt x="28" y="290"/>
                      <a:pt x="0" y="317"/>
                    </a:cubicBezTo>
                    <a:lnTo>
                      <a:pt x="1389" y="963"/>
                    </a:lnTo>
                    <a:cubicBezTo>
                      <a:pt x="1499" y="867"/>
                      <a:pt x="1595" y="757"/>
                      <a:pt x="1691" y="647"/>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9"/>
              <p:cNvSpPr/>
              <p:nvPr/>
            </p:nvSpPr>
            <p:spPr>
              <a:xfrm>
                <a:off x="3278767" y="1270526"/>
                <a:ext cx="41940" cy="43215"/>
              </a:xfrm>
              <a:custGeom>
                <a:rect b="b" l="l" r="r" t="t"/>
                <a:pathLst>
                  <a:path extrusionOk="0" h="1389" w="1348">
                    <a:moveTo>
                      <a:pt x="399" y="0"/>
                    </a:moveTo>
                    <a:cubicBezTo>
                      <a:pt x="262" y="41"/>
                      <a:pt x="138" y="96"/>
                      <a:pt x="1" y="151"/>
                    </a:cubicBezTo>
                    <a:lnTo>
                      <a:pt x="922" y="1388"/>
                    </a:lnTo>
                    <a:cubicBezTo>
                      <a:pt x="1059" y="1333"/>
                      <a:pt x="1197" y="1292"/>
                      <a:pt x="1348" y="1251"/>
                    </a:cubicBezTo>
                    <a:lnTo>
                      <a:pt x="3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6" name="Google Shape;1946;p59"/>
              <p:cNvGrpSpPr/>
              <p:nvPr/>
            </p:nvGrpSpPr>
            <p:grpSpPr>
              <a:xfrm>
                <a:off x="2894709" y="1258206"/>
                <a:ext cx="685635" cy="636360"/>
                <a:chOff x="2894709" y="1258206"/>
                <a:chExt cx="685635" cy="636360"/>
              </a:xfrm>
            </p:grpSpPr>
            <p:sp>
              <p:nvSpPr>
                <p:cNvPr id="1947" name="Google Shape;1947;p59"/>
                <p:cNvSpPr/>
                <p:nvPr/>
              </p:nvSpPr>
              <p:spPr>
                <a:xfrm>
                  <a:off x="3009329" y="1404812"/>
                  <a:ext cx="69754" cy="46887"/>
                </a:xfrm>
                <a:custGeom>
                  <a:rect b="b" l="l" r="r" t="t"/>
                  <a:pathLst>
                    <a:path extrusionOk="0" h="1507" w="2242">
                      <a:moveTo>
                        <a:pt x="1" y="0"/>
                      </a:moveTo>
                      <a:lnTo>
                        <a:pt x="303" y="1485"/>
                      </a:lnTo>
                      <a:cubicBezTo>
                        <a:pt x="526" y="1499"/>
                        <a:pt x="749" y="1507"/>
                        <a:pt x="972" y="1507"/>
                      </a:cubicBezTo>
                      <a:cubicBezTo>
                        <a:pt x="1395" y="1507"/>
                        <a:pt x="1818" y="1479"/>
                        <a:pt x="2241" y="1416"/>
                      </a:cubicBezTo>
                      <a:lnTo>
                        <a:pt x="1471" y="42"/>
                      </a:lnTo>
                      <a:cubicBezTo>
                        <a:pt x="1311" y="51"/>
                        <a:pt x="1149" y="55"/>
                        <a:pt x="986" y="55"/>
                      </a:cubicBezTo>
                      <a:cubicBezTo>
                        <a:pt x="660" y="55"/>
                        <a:pt x="330" y="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9"/>
                <p:cNvSpPr/>
                <p:nvPr/>
              </p:nvSpPr>
              <p:spPr>
                <a:xfrm>
                  <a:off x="3153475" y="1333811"/>
                  <a:ext cx="66736" cy="53078"/>
                </a:xfrm>
                <a:custGeom>
                  <a:rect b="b" l="l" r="r" t="t"/>
                  <a:pathLst>
                    <a:path extrusionOk="0" h="1706" w="2145">
                      <a:moveTo>
                        <a:pt x="1004" y="1"/>
                      </a:moveTo>
                      <a:cubicBezTo>
                        <a:pt x="674" y="275"/>
                        <a:pt x="344" y="578"/>
                        <a:pt x="0" y="922"/>
                      </a:cubicBezTo>
                      <a:lnTo>
                        <a:pt x="1279" y="1705"/>
                      </a:lnTo>
                      <a:cubicBezTo>
                        <a:pt x="1581" y="1430"/>
                        <a:pt x="1870" y="1183"/>
                        <a:pt x="2145" y="949"/>
                      </a:cubicBezTo>
                      <a:lnTo>
                        <a:pt x="1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9"/>
                <p:cNvSpPr/>
                <p:nvPr/>
              </p:nvSpPr>
              <p:spPr>
                <a:xfrm>
                  <a:off x="2962722" y="1396691"/>
                  <a:ext cx="42780" cy="53047"/>
                </a:xfrm>
                <a:custGeom>
                  <a:rect b="b" l="l" r="r" t="t"/>
                  <a:pathLst>
                    <a:path extrusionOk="0" h="1705" w="1375">
                      <a:moveTo>
                        <a:pt x="0" y="0"/>
                      </a:moveTo>
                      <a:lnTo>
                        <a:pt x="303" y="1540"/>
                      </a:lnTo>
                      <a:cubicBezTo>
                        <a:pt x="632" y="1622"/>
                        <a:pt x="1004" y="1664"/>
                        <a:pt x="1375" y="1705"/>
                      </a:cubicBezTo>
                      <a:lnTo>
                        <a:pt x="1059" y="206"/>
                      </a:lnTo>
                      <a:cubicBezTo>
                        <a:pt x="674" y="138"/>
                        <a:pt x="303" y="6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9"/>
                <p:cNvSpPr/>
                <p:nvPr/>
              </p:nvSpPr>
              <p:spPr>
                <a:xfrm>
                  <a:off x="3069221" y="1396255"/>
                  <a:ext cx="61167" cy="50060"/>
                </a:xfrm>
                <a:custGeom>
                  <a:rect b="b" l="l" r="r" t="t"/>
                  <a:pathLst>
                    <a:path extrusionOk="0" h="1609" w="1966">
                      <a:moveTo>
                        <a:pt x="1100" y="1"/>
                      </a:moveTo>
                      <a:cubicBezTo>
                        <a:pt x="742" y="124"/>
                        <a:pt x="385" y="220"/>
                        <a:pt x="0" y="262"/>
                      </a:cubicBezTo>
                      <a:lnTo>
                        <a:pt x="742" y="1609"/>
                      </a:lnTo>
                      <a:cubicBezTo>
                        <a:pt x="1168" y="1526"/>
                        <a:pt x="1567" y="1389"/>
                        <a:pt x="1966" y="1224"/>
                      </a:cubicBezTo>
                      <a:lnTo>
                        <a:pt x="1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9"/>
                <p:cNvSpPr/>
                <p:nvPr/>
              </p:nvSpPr>
              <p:spPr>
                <a:xfrm>
                  <a:off x="3522132" y="1471954"/>
                  <a:ext cx="58211" cy="65461"/>
                </a:xfrm>
                <a:custGeom>
                  <a:rect b="b" l="l" r="r" t="t"/>
                  <a:pathLst>
                    <a:path extrusionOk="0" h="2104" w="1871">
                      <a:moveTo>
                        <a:pt x="1856" y="1"/>
                      </a:moveTo>
                      <a:lnTo>
                        <a:pt x="317" y="853"/>
                      </a:lnTo>
                      <a:cubicBezTo>
                        <a:pt x="262" y="1279"/>
                        <a:pt x="152" y="1705"/>
                        <a:pt x="1" y="2104"/>
                      </a:cubicBezTo>
                      <a:lnTo>
                        <a:pt x="1582" y="2049"/>
                      </a:lnTo>
                      <a:cubicBezTo>
                        <a:pt x="1774" y="1389"/>
                        <a:pt x="1870" y="688"/>
                        <a:pt x="1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9"/>
                <p:cNvSpPr/>
                <p:nvPr/>
              </p:nvSpPr>
              <p:spPr>
                <a:xfrm>
                  <a:off x="3410935" y="1663581"/>
                  <a:ext cx="65461" cy="49189"/>
                </a:xfrm>
                <a:custGeom>
                  <a:rect b="b" l="l" r="r" t="t"/>
                  <a:pathLst>
                    <a:path extrusionOk="0" h="1581" w="2104">
                      <a:moveTo>
                        <a:pt x="702" y="0"/>
                      </a:moveTo>
                      <a:cubicBezTo>
                        <a:pt x="427" y="289"/>
                        <a:pt x="193" y="619"/>
                        <a:pt x="1" y="962"/>
                      </a:cubicBezTo>
                      <a:lnTo>
                        <a:pt x="1320" y="1581"/>
                      </a:lnTo>
                      <a:cubicBezTo>
                        <a:pt x="1458" y="1347"/>
                        <a:pt x="1623" y="1141"/>
                        <a:pt x="1815" y="949"/>
                      </a:cubicBezTo>
                      <a:cubicBezTo>
                        <a:pt x="1911" y="852"/>
                        <a:pt x="2008" y="756"/>
                        <a:pt x="2104" y="646"/>
                      </a:cubicBezTo>
                      <a:lnTo>
                        <a:pt x="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9"/>
                <p:cNvSpPr/>
                <p:nvPr/>
              </p:nvSpPr>
              <p:spPr>
                <a:xfrm>
                  <a:off x="3239845" y="1275225"/>
                  <a:ext cx="67607" cy="53047"/>
                </a:xfrm>
                <a:custGeom>
                  <a:rect b="b" l="l" r="r" t="t"/>
                  <a:pathLst>
                    <a:path extrusionOk="0" h="1705" w="2173">
                      <a:moveTo>
                        <a:pt x="1252" y="0"/>
                      </a:moveTo>
                      <a:cubicBezTo>
                        <a:pt x="812" y="179"/>
                        <a:pt x="400" y="385"/>
                        <a:pt x="1" y="633"/>
                      </a:cubicBezTo>
                      <a:lnTo>
                        <a:pt x="1073" y="1705"/>
                      </a:lnTo>
                      <a:cubicBezTo>
                        <a:pt x="1417" y="1526"/>
                        <a:pt x="1788" y="1361"/>
                        <a:pt x="2173" y="1237"/>
                      </a:cubicBezTo>
                      <a:lnTo>
                        <a:pt x="1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9"/>
                <p:cNvSpPr/>
                <p:nvPr/>
              </p:nvSpPr>
              <p:spPr>
                <a:xfrm>
                  <a:off x="3386138" y="1769646"/>
                  <a:ext cx="46638" cy="36371"/>
                </a:xfrm>
                <a:custGeom>
                  <a:rect b="b" l="l" r="r" t="t"/>
                  <a:pathLst>
                    <a:path extrusionOk="0" h="1169" w="1499">
                      <a:moveTo>
                        <a:pt x="55" y="0"/>
                      </a:moveTo>
                      <a:cubicBezTo>
                        <a:pt x="14" y="385"/>
                        <a:pt x="0" y="784"/>
                        <a:pt x="14" y="1169"/>
                      </a:cubicBezTo>
                      <a:lnTo>
                        <a:pt x="1457" y="797"/>
                      </a:lnTo>
                      <a:cubicBezTo>
                        <a:pt x="1457" y="605"/>
                        <a:pt x="1471" y="399"/>
                        <a:pt x="1499" y="206"/>
                      </a:cubicBezTo>
                      <a:lnTo>
                        <a:pt x="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9"/>
                <p:cNvSpPr/>
                <p:nvPr/>
              </p:nvSpPr>
              <p:spPr>
                <a:xfrm>
                  <a:off x="2894709" y="1385241"/>
                  <a:ext cx="63314" cy="57247"/>
                </a:xfrm>
                <a:custGeom>
                  <a:rect b="b" l="l" r="r" t="t"/>
                  <a:pathLst>
                    <a:path extrusionOk="0" h="1840" w="2035">
                      <a:moveTo>
                        <a:pt x="815" y="0"/>
                      </a:moveTo>
                      <a:cubicBezTo>
                        <a:pt x="629" y="0"/>
                        <a:pt x="448" y="77"/>
                        <a:pt x="317" y="217"/>
                      </a:cubicBezTo>
                      <a:cubicBezTo>
                        <a:pt x="234" y="286"/>
                        <a:pt x="179" y="382"/>
                        <a:pt x="138" y="478"/>
                      </a:cubicBezTo>
                      <a:cubicBezTo>
                        <a:pt x="0" y="849"/>
                        <a:pt x="193" y="1276"/>
                        <a:pt x="564" y="1413"/>
                      </a:cubicBezTo>
                      <a:cubicBezTo>
                        <a:pt x="1045" y="1578"/>
                        <a:pt x="1540" y="1729"/>
                        <a:pt x="2035" y="1839"/>
                      </a:cubicBezTo>
                      <a:lnTo>
                        <a:pt x="1732" y="258"/>
                      </a:lnTo>
                      <a:cubicBezTo>
                        <a:pt x="1334" y="135"/>
                        <a:pt x="1086" y="52"/>
                        <a:pt x="1073" y="52"/>
                      </a:cubicBezTo>
                      <a:cubicBezTo>
                        <a:pt x="989" y="17"/>
                        <a:pt x="902" y="0"/>
                        <a:pt x="8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9"/>
                <p:cNvSpPr/>
                <p:nvPr/>
              </p:nvSpPr>
              <p:spPr>
                <a:xfrm>
                  <a:off x="3512736" y="1364178"/>
                  <a:ext cx="49220" cy="70594"/>
                </a:xfrm>
                <a:custGeom>
                  <a:rect b="b" l="l" r="r" t="t"/>
                  <a:pathLst>
                    <a:path extrusionOk="0" h="2269" w="1582">
                      <a:moveTo>
                        <a:pt x="921" y="1"/>
                      </a:moveTo>
                      <a:lnTo>
                        <a:pt x="0" y="1265"/>
                      </a:lnTo>
                      <a:cubicBezTo>
                        <a:pt x="193" y="1581"/>
                        <a:pt x="330" y="1911"/>
                        <a:pt x="454" y="2269"/>
                      </a:cubicBezTo>
                      <a:lnTo>
                        <a:pt x="1581" y="1128"/>
                      </a:lnTo>
                      <a:cubicBezTo>
                        <a:pt x="1402" y="729"/>
                        <a:pt x="1182" y="358"/>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9"/>
                <p:cNvSpPr/>
                <p:nvPr/>
              </p:nvSpPr>
              <p:spPr>
                <a:xfrm>
                  <a:off x="3471231" y="1597714"/>
                  <a:ext cx="62909" cy="44055"/>
                </a:xfrm>
                <a:custGeom>
                  <a:rect b="b" l="l" r="r" t="t"/>
                  <a:pathLst>
                    <a:path extrusionOk="0" h="1416" w="2022">
                      <a:moveTo>
                        <a:pt x="592" y="0"/>
                      </a:moveTo>
                      <a:cubicBezTo>
                        <a:pt x="413" y="261"/>
                        <a:pt x="207" y="522"/>
                        <a:pt x="1" y="784"/>
                      </a:cubicBezTo>
                      <a:lnTo>
                        <a:pt x="1348" y="1416"/>
                      </a:lnTo>
                      <a:cubicBezTo>
                        <a:pt x="1595" y="1100"/>
                        <a:pt x="1829" y="784"/>
                        <a:pt x="2022" y="467"/>
                      </a:cubicBezTo>
                      <a:lnTo>
                        <a:pt x="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9"/>
                <p:cNvSpPr/>
                <p:nvPr/>
              </p:nvSpPr>
              <p:spPr>
                <a:xfrm>
                  <a:off x="3332654" y="1258206"/>
                  <a:ext cx="59052" cy="49967"/>
                </a:xfrm>
                <a:custGeom>
                  <a:rect b="b" l="l" r="r" t="t"/>
                  <a:pathLst>
                    <a:path extrusionOk="0" h="1606" w="1898">
                      <a:moveTo>
                        <a:pt x="842" y="1"/>
                      </a:moveTo>
                      <a:cubicBezTo>
                        <a:pt x="563" y="1"/>
                        <a:pt x="282" y="21"/>
                        <a:pt x="1" y="66"/>
                      </a:cubicBezTo>
                      <a:lnTo>
                        <a:pt x="757" y="1482"/>
                      </a:lnTo>
                      <a:cubicBezTo>
                        <a:pt x="1142" y="1482"/>
                        <a:pt x="1527" y="1523"/>
                        <a:pt x="1898" y="1606"/>
                      </a:cubicBezTo>
                      <a:lnTo>
                        <a:pt x="1802" y="80"/>
                      </a:lnTo>
                      <a:cubicBezTo>
                        <a:pt x="1485" y="28"/>
                        <a:pt x="1165" y="1"/>
                        <a:pt x="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9"/>
                <p:cNvSpPr/>
                <p:nvPr/>
              </p:nvSpPr>
              <p:spPr>
                <a:xfrm>
                  <a:off x="3115829" y="1371862"/>
                  <a:ext cx="67607" cy="56936"/>
                </a:xfrm>
                <a:custGeom>
                  <a:rect b="b" l="l" r="r" t="t"/>
                  <a:pathLst>
                    <a:path extrusionOk="0" h="1830" w="2173">
                      <a:moveTo>
                        <a:pt x="894" y="1"/>
                      </a:moveTo>
                      <a:cubicBezTo>
                        <a:pt x="633" y="248"/>
                        <a:pt x="330" y="455"/>
                        <a:pt x="0" y="620"/>
                      </a:cubicBezTo>
                      <a:lnTo>
                        <a:pt x="839" y="1829"/>
                      </a:lnTo>
                      <a:cubicBezTo>
                        <a:pt x="1251" y="1596"/>
                        <a:pt x="1636" y="1321"/>
                        <a:pt x="1966" y="991"/>
                      </a:cubicBezTo>
                      <a:lnTo>
                        <a:pt x="2172" y="785"/>
                      </a:lnTo>
                      <a:lnTo>
                        <a:pt x="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9"/>
                <p:cNvSpPr/>
                <p:nvPr/>
              </p:nvSpPr>
              <p:spPr>
                <a:xfrm>
                  <a:off x="3444288" y="1287608"/>
                  <a:ext cx="55225" cy="61634"/>
                </a:xfrm>
                <a:custGeom>
                  <a:rect b="b" l="l" r="r" t="t"/>
                  <a:pathLst>
                    <a:path extrusionOk="0" h="1981" w="1775">
                      <a:moveTo>
                        <a:pt x="523" y="1"/>
                      </a:moveTo>
                      <a:lnTo>
                        <a:pt x="1" y="1403"/>
                      </a:lnTo>
                      <a:cubicBezTo>
                        <a:pt x="262" y="1582"/>
                        <a:pt x="509" y="1774"/>
                        <a:pt x="743" y="1980"/>
                      </a:cubicBezTo>
                      <a:lnTo>
                        <a:pt x="1774" y="949"/>
                      </a:lnTo>
                      <a:cubicBezTo>
                        <a:pt x="1389" y="592"/>
                        <a:pt x="963" y="276"/>
                        <a:pt x="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9"/>
                <p:cNvSpPr/>
                <p:nvPr/>
              </p:nvSpPr>
              <p:spPr>
                <a:xfrm>
                  <a:off x="3530253" y="1412092"/>
                  <a:ext cx="48380" cy="71030"/>
                </a:xfrm>
                <a:custGeom>
                  <a:rect b="b" l="l" r="r" t="t"/>
                  <a:pathLst>
                    <a:path extrusionOk="0" h="2283" w="1555">
                      <a:moveTo>
                        <a:pt x="1197" y="0"/>
                      </a:moveTo>
                      <a:lnTo>
                        <a:pt x="1" y="1182"/>
                      </a:lnTo>
                      <a:cubicBezTo>
                        <a:pt x="83" y="1540"/>
                        <a:pt x="111" y="1911"/>
                        <a:pt x="97" y="2282"/>
                      </a:cubicBezTo>
                      <a:lnTo>
                        <a:pt x="1554" y="1471"/>
                      </a:lnTo>
                      <a:cubicBezTo>
                        <a:pt x="1499" y="962"/>
                        <a:pt x="1375" y="468"/>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9"/>
                <p:cNvSpPr/>
                <p:nvPr/>
              </p:nvSpPr>
              <p:spPr>
                <a:xfrm>
                  <a:off x="3442576" y="1632343"/>
                  <a:ext cx="62474" cy="41504"/>
                </a:xfrm>
                <a:custGeom>
                  <a:rect b="b" l="l" r="r" t="t"/>
                  <a:pathLst>
                    <a:path extrusionOk="0" h="1334" w="2008">
                      <a:moveTo>
                        <a:pt x="633" y="1"/>
                      </a:moveTo>
                      <a:cubicBezTo>
                        <a:pt x="427" y="234"/>
                        <a:pt x="221" y="454"/>
                        <a:pt x="1" y="688"/>
                      </a:cubicBezTo>
                      <a:lnTo>
                        <a:pt x="1389" y="1334"/>
                      </a:lnTo>
                      <a:cubicBezTo>
                        <a:pt x="1609" y="1100"/>
                        <a:pt x="1815" y="867"/>
                        <a:pt x="2008" y="633"/>
                      </a:cubicBezTo>
                      <a:lnTo>
                        <a:pt x="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9"/>
                <p:cNvSpPr/>
                <p:nvPr/>
              </p:nvSpPr>
              <p:spPr>
                <a:xfrm>
                  <a:off x="3401943" y="1263246"/>
                  <a:ext cx="47073" cy="61198"/>
                </a:xfrm>
                <a:custGeom>
                  <a:rect b="b" l="l" r="r" t="t"/>
                  <a:pathLst>
                    <a:path extrusionOk="0" h="1967" w="1513">
                      <a:moveTo>
                        <a:pt x="1" y="0"/>
                      </a:moveTo>
                      <a:lnTo>
                        <a:pt x="97" y="1567"/>
                      </a:lnTo>
                      <a:cubicBezTo>
                        <a:pt x="413" y="1664"/>
                        <a:pt x="716" y="1801"/>
                        <a:pt x="1004" y="1966"/>
                      </a:cubicBezTo>
                      <a:lnTo>
                        <a:pt x="1513" y="578"/>
                      </a:lnTo>
                      <a:cubicBezTo>
                        <a:pt x="1032" y="317"/>
                        <a:pt x="523" y="124"/>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9"/>
                <p:cNvSpPr/>
                <p:nvPr/>
              </p:nvSpPr>
              <p:spPr>
                <a:xfrm>
                  <a:off x="3291181" y="1262375"/>
                  <a:ext cx="51367" cy="47073"/>
                </a:xfrm>
                <a:custGeom>
                  <a:rect b="b" l="l" r="r" t="t"/>
                  <a:pathLst>
                    <a:path extrusionOk="0" h="1513" w="1651">
                      <a:moveTo>
                        <a:pt x="908" y="1"/>
                      </a:moveTo>
                      <a:cubicBezTo>
                        <a:pt x="605" y="70"/>
                        <a:pt x="303" y="152"/>
                        <a:pt x="0" y="262"/>
                      </a:cubicBezTo>
                      <a:lnTo>
                        <a:pt x="949" y="1513"/>
                      </a:lnTo>
                      <a:cubicBezTo>
                        <a:pt x="1169" y="1458"/>
                        <a:pt x="1403" y="1417"/>
                        <a:pt x="1650" y="1389"/>
                      </a:cubicBezTo>
                      <a:lnTo>
                        <a:pt x="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9"/>
                <p:cNvSpPr/>
                <p:nvPr/>
              </p:nvSpPr>
              <p:spPr>
                <a:xfrm>
                  <a:off x="3194949" y="1301733"/>
                  <a:ext cx="66332" cy="53482"/>
                </a:xfrm>
                <a:custGeom>
                  <a:rect b="b" l="l" r="r" t="t"/>
                  <a:pathLst>
                    <a:path extrusionOk="0" h="1719" w="2132">
                      <a:moveTo>
                        <a:pt x="1059" y="1"/>
                      </a:moveTo>
                      <a:cubicBezTo>
                        <a:pt x="715" y="234"/>
                        <a:pt x="372" y="482"/>
                        <a:pt x="1" y="770"/>
                      </a:cubicBezTo>
                      <a:lnTo>
                        <a:pt x="1155" y="1719"/>
                      </a:lnTo>
                      <a:cubicBezTo>
                        <a:pt x="1471" y="1485"/>
                        <a:pt x="1788" y="1265"/>
                        <a:pt x="2131" y="1073"/>
                      </a:cubicBezTo>
                      <a:lnTo>
                        <a:pt x="10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9"/>
                <p:cNvSpPr/>
                <p:nvPr/>
              </p:nvSpPr>
              <p:spPr>
                <a:xfrm>
                  <a:off x="3496900" y="1548928"/>
                  <a:ext cx="70190" cy="52238"/>
                </a:xfrm>
                <a:custGeom>
                  <a:rect b="b" l="l" r="r" t="t"/>
                  <a:pathLst>
                    <a:path extrusionOk="0" h="1679" w="2256">
                      <a:moveTo>
                        <a:pt x="2255" y="1"/>
                      </a:moveTo>
                      <a:lnTo>
                        <a:pt x="633" y="56"/>
                      </a:lnTo>
                      <a:cubicBezTo>
                        <a:pt x="454" y="455"/>
                        <a:pt x="248" y="840"/>
                        <a:pt x="1" y="1211"/>
                      </a:cubicBezTo>
                      <a:lnTo>
                        <a:pt x="1430" y="1678"/>
                      </a:lnTo>
                      <a:cubicBezTo>
                        <a:pt x="1760" y="1142"/>
                        <a:pt x="2035" y="578"/>
                        <a:pt x="22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9"/>
                <p:cNvSpPr/>
                <p:nvPr/>
              </p:nvSpPr>
              <p:spPr>
                <a:xfrm>
                  <a:off x="3389560" y="1705055"/>
                  <a:ext cx="56469" cy="58180"/>
                </a:xfrm>
                <a:custGeom>
                  <a:rect b="b" l="l" r="r" t="t"/>
                  <a:pathLst>
                    <a:path extrusionOk="0" h="1870" w="1815">
                      <a:moveTo>
                        <a:pt x="495" y="0"/>
                      </a:moveTo>
                      <a:cubicBezTo>
                        <a:pt x="248" y="523"/>
                        <a:pt x="83" y="1086"/>
                        <a:pt x="0" y="1664"/>
                      </a:cubicBezTo>
                      <a:lnTo>
                        <a:pt x="1444" y="1870"/>
                      </a:lnTo>
                      <a:cubicBezTo>
                        <a:pt x="1499" y="1430"/>
                        <a:pt x="1636" y="1004"/>
                        <a:pt x="1815" y="605"/>
                      </a:cubicBezTo>
                      <a:lnTo>
                        <a:pt x="4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9"/>
                <p:cNvSpPr/>
                <p:nvPr/>
              </p:nvSpPr>
              <p:spPr>
                <a:xfrm>
                  <a:off x="3476801" y="1326126"/>
                  <a:ext cx="56905" cy="65896"/>
                </a:xfrm>
                <a:custGeom>
                  <a:rect b="b" l="l" r="r" t="t"/>
                  <a:pathLst>
                    <a:path extrusionOk="0" h="2118" w="1829">
                      <a:moveTo>
                        <a:pt x="1032" y="0"/>
                      </a:moveTo>
                      <a:lnTo>
                        <a:pt x="1" y="1031"/>
                      </a:lnTo>
                      <a:lnTo>
                        <a:pt x="55" y="1072"/>
                      </a:lnTo>
                      <a:cubicBezTo>
                        <a:pt x="372" y="1402"/>
                        <a:pt x="660" y="1746"/>
                        <a:pt x="922" y="2117"/>
                      </a:cubicBezTo>
                      <a:lnTo>
                        <a:pt x="1829" y="880"/>
                      </a:lnTo>
                      <a:cubicBezTo>
                        <a:pt x="1595" y="591"/>
                        <a:pt x="1348" y="303"/>
                        <a:pt x="1086" y="41"/>
                      </a:cubicBezTo>
                      <a:lnTo>
                        <a:pt x="1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9"/>
                <p:cNvSpPr/>
                <p:nvPr/>
              </p:nvSpPr>
              <p:spPr>
                <a:xfrm>
                  <a:off x="3386978" y="1807698"/>
                  <a:ext cx="50091" cy="73581"/>
                </a:xfrm>
                <a:custGeom>
                  <a:rect b="b" l="l" r="r" t="t"/>
                  <a:pathLst>
                    <a:path extrusionOk="0" h="2365" w="1610">
                      <a:moveTo>
                        <a:pt x="1444" y="1"/>
                      </a:moveTo>
                      <a:lnTo>
                        <a:pt x="1" y="372"/>
                      </a:lnTo>
                      <a:cubicBezTo>
                        <a:pt x="42" y="1045"/>
                        <a:pt x="138" y="1705"/>
                        <a:pt x="289" y="2365"/>
                      </a:cubicBezTo>
                      <a:lnTo>
                        <a:pt x="1609" y="1499"/>
                      </a:lnTo>
                      <a:cubicBezTo>
                        <a:pt x="1513" y="1004"/>
                        <a:pt x="1458" y="509"/>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9"/>
                <p:cNvSpPr/>
                <p:nvPr/>
              </p:nvSpPr>
              <p:spPr>
                <a:xfrm>
                  <a:off x="3396405" y="1854306"/>
                  <a:ext cx="43215" cy="40260"/>
                </a:xfrm>
                <a:custGeom>
                  <a:rect b="b" l="l" r="r" t="t"/>
                  <a:pathLst>
                    <a:path extrusionOk="0" h="1294" w="1389">
                      <a:moveTo>
                        <a:pt x="1306" y="1"/>
                      </a:moveTo>
                      <a:lnTo>
                        <a:pt x="0" y="867"/>
                      </a:lnTo>
                      <a:cubicBezTo>
                        <a:pt x="28" y="1018"/>
                        <a:pt x="69" y="1169"/>
                        <a:pt x="96" y="1293"/>
                      </a:cubicBezTo>
                      <a:lnTo>
                        <a:pt x="1389" y="441"/>
                      </a:lnTo>
                      <a:cubicBezTo>
                        <a:pt x="1361" y="303"/>
                        <a:pt x="1334" y="152"/>
                        <a:pt x="1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9"/>
                <p:cNvSpPr/>
                <p:nvPr/>
              </p:nvSpPr>
              <p:spPr>
                <a:xfrm>
                  <a:off x="2949032" y="1392833"/>
                  <a:ext cx="23117" cy="52207"/>
                </a:xfrm>
                <a:custGeom>
                  <a:rect b="b" l="l" r="r" t="t"/>
                  <a:pathLst>
                    <a:path extrusionOk="0" h="1678" w="743">
                      <a:moveTo>
                        <a:pt x="0" y="1"/>
                      </a:moveTo>
                      <a:lnTo>
                        <a:pt x="289" y="1581"/>
                      </a:lnTo>
                      <a:cubicBezTo>
                        <a:pt x="440" y="1623"/>
                        <a:pt x="578" y="1650"/>
                        <a:pt x="743" y="1678"/>
                      </a:cubicBezTo>
                      <a:lnTo>
                        <a:pt x="440" y="124"/>
                      </a:lnTo>
                      <a:cubicBezTo>
                        <a:pt x="261" y="83"/>
                        <a:pt x="124" y="4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2" name="Google Shape;1972;p59"/>
              <p:cNvSpPr/>
              <p:nvPr/>
            </p:nvSpPr>
            <p:spPr>
              <a:xfrm>
                <a:off x="3184681" y="1325690"/>
                <a:ext cx="46233" cy="37677"/>
              </a:xfrm>
              <a:custGeom>
                <a:rect b="b" l="l" r="r" t="t"/>
                <a:pathLst>
                  <a:path extrusionOk="0" h="1211" w="1486">
                    <a:moveTo>
                      <a:pt x="344" y="0"/>
                    </a:moveTo>
                    <a:cubicBezTo>
                      <a:pt x="221" y="83"/>
                      <a:pt x="111" y="179"/>
                      <a:pt x="1" y="262"/>
                    </a:cubicBezTo>
                    <a:lnTo>
                      <a:pt x="1142" y="1210"/>
                    </a:lnTo>
                    <a:cubicBezTo>
                      <a:pt x="1265" y="1128"/>
                      <a:pt x="1375" y="1045"/>
                      <a:pt x="1485" y="949"/>
                    </a:cubicBezTo>
                    <a:lnTo>
                      <a:pt x="3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9"/>
              <p:cNvSpPr/>
              <p:nvPr/>
            </p:nvSpPr>
            <p:spPr>
              <a:xfrm>
                <a:off x="3228302" y="1294888"/>
                <a:ext cx="44522" cy="40228"/>
              </a:xfrm>
              <a:custGeom>
                <a:rect b="b" l="l" r="r" t="t"/>
                <a:pathLst>
                  <a:path extrusionOk="0" h="1293" w="1431">
                    <a:moveTo>
                      <a:pt x="372" y="1"/>
                    </a:moveTo>
                    <a:cubicBezTo>
                      <a:pt x="248" y="69"/>
                      <a:pt x="124" y="152"/>
                      <a:pt x="1" y="221"/>
                    </a:cubicBezTo>
                    <a:lnTo>
                      <a:pt x="1059" y="1293"/>
                    </a:lnTo>
                    <a:cubicBezTo>
                      <a:pt x="1183" y="1210"/>
                      <a:pt x="1307" y="1142"/>
                      <a:pt x="1430" y="1073"/>
                    </a:cubicBezTo>
                    <a:lnTo>
                      <a:pt x="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9"/>
              <p:cNvSpPr/>
              <p:nvPr/>
            </p:nvSpPr>
            <p:spPr>
              <a:xfrm>
                <a:off x="3489619" y="1586576"/>
                <a:ext cx="51802" cy="25699"/>
              </a:xfrm>
              <a:custGeom>
                <a:rect b="b" l="l" r="r" t="t"/>
                <a:pathLst>
                  <a:path extrusionOk="0" h="826" w="1665">
                    <a:moveTo>
                      <a:pt x="235" y="1"/>
                    </a:moveTo>
                    <a:cubicBezTo>
                      <a:pt x="166" y="111"/>
                      <a:pt x="83" y="234"/>
                      <a:pt x="1" y="358"/>
                    </a:cubicBezTo>
                    <a:lnTo>
                      <a:pt x="1444" y="825"/>
                    </a:lnTo>
                    <a:cubicBezTo>
                      <a:pt x="1513" y="715"/>
                      <a:pt x="1596" y="592"/>
                      <a:pt x="1664" y="468"/>
                    </a:cubicBezTo>
                    <a:lnTo>
                      <a:pt x="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9"/>
              <p:cNvSpPr/>
              <p:nvPr/>
            </p:nvSpPr>
            <p:spPr>
              <a:xfrm>
                <a:off x="3055532" y="1404376"/>
                <a:ext cx="36806" cy="44086"/>
              </a:xfrm>
              <a:custGeom>
                <a:rect b="b" l="l" r="r" t="t"/>
                <a:pathLst>
                  <a:path extrusionOk="0" h="1417" w="1183">
                    <a:moveTo>
                      <a:pt x="440" y="1"/>
                    </a:moveTo>
                    <a:cubicBezTo>
                      <a:pt x="289" y="14"/>
                      <a:pt x="138" y="42"/>
                      <a:pt x="0" y="42"/>
                    </a:cubicBezTo>
                    <a:lnTo>
                      <a:pt x="756" y="1417"/>
                    </a:lnTo>
                    <a:cubicBezTo>
                      <a:pt x="894" y="1403"/>
                      <a:pt x="1045" y="1375"/>
                      <a:pt x="1182" y="1348"/>
                    </a:cubicBezTo>
                    <a:lnTo>
                      <a:pt x="4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9"/>
              <p:cNvSpPr/>
              <p:nvPr/>
            </p:nvSpPr>
            <p:spPr>
              <a:xfrm>
                <a:off x="3319400" y="1260259"/>
                <a:ext cx="36806" cy="45362"/>
              </a:xfrm>
              <a:custGeom>
                <a:rect b="b" l="l" r="r" t="t"/>
                <a:pathLst>
                  <a:path extrusionOk="0" h="1458" w="1183">
                    <a:moveTo>
                      <a:pt x="427" y="0"/>
                    </a:moveTo>
                    <a:cubicBezTo>
                      <a:pt x="289" y="14"/>
                      <a:pt x="152" y="41"/>
                      <a:pt x="1" y="69"/>
                    </a:cubicBezTo>
                    <a:lnTo>
                      <a:pt x="743" y="1457"/>
                    </a:lnTo>
                    <a:cubicBezTo>
                      <a:pt x="894" y="1444"/>
                      <a:pt x="1032" y="1430"/>
                      <a:pt x="1183" y="1416"/>
                    </a:cubicBezTo>
                    <a:lnTo>
                      <a:pt x="4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9"/>
              <p:cNvSpPr/>
              <p:nvPr/>
            </p:nvSpPr>
            <p:spPr>
              <a:xfrm>
                <a:off x="3143612" y="1362466"/>
                <a:ext cx="49656" cy="33384"/>
              </a:xfrm>
              <a:custGeom>
                <a:rect b="b" l="l" r="r" t="t"/>
                <a:pathLst>
                  <a:path extrusionOk="0" h="1073" w="1596">
                    <a:moveTo>
                      <a:pt x="317" y="1"/>
                    </a:moveTo>
                    <a:cubicBezTo>
                      <a:pt x="221" y="83"/>
                      <a:pt x="138" y="166"/>
                      <a:pt x="42" y="262"/>
                    </a:cubicBezTo>
                    <a:lnTo>
                      <a:pt x="1" y="289"/>
                    </a:lnTo>
                    <a:lnTo>
                      <a:pt x="1293" y="1073"/>
                    </a:lnTo>
                    <a:cubicBezTo>
                      <a:pt x="1389" y="977"/>
                      <a:pt x="1499" y="880"/>
                      <a:pt x="1596" y="784"/>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9"/>
              <p:cNvSpPr/>
              <p:nvPr/>
            </p:nvSpPr>
            <p:spPr>
              <a:xfrm>
                <a:off x="2995639" y="1403100"/>
                <a:ext cx="23117" cy="47944"/>
              </a:xfrm>
              <a:custGeom>
                <a:rect b="b" l="l" r="r" t="t"/>
                <a:pathLst>
                  <a:path extrusionOk="0" h="1541" w="743">
                    <a:moveTo>
                      <a:pt x="1" y="0"/>
                    </a:moveTo>
                    <a:lnTo>
                      <a:pt x="317" y="1499"/>
                    </a:lnTo>
                    <a:cubicBezTo>
                      <a:pt x="454" y="1513"/>
                      <a:pt x="592" y="1526"/>
                      <a:pt x="743" y="1540"/>
                    </a:cubicBezTo>
                    <a:lnTo>
                      <a:pt x="441" y="55"/>
                    </a:lnTo>
                    <a:cubicBezTo>
                      <a:pt x="289" y="42"/>
                      <a:pt x="138" y="14"/>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9"/>
              <p:cNvSpPr/>
              <p:nvPr/>
            </p:nvSpPr>
            <p:spPr>
              <a:xfrm>
                <a:off x="3103414" y="1391122"/>
                <a:ext cx="38517" cy="43215"/>
              </a:xfrm>
              <a:custGeom>
                <a:rect b="b" l="l" r="r" t="t"/>
                <a:pathLst>
                  <a:path extrusionOk="0" h="1389" w="1238">
                    <a:moveTo>
                      <a:pt x="386" y="1"/>
                    </a:moveTo>
                    <a:cubicBezTo>
                      <a:pt x="262" y="56"/>
                      <a:pt x="138" y="111"/>
                      <a:pt x="1" y="166"/>
                    </a:cubicBezTo>
                    <a:lnTo>
                      <a:pt x="867" y="1389"/>
                    </a:lnTo>
                    <a:cubicBezTo>
                      <a:pt x="990" y="1334"/>
                      <a:pt x="1114" y="1265"/>
                      <a:pt x="1238" y="1197"/>
                    </a:cubicBezTo>
                    <a:lnTo>
                      <a:pt x="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9"/>
              <p:cNvSpPr/>
              <p:nvPr/>
            </p:nvSpPr>
            <p:spPr>
              <a:xfrm>
                <a:off x="3526830" y="1399242"/>
                <a:ext cx="40664" cy="49656"/>
              </a:xfrm>
              <a:custGeom>
                <a:rect b="b" l="l" r="r" t="t"/>
                <a:pathLst>
                  <a:path extrusionOk="0" h="1596" w="1307">
                    <a:moveTo>
                      <a:pt x="1128" y="1"/>
                    </a:moveTo>
                    <a:lnTo>
                      <a:pt x="1" y="1128"/>
                    </a:lnTo>
                    <a:cubicBezTo>
                      <a:pt x="42" y="1279"/>
                      <a:pt x="83" y="1444"/>
                      <a:pt x="111" y="1595"/>
                    </a:cubicBezTo>
                    <a:lnTo>
                      <a:pt x="1307" y="413"/>
                    </a:lnTo>
                    <a:cubicBezTo>
                      <a:pt x="1252" y="262"/>
                      <a:pt x="1197" y="138"/>
                      <a:pt x="1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9"/>
              <p:cNvSpPr/>
              <p:nvPr/>
            </p:nvSpPr>
            <p:spPr>
              <a:xfrm>
                <a:off x="3531964" y="1457860"/>
                <a:ext cx="47944" cy="40633"/>
              </a:xfrm>
              <a:custGeom>
                <a:rect b="b" l="l" r="r" t="t"/>
                <a:pathLst>
                  <a:path extrusionOk="0" h="1306" w="1541">
                    <a:moveTo>
                      <a:pt x="1499" y="0"/>
                    </a:moveTo>
                    <a:lnTo>
                      <a:pt x="42" y="811"/>
                    </a:lnTo>
                    <a:cubicBezTo>
                      <a:pt x="42" y="976"/>
                      <a:pt x="28" y="1141"/>
                      <a:pt x="1" y="1306"/>
                    </a:cubicBezTo>
                    <a:lnTo>
                      <a:pt x="1540" y="454"/>
                    </a:lnTo>
                    <a:cubicBezTo>
                      <a:pt x="1540" y="302"/>
                      <a:pt x="1513" y="151"/>
                      <a:pt x="1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9"/>
              <p:cNvSpPr/>
              <p:nvPr/>
            </p:nvSpPr>
            <p:spPr>
              <a:xfrm>
                <a:off x="3516563" y="1535674"/>
                <a:ext cx="54789" cy="14996"/>
              </a:xfrm>
              <a:custGeom>
                <a:rect b="b" l="l" r="r" t="t"/>
                <a:pathLst>
                  <a:path extrusionOk="0" h="482" w="1761">
                    <a:moveTo>
                      <a:pt x="1761" y="1"/>
                    </a:moveTo>
                    <a:lnTo>
                      <a:pt x="180" y="56"/>
                    </a:lnTo>
                    <a:cubicBezTo>
                      <a:pt x="125" y="193"/>
                      <a:pt x="70" y="331"/>
                      <a:pt x="1" y="482"/>
                    </a:cubicBezTo>
                    <a:lnTo>
                      <a:pt x="1623" y="427"/>
                    </a:lnTo>
                    <a:cubicBezTo>
                      <a:pt x="1664" y="276"/>
                      <a:pt x="1719" y="138"/>
                      <a:pt x="1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9"/>
              <p:cNvSpPr/>
              <p:nvPr/>
            </p:nvSpPr>
            <p:spPr>
              <a:xfrm>
                <a:off x="3433180" y="1281198"/>
                <a:ext cx="27410" cy="50091"/>
              </a:xfrm>
              <a:custGeom>
                <a:rect b="b" l="l" r="r" t="t"/>
                <a:pathLst>
                  <a:path extrusionOk="0" h="1610" w="881">
                    <a:moveTo>
                      <a:pt x="509" y="1"/>
                    </a:moveTo>
                    <a:lnTo>
                      <a:pt x="0" y="1389"/>
                    </a:lnTo>
                    <a:cubicBezTo>
                      <a:pt x="110" y="1458"/>
                      <a:pt x="234" y="1527"/>
                      <a:pt x="358" y="1609"/>
                    </a:cubicBezTo>
                    <a:lnTo>
                      <a:pt x="880" y="207"/>
                    </a:lnTo>
                    <a:cubicBezTo>
                      <a:pt x="756" y="138"/>
                      <a:pt x="633" y="69"/>
                      <a:pt x="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9"/>
              <p:cNvSpPr/>
              <p:nvPr/>
            </p:nvSpPr>
            <p:spPr>
              <a:xfrm>
                <a:off x="3388689" y="1260663"/>
                <a:ext cx="16303" cy="51367"/>
              </a:xfrm>
              <a:custGeom>
                <a:rect b="b" l="l" r="r" t="t"/>
                <a:pathLst>
                  <a:path extrusionOk="0" h="1651" w="524">
                    <a:moveTo>
                      <a:pt x="1" y="1"/>
                    </a:moveTo>
                    <a:lnTo>
                      <a:pt x="97" y="1527"/>
                    </a:lnTo>
                    <a:cubicBezTo>
                      <a:pt x="248" y="1554"/>
                      <a:pt x="386" y="1595"/>
                      <a:pt x="523" y="1650"/>
                    </a:cubicBezTo>
                    <a:lnTo>
                      <a:pt x="427" y="83"/>
                    </a:lnTo>
                    <a:cubicBezTo>
                      <a:pt x="289" y="42"/>
                      <a:pt x="152" y="15"/>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9"/>
              <p:cNvSpPr/>
              <p:nvPr/>
            </p:nvSpPr>
            <p:spPr>
              <a:xfrm>
                <a:off x="3467405" y="1317134"/>
                <a:ext cx="41504" cy="41100"/>
              </a:xfrm>
              <a:custGeom>
                <a:rect b="b" l="l" r="r" t="t"/>
                <a:pathLst>
                  <a:path extrusionOk="0" h="1321" w="1334">
                    <a:moveTo>
                      <a:pt x="1031" y="0"/>
                    </a:moveTo>
                    <a:lnTo>
                      <a:pt x="0" y="1031"/>
                    </a:lnTo>
                    <a:cubicBezTo>
                      <a:pt x="96" y="1128"/>
                      <a:pt x="206" y="1210"/>
                      <a:pt x="303" y="1320"/>
                    </a:cubicBezTo>
                    <a:lnTo>
                      <a:pt x="1334" y="289"/>
                    </a:lnTo>
                    <a:cubicBezTo>
                      <a:pt x="1237" y="193"/>
                      <a:pt x="1127" y="97"/>
                      <a:pt x="1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9"/>
              <p:cNvSpPr/>
              <p:nvPr/>
            </p:nvSpPr>
            <p:spPr>
              <a:xfrm>
                <a:off x="3505456" y="1353475"/>
                <a:ext cx="35966" cy="50496"/>
              </a:xfrm>
              <a:custGeom>
                <a:rect b="b" l="l" r="r" t="t"/>
                <a:pathLst>
                  <a:path extrusionOk="0" h="1623" w="1156">
                    <a:moveTo>
                      <a:pt x="894" y="1"/>
                    </a:moveTo>
                    <a:lnTo>
                      <a:pt x="1" y="1238"/>
                    </a:lnTo>
                    <a:cubicBezTo>
                      <a:pt x="83" y="1376"/>
                      <a:pt x="179" y="1499"/>
                      <a:pt x="248" y="1623"/>
                    </a:cubicBezTo>
                    <a:lnTo>
                      <a:pt x="1155" y="345"/>
                    </a:lnTo>
                    <a:cubicBezTo>
                      <a:pt x="1073" y="235"/>
                      <a:pt x="990" y="11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7" name="Google Shape;1987;p59"/>
            <p:cNvGrpSpPr/>
            <p:nvPr/>
          </p:nvGrpSpPr>
          <p:grpSpPr>
            <a:xfrm rot="10800000">
              <a:off x="2886744" y="2476627"/>
              <a:ext cx="693599" cy="630946"/>
              <a:chOff x="1729250" y="1258050"/>
              <a:chExt cx="693599" cy="630946"/>
            </a:xfrm>
          </p:grpSpPr>
          <p:grpSp>
            <p:nvGrpSpPr>
              <p:cNvPr id="1988" name="Google Shape;1988;p59"/>
              <p:cNvGrpSpPr/>
              <p:nvPr/>
            </p:nvGrpSpPr>
            <p:grpSpPr>
              <a:xfrm>
                <a:off x="1729250" y="1258050"/>
                <a:ext cx="693599" cy="630946"/>
                <a:chOff x="1729250" y="1258050"/>
                <a:chExt cx="693599" cy="630946"/>
              </a:xfrm>
            </p:grpSpPr>
            <p:sp>
              <p:nvSpPr>
                <p:cNvPr id="1989" name="Google Shape;1989;p59"/>
                <p:cNvSpPr/>
                <p:nvPr/>
              </p:nvSpPr>
              <p:spPr>
                <a:xfrm>
                  <a:off x="1876787" y="1758943"/>
                  <a:ext cx="47944" cy="69754"/>
                </a:xfrm>
                <a:custGeom>
                  <a:rect b="b" l="l" r="r" t="t"/>
                  <a:pathLst>
                    <a:path extrusionOk="0" h="2242" w="1541">
                      <a:moveTo>
                        <a:pt x="1416" y="0"/>
                      </a:moveTo>
                      <a:lnTo>
                        <a:pt x="42" y="757"/>
                      </a:lnTo>
                      <a:cubicBezTo>
                        <a:pt x="69" y="1251"/>
                        <a:pt x="56" y="1746"/>
                        <a:pt x="1" y="2241"/>
                      </a:cubicBezTo>
                      <a:lnTo>
                        <a:pt x="1485" y="1939"/>
                      </a:lnTo>
                      <a:cubicBezTo>
                        <a:pt x="1540" y="1293"/>
                        <a:pt x="1513" y="647"/>
                        <a:pt x="1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9"/>
                <p:cNvSpPr/>
                <p:nvPr/>
              </p:nvSpPr>
              <p:spPr>
                <a:xfrm>
                  <a:off x="1806223" y="1617813"/>
                  <a:ext cx="52642" cy="66736"/>
                </a:xfrm>
                <a:custGeom>
                  <a:rect b="b" l="l" r="r" t="t"/>
                  <a:pathLst>
                    <a:path extrusionOk="0" h="2145" w="1692">
                      <a:moveTo>
                        <a:pt x="949" y="0"/>
                      </a:moveTo>
                      <a:lnTo>
                        <a:pt x="0" y="1141"/>
                      </a:lnTo>
                      <a:cubicBezTo>
                        <a:pt x="275" y="1471"/>
                        <a:pt x="578" y="1801"/>
                        <a:pt x="908" y="2145"/>
                      </a:cubicBezTo>
                      <a:lnTo>
                        <a:pt x="1691" y="866"/>
                      </a:lnTo>
                      <a:cubicBezTo>
                        <a:pt x="1416" y="564"/>
                        <a:pt x="1169" y="275"/>
                        <a:pt x="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9"/>
                <p:cNvSpPr/>
                <p:nvPr/>
              </p:nvSpPr>
              <p:spPr>
                <a:xfrm>
                  <a:off x="1868667" y="1832495"/>
                  <a:ext cx="53482" cy="42811"/>
                </a:xfrm>
                <a:custGeom>
                  <a:rect b="b" l="l" r="r" t="t"/>
                  <a:pathLst>
                    <a:path extrusionOk="0" h="1376" w="1719">
                      <a:moveTo>
                        <a:pt x="1719" y="1"/>
                      </a:moveTo>
                      <a:lnTo>
                        <a:pt x="207" y="317"/>
                      </a:lnTo>
                      <a:cubicBezTo>
                        <a:pt x="152" y="702"/>
                        <a:pt x="83" y="1073"/>
                        <a:pt x="0" y="1376"/>
                      </a:cubicBezTo>
                      <a:lnTo>
                        <a:pt x="1554" y="1073"/>
                      </a:lnTo>
                      <a:cubicBezTo>
                        <a:pt x="1622" y="743"/>
                        <a:pt x="1677" y="386"/>
                        <a:pt x="1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9"/>
                <p:cNvSpPr/>
                <p:nvPr/>
              </p:nvSpPr>
              <p:spPr>
                <a:xfrm>
                  <a:off x="1868667" y="1707606"/>
                  <a:ext cx="49624" cy="60763"/>
                </a:xfrm>
                <a:custGeom>
                  <a:rect b="b" l="l" r="r" t="t"/>
                  <a:pathLst>
                    <a:path extrusionOk="0" h="1953" w="1595">
                      <a:moveTo>
                        <a:pt x="1210" y="1"/>
                      </a:moveTo>
                      <a:lnTo>
                        <a:pt x="0" y="867"/>
                      </a:lnTo>
                      <a:cubicBezTo>
                        <a:pt x="124" y="1211"/>
                        <a:pt x="207" y="1582"/>
                        <a:pt x="262" y="1953"/>
                      </a:cubicBezTo>
                      <a:lnTo>
                        <a:pt x="1595" y="1211"/>
                      </a:lnTo>
                      <a:cubicBezTo>
                        <a:pt x="1513" y="798"/>
                        <a:pt x="1389" y="386"/>
                        <a:pt x="1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9"/>
                <p:cNvSpPr/>
                <p:nvPr/>
              </p:nvSpPr>
              <p:spPr>
                <a:xfrm>
                  <a:off x="1943929" y="1258050"/>
                  <a:ext cx="65492" cy="57838"/>
                </a:xfrm>
                <a:custGeom>
                  <a:rect b="b" l="l" r="r" t="t"/>
                  <a:pathLst>
                    <a:path extrusionOk="0" h="1859" w="2105">
                      <a:moveTo>
                        <a:pt x="149" y="1"/>
                      </a:moveTo>
                      <a:cubicBezTo>
                        <a:pt x="100" y="1"/>
                        <a:pt x="50" y="1"/>
                        <a:pt x="1" y="2"/>
                      </a:cubicBezTo>
                      <a:lnTo>
                        <a:pt x="867" y="1542"/>
                      </a:lnTo>
                      <a:cubicBezTo>
                        <a:pt x="1293" y="1597"/>
                        <a:pt x="1705" y="1707"/>
                        <a:pt x="2104" y="1858"/>
                      </a:cubicBezTo>
                      <a:lnTo>
                        <a:pt x="2063" y="277"/>
                      </a:lnTo>
                      <a:cubicBezTo>
                        <a:pt x="1437" y="86"/>
                        <a:pt x="799"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9"/>
                <p:cNvSpPr/>
                <p:nvPr/>
              </p:nvSpPr>
              <p:spPr>
                <a:xfrm>
                  <a:off x="2135554" y="1361626"/>
                  <a:ext cx="49220" cy="65461"/>
                </a:xfrm>
                <a:custGeom>
                  <a:rect b="b" l="l" r="r" t="t"/>
                  <a:pathLst>
                    <a:path extrusionOk="0" h="2104" w="1582">
                      <a:moveTo>
                        <a:pt x="646" y="0"/>
                      </a:moveTo>
                      <a:lnTo>
                        <a:pt x="0" y="1388"/>
                      </a:lnTo>
                      <a:cubicBezTo>
                        <a:pt x="303" y="1663"/>
                        <a:pt x="619" y="1911"/>
                        <a:pt x="976" y="2103"/>
                      </a:cubicBezTo>
                      <a:lnTo>
                        <a:pt x="1581" y="770"/>
                      </a:lnTo>
                      <a:cubicBezTo>
                        <a:pt x="1347" y="632"/>
                        <a:pt x="1141" y="467"/>
                        <a:pt x="949" y="289"/>
                      </a:cubicBezTo>
                      <a:cubicBezTo>
                        <a:pt x="853" y="179"/>
                        <a:pt x="756" y="96"/>
                        <a:pt x="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9"/>
                <p:cNvSpPr/>
                <p:nvPr/>
              </p:nvSpPr>
              <p:spPr>
                <a:xfrm>
                  <a:off x="1747202" y="1530540"/>
                  <a:ext cx="53482" cy="68043"/>
                </a:xfrm>
                <a:custGeom>
                  <a:rect b="b" l="l" r="r" t="t"/>
                  <a:pathLst>
                    <a:path extrusionOk="0" h="2187" w="1719">
                      <a:moveTo>
                        <a:pt x="1238" y="1"/>
                      </a:moveTo>
                      <a:lnTo>
                        <a:pt x="0" y="936"/>
                      </a:lnTo>
                      <a:cubicBezTo>
                        <a:pt x="179" y="1362"/>
                        <a:pt x="399" y="1788"/>
                        <a:pt x="646" y="2187"/>
                      </a:cubicBezTo>
                      <a:lnTo>
                        <a:pt x="1719" y="1114"/>
                      </a:lnTo>
                      <a:cubicBezTo>
                        <a:pt x="1526" y="757"/>
                        <a:pt x="1361" y="386"/>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9"/>
                <p:cNvSpPr/>
                <p:nvPr/>
              </p:nvSpPr>
              <p:spPr>
                <a:xfrm>
                  <a:off x="2241618" y="1405247"/>
                  <a:ext cx="36806" cy="46358"/>
                </a:xfrm>
                <a:custGeom>
                  <a:rect b="b" l="l" r="r" t="t"/>
                  <a:pathLst>
                    <a:path extrusionOk="0" h="1490" w="1183">
                      <a:moveTo>
                        <a:pt x="207" y="0"/>
                      </a:moveTo>
                      <a:lnTo>
                        <a:pt x="0" y="1444"/>
                      </a:lnTo>
                      <a:cubicBezTo>
                        <a:pt x="299" y="1475"/>
                        <a:pt x="591" y="1490"/>
                        <a:pt x="886" y="1490"/>
                      </a:cubicBezTo>
                      <a:cubicBezTo>
                        <a:pt x="984" y="1490"/>
                        <a:pt x="1083" y="1488"/>
                        <a:pt x="1183" y="1485"/>
                      </a:cubicBezTo>
                      <a:lnTo>
                        <a:pt x="811" y="41"/>
                      </a:lnTo>
                      <a:cubicBezTo>
                        <a:pt x="605" y="41"/>
                        <a:pt x="413" y="28"/>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9"/>
                <p:cNvSpPr/>
                <p:nvPr/>
              </p:nvSpPr>
              <p:spPr>
                <a:xfrm>
                  <a:off x="2339997" y="1385117"/>
                  <a:ext cx="82853" cy="53514"/>
                </a:xfrm>
                <a:custGeom>
                  <a:rect b="b" l="l" r="r" t="t"/>
                  <a:pathLst>
                    <a:path extrusionOk="0" h="1720" w="2663">
                      <a:moveTo>
                        <a:pt x="1623" y="1"/>
                      </a:moveTo>
                      <a:cubicBezTo>
                        <a:pt x="1532" y="1"/>
                        <a:pt x="1435" y="18"/>
                        <a:pt x="1334" y="56"/>
                      </a:cubicBezTo>
                      <a:cubicBezTo>
                        <a:pt x="894" y="194"/>
                        <a:pt x="454" y="331"/>
                        <a:pt x="0" y="427"/>
                      </a:cubicBezTo>
                      <a:lnTo>
                        <a:pt x="852" y="1719"/>
                      </a:lnTo>
                      <a:cubicBezTo>
                        <a:pt x="1430" y="1568"/>
                        <a:pt x="1801" y="1431"/>
                        <a:pt x="1856" y="1417"/>
                      </a:cubicBezTo>
                      <a:cubicBezTo>
                        <a:pt x="2663" y="1111"/>
                        <a:pt x="2350" y="1"/>
                        <a:pt x="16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9"/>
                <p:cNvSpPr/>
                <p:nvPr/>
              </p:nvSpPr>
              <p:spPr>
                <a:xfrm>
                  <a:off x="1836589" y="1276065"/>
                  <a:ext cx="70159" cy="49220"/>
                </a:xfrm>
                <a:custGeom>
                  <a:rect b="b" l="l" r="r" t="t"/>
                  <a:pathLst>
                    <a:path extrusionOk="0" h="1582" w="2255">
                      <a:moveTo>
                        <a:pt x="1114" y="1"/>
                      </a:moveTo>
                      <a:cubicBezTo>
                        <a:pt x="729" y="179"/>
                        <a:pt x="344" y="399"/>
                        <a:pt x="0" y="661"/>
                      </a:cubicBezTo>
                      <a:lnTo>
                        <a:pt x="1265" y="1582"/>
                      </a:lnTo>
                      <a:cubicBezTo>
                        <a:pt x="1581" y="1389"/>
                        <a:pt x="1911" y="1252"/>
                        <a:pt x="2255" y="1128"/>
                      </a:cubicBezTo>
                      <a:lnTo>
                        <a:pt x="1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9"/>
                <p:cNvSpPr/>
                <p:nvPr/>
              </p:nvSpPr>
              <p:spPr>
                <a:xfrm>
                  <a:off x="2069687" y="1303880"/>
                  <a:ext cx="44086" cy="63314"/>
                </a:xfrm>
                <a:custGeom>
                  <a:rect b="b" l="l" r="r" t="t"/>
                  <a:pathLst>
                    <a:path extrusionOk="0" h="2035" w="1417">
                      <a:moveTo>
                        <a:pt x="481" y="0"/>
                      </a:moveTo>
                      <a:lnTo>
                        <a:pt x="0" y="1430"/>
                      </a:lnTo>
                      <a:cubicBezTo>
                        <a:pt x="261" y="1609"/>
                        <a:pt x="523" y="1815"/>
                        <a:pt x="784" y="2035"/>
                      </a:cubicBezTo>
                      <a:lnTo>
                        <a:pt x="1416" y="674"/>
                      </a:lnTo>
                      <a:cubicBezTo>
                        <a:pt x="1100" y="426"/>
                        <a:pt x="784" y="193"/>
                        <a:pt x="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9"/>
                <p:cNvSpPr/>
                <p:nvPr/>
              </p:nvSpPr>
              <p:spPr>
                <a:xfrm>
                  <a:off x="1729250" y="1446286"/>
                  <a:ext cx="50900" cy="59052"/>
                </a:xfrm>
                <a:custGeom>
                  <a:rect b="b" l="l" r="r" t="t"/>
                  <a:pathLst>
                    <a:path extrusionOk="0" h="1898" w="1636">
                      <a:moveTo>
                        <a:pt x="1636" y="1"/>
                      </a:moveTo>
                      <a:lnTo>
                        <a:pt x="110" y="97"/>
                      </a:lnTo>
                      <a:cubicBezTo>
                        <a:pt x="14" y="688"/>
                        <a:pt x="0" y="1293"/>
                        <a:pt x="96" y="1898"/>
                      </a:cubicBezTo>
                      <a:lnTo>
                        <a:pt x="1526" y="1142"/>
                      </a:lnTo>
                      <a:cubicBezTo>
                        <a:pt x="1512" y="757"/>
                        <a:pt x="1553" y="372"/>
                        <a:pt x="1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9"/>
                <p:cNvSpPr/>
                <p:nvPr/>
              </p:nvSpPr>
              <p:spPr>
                <a:xfrm>
                  <a:off x="1843870" y="1654154"/>
                  <a:ext cx="56905" cy="68043"/>
                </a:xfrm>
                <a:custGeom>
                  <a:rect b="b" l="l" r="r" t="t"/>
                  <a:pathLst>
                    <a:path extrusionOk="0" h="2187" w="1829">
                      <a:moveTo>
                        <a:pt x="784" y="1"/>
                      </a:moveTo>
                      <a:lnTo>
                        <a:pt x="0" y="1293"/>
                      </a:lnTo>
                      <a:cubicBezTo>
                        <a:pt x="248" y="1554"/>
                        <a:pt x="467" y="1856"/>
                        <a:pt x="632" y="2186"/>
                      </a:cubicBezTo>
                      <a:lnTo>
                        <a:pt x="1828" y="1348"/>
                      </a:lnTo>
                      <a:cubicBezTo>
                        <a:pt x="1608" y="935"/>
                        <a:pt x="1320" y="550"/>
                        <a:pt x="990" y="221"/>
                      </a:cubicBezTo>
                      <a:cubicBezTo>
                        <a:pt x="921" y="152"/>
                        <a:pt x="852" y="83"/>
                        <a:pt x="7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9"/>
                <p:cNvSpPr/>
                <p:nvPr/>
              </p:nvSpPr>
              <p:spPr>
                <a:xfrm>
                  <a:off x="1760021" y="1338509"/>
                  <a:ext cx="61198" cy="55225"/>
                </a:xfrm>
                <a:custGeom>
                  <a:rect b="b" l="l" r="r" t="t"/>
                  <a:pathLst>
                    <a:path extrusionOk="0" h="1775" w="1967">
                      <a:moveTo>
                        <a:pt x="936" y="1"/>
                      </a:moveTo>
                      <a:cubicBezTo>
                        <a:pt x="592" y="386"/>
                        <a:pt x="276" y="812"/>
                        <a:pt x="1" y="1265"/>
                      </a:cubicBezTo>
                      <a:lnTo>
                        <a:pt x="1403" y="1774"/>
                      </a:lnTo>
                      <a:cubicBezTo>
                        <a:pt x="1568" y="1513"/>
                        <a:pt x="1760" y="1265"/>
                        <a:pt x="1967" y="1032"/>
                      </a:cubicBezTo>
                      <a:lnTo>
                        <a:pt x="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9"/>
                <p:cNvSpPr/>
                <p:nvPr/>
              </p:nvSpPr>
              <p:spPr>
                <a:xfrm>
                  <a:off x="1884068" y="1259388"/>
                  <a:ext cx="71030" cy="48380"/>
                </a:xfrm>
                <a:custGeom>
                  <a:rect b="b" l="l" r="r" t="t"/>
                  <a:pathLst>
                    <a:path extrusionOk="0" h="1555" w="2283">
                      <a:moveTo>
                        <a:pt x="1471" y="1"/>
                      </a:moveTo>
                      <a:cubicBezTo>
                        <a:pt x="963" y="56"/>
                        <a:pt x="481" y="179"/>
                        <a:pt x="0" y="372"/>
                      </a:cubicBezTo>
                      <a:lnTo>
                        <a:pt x="1196" y="1554"/>
                      </a:lnTo>
                      <a:cubicBezTo>
                        <a:pt x="1507" y="1494"/>
                        <a:pt x="1819" y="1455"/>
                        <a:pt x="2139" y="1455"/>
                      </a:cubicBezTo>
                      <a:cubicBezTo>
                        <a:pt x="2187" y="1455"/>
                        <a:pt x="2234" y="1456"/>
                        <a:pt x="2282" y="1458"/>
                      </a:cubicBezTo>
                      <a:lnTo>
                        <a:pt x="14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9"/>
                <p:cNvSpPr/>
                <p:nvPr/>
              </p:nvSpPr>
              <p:spPr>
                <a:xfrm>
                  <a:off x="2104316" y="1332971"/>
                  <a:ext cx="41535" cy="62474"/>
                </a:xfrm>
                <a:custGeom>
                  <a:rect b="b" l="l" r="r" t="t"/>
                  <a:pathLst>
                    <a:path extrusionOk="0" h="2008" w="1335">
                      <a:moveTo>
                        <a:pt x="633" y="0"/>
                      </a:moveTo>
                      <a:lnTo>
                        <a:pt x="1" y="1375"/>
                      </a:lnTo>
                      <a:cubicBezTo>
                        <a:pt x="234" y="1581"/>
                        <a:pt x="468" y="1787"/>
                        <a:pt x="688" y="2007"/>
                      </a:cubicBezTo>
                      <a:lnTo>
                        <a:pt x="1334" y="619"/>
                      </a:lnTo>
                      <a:cubicBezTo>
                        <a:pt x="1100" y="399"/>
                        <a:pt x="867" y="193"/>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9"/>
                <p:cNvSpPr/>
                <p:nvPr/>
              </p:nvSpPr>
              <p:spPr>
                <a:xfrm>
                  <a:off x="1735224" y="1388975"/>
                  <a:ext cx="61198" cy="47073"/>
                </a:xfrm>
                <a:custGeom>
                  <a:rect b="b" l="l" r="r" t="t"/>
                  <a:pathLst>
                    <a:path extrusionOk="0" h="1513" w="1967">
                      <a:moveTo>
                        <a:pt x="578" y="1"/>
                      </a:moveTo>
                      <a:cubicBezTo>
                        <a:pt x="317" y="482"/>
                        <a:pt x="124" y="991"/>
                        <a:pt x="0" y="1513"/>
                      </a:cubicBezTo>
                      <a:lnTo>
                        <a:pt x="1568" y="1417"/>
                      </a:lnTo>
                      <a:cubicBezTo>
                        <a:pt x="1678" y="1101"/>
                        <a:pt x="1815" y="798"/>
                        <a:pt x="1966" y="509"/>
                      </a:cubicBez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9"/>
                <p:cNvSpPr/>
                <p:nvPr/>
              </p:nvSpPr>
              <p:spPr>
                <a:xfrm>
                  <a:off x="1734788" y="1495476"/>
                  <a:ext cx="47073" cy="51367"/>
                </a:xfrm>
                <a:custGeom>
                  <a:rect b="b" l="l" r="r" t="t"/>
                  <a:pathLst>
                    <a:path extrusionOk="0" h="1651" w="1513">
                      <a:moveTo>
                        <a:pt x="1389" y="1"/>
                      </a:moveTo>
                      <a:lnTo>
                        <a:pt x="1" y="743"/>
                      </a:lnTo>
                      <a:cubicBezTo>
                        <a:pt x="69" y="1045"/>
                        <a:pt x="152" y="1348"/>
                        <a:pt x="262" y="1650"/>
                      </a:cubicBezTo>
                      <a:lnTo>
                        <a:pt x="1513" y="702"/>
                      </a:lnTo>
                      <a:cubicBezTo>
                        <a:pt x="1458" y="482"/>
                        <a:pt x="1417" y="248"/>
                        <a:pt x="1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9"/>
                <p:cNvSpPr/>
                <p:nvPr/>
              </p:nvSpPr>
              <p:spPr>
                <a:xfrm>
                  <a:off x="1774146" y="1576744"/>
                  <a:ext cx="53482" cy="66332"/>
                </a:xfrm>
                <a:custGeom>
                  <a:rect b="b" l="l" r="r" t="t"/>
                  <a:pathLst>
                    <a:path extrusionOk="0" h="2132" w="1719">
                      <a:moveTo>
                        <a:pt x="1059" y="1"/>
                      </a:moveTo>
                      <a:lnTo>
                        <a:pt x="0" y="1059"/>
                      </a:lnTo>
                      <a:cubicBezTo>
                        <a:pt x="234" y="1430"/>
                        <a:pt x="495" y="1788"/>
                        <a:pt x="756" y="2131"/>
                      </a:cubicBezTo>
                      <a:lnTo>
                        <a:pt x="1719" y="977"/>
                      </a:lnTo>
                      <a:cubicBezTo>
                        <a:pt x="1471" y="660"/>
                        <a:pt x="1265" y="344"/>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9"/>
                <p:cNvSpPr/>
                <p:nvPr/>
              </p:nvSpPr>
              <p:spPr>
                <a:xfrm>
                  <a:off x="2020934" y="1270931"/>
                  <a:ext cx="52611" cy="70190"/>
                </a:xfrm>
                <a:custGeom>
                  <a:rect b="b" l="l" r="r" t="t"/>
                  <a:pathLst>
                    <a:path extrusionOk="0" h="2256" w="1691">
                      <a:moveTo>
                        <a:pt x="0" y="1"/>
                      </a:moveTo>
                      <a:lnTo>
                        <a:pt x="55" y="1623"/>
                      </a:lnTo>
                      <a:cubicBezTo>
                        <a:pt x="454" y="1802"/>
                        <a:pt x="839" y="2008"/>
                        <a:pt x="1210" y="2255"/>
                      </a:cubicBezTo>
                      <a:lnTo>
                        <a:pt x="1691" y="826"/>
                      </a:lnTo>
                      <a:cubicBezTo>
                        <a:pt x="1155" y="496"/>
                        <a:pt x="591" y="22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9"/>
                <p:cNvSpPr/>
                <p:nvPr/>
              </p:nvSpPr>
              <p:spPr>
                <a:xfrm>
                  <a:off x="2177463" y="1391993"/>
                  <a:ext cx="57776" cy="56469"/>
                </a:xfrm>
                <a:custGeom>
                  <a:rect b="b" l="l" r="r" t="t"/>
                  <a:pathLst>
                    <a:path extrusionOk="0" h="1815" w="1857">
                      <a:moveTo>
                        <a:pt x="605" y="0"/>
                      </a:moveTo>
                      <a:lnTo>
                        <a:pt x="0" y="1320"/>
                      </a:lnTo>
                      <a:cubicBezTo>
                        <a:pt x="523" y="1553"/>
                        <a:pt x="1073" y="1732"/>
                        <a:pt x="1650" y="1815"/>
                      </a:cubicBezTo>
                      <a:lnTo>
                        <a:pt x="1856" y="371"/>
                      </a:lnTo>
                      <a:cubicBezTo>
                        <a:pt x="1416" y="302"/>
                        <a:pt x="1004" y="179"/>
                        <a:pt x="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9"/>
                <p:cNvSpPr/>
                <p:nvPr/>
              </p:nvSpPr>
              <p:spPr>
                <a:xfrm>
                  <a:off x="1798103" y="1304720"/>
                  <a:ext cx="66301" cy="56500"/>
                </a:xfrm>
                <a:custGeom>
                  <a:rect b="b" l="l" r="r" t="t"/>
                  <a:pathLst>
                    <a:path extrusionOk="0" h="1816" w="2131">
                      <a:moveTo>
                        <a:pt x="880" y="1"/>
                      </a:moveTo>
                      <a:cubicBezTo>
                        <a:pt x="591" y="221"/>
                        <a:pt x="316" y="468"/>
                        <a:pt x="55" y="729"/>
                      </a:cubicBezTo>
                      <a:lnTo>
                        <a:pt x="0" y="784"/>
                      </a:lnTo>
                      <a:lnTo>
                        <a:pt x="1031" y="1815"/>
                      </a:lnTo>
                      <a:lnTo>
                        <a:pt x="1086" y="1760"/>
                      </a:lnTo>
                      <a:cubicBezTo>
                        <a:pt x="1402" y="1444"/>
                        <a:pt x="1746" y="1155"/>
                        <a:pt x="2131" y="894"/>
                      </a:cubicBezTo>
                      <a:lnTo>
                        <a:pt x="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9"/>
                <p:cNvSpPr/>
                <p:nvPr/>
              </p:nvSpPr>
              <p:spPr>
                <a:xfrm>
                  <a:off x="2280104" y="1400953"/>
                  <a:ext cx="73581" cy="50091"/>
                </a:xfrm>
                <a:custGeom>
                  <a:rect b="b" l="l" r="r" t="t"/>
                  <a:pathLst>
                    <a:path extrusionOk="0" h="1610" w="2365">
                      <a:moveTo>
                        <a:pt x="1485" y="1"/>
                      </a:moveTo>
                      <a:cubicBezTo>
                        <a:pt x="1004" y="97"/>
                        <a:pt x="495" y="152"/>
                        <a:pt x="1" y="166"/>
                      </a:cubicBezTo>
                      <a:lnTo>
                        <a:pt x="372" y="1609"/>
                      </a:lnTo>
                      <a:cubicBezTo>
                        <a:pt x="1032" y="1568"/>
                        <a:pt x="1705" y="1472"/>
                        <a:pt x="2365" y="1320"/>
                      </a:cubicBez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9"/>
                <p:cNvSpPr/>
                <p:nvPr/>
              </p:nvSpPr>
              <p:spPr>
                <a:xfrm>
                  <a:off x="2326307" y="1398402"/>
                  <a:ext cx="40664" cy="43651"/>
                </a:xfrm>
                <a:custGeom>
                  <a:rect b="b" l="l" r="r" t="t"/>
                  <a:pathLst>
                    <a:path extrusionOk="0" h="1403" w="1307">
                      <a:moveTo>
                        <a:pt x="440" y="0"/>
                      </a:moveTo>
                      <a:cubicBezTo>
                        <a:pt x="303" y="28"/>
                        <a:pt x="165" y="55"/>
                        <a:pt x="0" y="83"/>
                      </a:cubicBezTo>
                      <a:lnTo>
                        <a:pt x="880" y="1402"/>
                      </a:lnTo>
                      <a:cubicBezTo>
                        <a:pt x="1031" y="1361"/>
                        <a:pt x="1169" y="1320"/>
                        <a:pt x="1306" y="1292"/>
                      </a:cubicBezTo>
                      <a:lnTo>
                        <a:pt x="4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9"/>
                <p:cNvSpPr/>
                <p:nvPr/>
              </p:nvSpPr>
              <p:spPr>
                <a:xfrm>
                  <a:off x="1865244" y="1865880"/>
                  <a:ext cx="51771" cy="23117"/>
                </a:xfrm>
                <a:custGeom>
                  <a:rect b="b" l="l" r="r" t="t"/>
                  <a:pathLst>
                    <a:path extrusionOk="0" h="743" w="1664">
                      <a:moveTo>
                        <a:pt x="1664" y="0"/>
                      </a:moveTo>
                      <a:lnTo>
                        <a:pt x="110" y="303"/>
                      </a:lnTo>
                      <a:cubicBezTo>
                        <a:pt x="69" y="467"/>
                        <a:pt x="42" y="619"/>
                        <a:pt x="0" y="742"/>
                      </a:cubicBezTo>
                      <a:lnTo>
                        <a:pt x="1581" y="440"/>
                      </a:lnTo>
                      <a:cubicBezTo>
                        <a:pt x="1609" y="303"/>
                        <a:pt x="1636" y="165"/>
                        <a:pt x="1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4" name="Google Shape;2014;p59"/>
              <p:cNvGrpSpPr/>
              <p:nvPr/>
            </p:nvGrpSpPr>
            <p:grpSpPr>
              <a:xfrm>
                <a:off x="1732237" y="1258112"/>
                <a:ext cx="559441" cy="584276"/>
                <a:chOff x="1732237" y="1258112"/>
                <a:chExt cx="559441" cy="584276"/>
              </a:xfrm>
            </p:grpSpPr>
            <p:sp>
              <p:nvSpPr>
                <p:cNvPr id="2015" name="Google Shape;2015;p59"/>
                <p:cNvSpPr/>
                <p:nvPr/>
              </p:nvSpPr>
              <p:spPr>
                <a:xfrm>
                  <a:off x="2266850" y="1406087"/>
                  <a:ext cx="24828" cy="45362"/>
                </a:xfrm>
                <a:custGeom>
                  <a:rect b="b" l="l" r="r" t="t"/>
                  <a:pathLst>
                    <a:path extrusionOk="0" h="1458" w="798">
                      <a:moveTo>
                        <a:pt x="427" y="1"/>
                      </a:moveTo>
                      <a:cubicBezTo>
                        <a:pt x="275" y="14"/>
                        <a:pt x="138" y="14"/>
                        <a:pt x="0" y="14"/>
                      </a:cubicBezTo>
                      <a:lnTo>
                        <a:pt x="372" y="1458"/>
                      </a:lnTo>
                      <a:cubicBezTo>
                        <a:pt x="509" y="1458"/>
                        <a:pt x="647" y="1444"/>
                        <a:pt x="798" y="1444"/>
                      </a:cubicBezTo>
                      <a:lnTo>
                        <a:pt x="4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9"/>
                <p:cNvSpPr/>
                <p:nvPr/>
              </p:nvSpPr>
              <p:spPr>
                <a:xfrm>
                  <a:off x="2165920" y="1385552"/>
                  <a:ext cx="30397" cy="47509"/>
                </a:xfrm>
                <a:custGeom>
                  <a:rect b="b" l="l" r="r" t="t"/>
                  <a:pathLst>
                    <a:path extrusionOk="0" h="1527" w="977">
                      <a:moveTo>
                        <a:pt x="605" y="1"/>
                      </a:moveTo>
                      <a:lnTo>
                        <a:pt x="0" y="1334"/>
                      </a:lnTo>
                      <a:cubicBezTo>
                        <a:pt x="110" y="1403"/>
                        <a:pt x="234" y="1472"/>
                        <a:pt x="371" y="1527"/>
                      </a:cubicBezTo>
                      <a:lnTo>
                        <a:pt x="976" y="207"/>
                      </a:lnTo>
                      <a:cubicBezTo>
                        <a:pt x="839" y="138"/>
                        <a:pt x="729" y="83"/>
                        <a:pt x="6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9"/>
                <p:cNvSpPr/>
                <p:nvPr/>
              </p:nvSpPr>
              <p:spPr>
                <a:xfrm>
                  <a:off x="2094049" y="1324819"/>
                  <a:ext cx="29992" cy="50931"/>
                </a:xfrm>
                <a:custGeom>
                  <a:rect b="b" l="l" r="r" t="t"/>
                  <a:pathLst>
                    <a:path extrusionOk="0" h="1637" w="964">
                      <a:moveTo>
                        <a:pt x="633" y="1"/>
                      </a:moveTo>
                      <a:lnTo>
                        <a:pt x="1" y="1362"/>
                      </a:lnTo>
                      <a:cubicBezTo>
                        <a:pt x="111" y="1444"/>
                        <a:pt x="221" y="1540"/>
                        <a:pt x="331" y="1637"/>
                      </a:cubicBezTo>
                      <a:lnTo>
                        <a:pt x="963" y="262"/>
                      </a:lnTo>
                      <a:cubicBezTo>
                        <a:pt x="853" y="166"/>
                        <a:pt x="743" y="83"/>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9"/>
                <p:cNvSpPr/>
                <p:nvPr/>
              </p:nvSpPr>
              <p:spPr>
                <a:xfrm>
                  <a:off x="2228799" y="1403536"/>
                  <a:ext cx="19259" cy="46638"/>
                </a:xfrm>
                <a:custGeom>
                  <a:rect b="b" l="l" r="r" t="t"/>
                  <a:pathLst>
                    <a:path extrusionOk="0" h="1499" w="619">
                      <a:moveTo>
                        <a:pt x="206" y="0"/>
                      </a:moveTo>
                      <a:lnTo>
                        <a:pt x="0" y="1444"/>
                      </a:lnTo>
                      <a:cubicBezTo>
                        <a:pt x="137" y="1457"/>
                        <a:pt x="275" y="1485"/>
                        <a:pt x="412" y="1499"/>
                      </a:cubicBezTo>
                      <a:lnTo>
                        <a:pt x="619" y="55"/>
                      </a:lnTo>
                      <a:cubicBezTo>
                        <a:pt x="481" y="41"/>
                        <a:pt x="344" y="28"/>
                        <a:pt x="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9"/>
                <p:cNvSpPr/>
                <p:nvPr/>
              </p:nvSpPr>
              <p:spPr>
                <a:xfrm>
                  <a:off x="2126126" y="1352199"/>
                  <a:ext cx="29992" cy="52642"/>
                </a:xfrm>
                <a:custGeom>
                  <a:rect b="b" l="l" r="r" t="t"/>
                  <a:pathLst>
                    <a:path extrusionOk="0" h="1692" w="964">
                      <a:moveTo>
                        <a:pt x="647" y="1"/>
                      </a:moveTo>
                      <a:lnTo>
                        <a:pt x="1" y="1389"/>
                      </a:lnTo>
                      <a:lnTo>
                        <a:pt x="221" y="1609"/>
                      </a:lnTo>
                      <a:lnTo>
                        <a:pt x="317" y="1691"/>
                      </a:lnTo>
                      <a:lnTo>
                        <a:pt x="963" y="303"/>
                      </a:lnTo>
                      <a:lnTo>
                        <a:pt x="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9"/>
                <p:cNvSpPr/>
                <p:nvPr/>
              </p:nvSpPr>
              <p:spPr>
                <a:xfrm>
                  <a:off x="1742908" y="1517722"/>
                  <a:ext cx="42811" cy="41940"/>
                </a:xfrm>
                <a:custGeom>
                  <a:rect b="b" l="l" r="r" t="t"/>
                  <a:pathLst>
                    <a:path extrusionOk="0" h="1348" w="1376">
                      <a:moveTo>
                        <a:pt x="1252" y="1"/>
                      </a:moveTo>
                      <a:lnTo>
                        <a:pt x="1" y="935"/>
                      </a:lnTo>
                      <a:cubicBezTo>
                        <a:pt x="42" y="1073"/>
                        <a:pt x="83" y="1196"/>
                        <a:pt x="138" y="1348"/>
                      </a:cubicBezTo>
                      <a:lnTo>
                        <a:pt x="1376" y="427"/>
                      </a:lnTo>
                      <a:cubicBezTo>
                        <a:pt x="1321" y="275"/>
                        <a:pt x="1279" y="138"/>
                        <a:pt x="1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9"/>
                <p:cNvSpPr/>
                <p:nvPr/>
              </p:nvSpPr>
              <p:spPr>
                <a:xfrm>
                  <a:off x="1797667" y="1607110"/>
                  <a:ext cx="38082" cy="46233"/>
                </a:xfrm>
                <a:custGeom>
                  <a:rect b="b" l="l" r="r" t="t"/>
                  <a:pathLst>
                    <a:path extrusionOk="0" h="1486" w="1224">
                      <a:moveTo>
                        <a:pt x="963" y="1"/>
                      </a:moveTo>
                      <a:lnTo>
                        <a:pt x="0" y="1141"/>
                      </a:lnTo>
                      <a:cubicBezTo>
                        <a:pt x="97" y="1265"/>
                        <a:pt x="179" y="1375"/>
                        <a:pt x="275" y="1485"/>
                      </a:cubicBezTo>
                      <a:lnTo>
                        <a:pt x="1224" y="344"/>
                      </a:lnTo>
                      <a:cubicBezTo>
                        <a:pt x="1128" y="220"/>
                        <a:pt x="1045" y="110"/>
                        <a:pt x="9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9"/>
                <p:cNvSpPr/>
                <p:nvPr/>
              </p:nvSpPr>
              <p:spPr>
                <a:xfrm>
                  <a:off x="1767301" y="1565201"/>
                  <a:ext cx="39793" cy="44491"/>
                </a:xfrm>
                <a:custGeom>
                  <a:rect b="b" l="l" r="r" t="t"/>
                  <a:pathLst>
                    <a:path extrusionOk="0" h="1430" w="1279">
                      <a:moveTo>
                        <a:pt x="1073" y="0"/>
                      </a:moveTo>
                      <a:lnTo>
                        <a:pt x="0" y="1073"/>
                      </a:lnTo>
                      <a:cubicBezTo>
                        <a:pt x="69" y="1196"/>
                        <a:pt x="138" y="1306"/>
                        <a:pt x="220" y="1430"/>
                      </a:cubicBezTo>
                      <a:lnTo>
                        <a:pt x="1279" y="372"/>
                      </a:lnTo>
                      <a:cubicBezTo>
                        <a:pt x="1210" y="248"/>
                        <a:pt x="1141" y="124"/>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9"/>
                <p:cNvSpPr/>
                <p:nvPr/>
              </p:nvSpPr>
              <p:spPr>
                <a:xfrm>
                  <a:off x="2058985" y="1296599"/>
                  <a:ext cx="26135" cy="51771"/>
                </a:xfrm>
                <a:custGeom>
                  <a:rect b="b" l="l" r="r" t="t"/>
                  <a:pathLst>
                    <a:path extrusionOk="0" h="1664" w="840">
                      <a:moveTo>
                        <a:pt x="468" y="1"/>
                      </a:moveTo>
                      <a:lnTo>
                        <a:pt x="1" y="1430"/>
                      </a:lnTo>
                      <a:cubicBezTo>
                        <a:pt x="124" y="1499"/>
                        <a:pt x="234" y="1581"/>
                        <a:pt x="358" y="1664"/>
                      </a:cubicBezTo>
                      <a:lnTo>
                        <a:pt x="839" y="221"/>
                      </a:lnTo>
                      <a:cubicBezTo>
                        <a:pt x="715" y="152"/>
                        <a:pt x="592" y="69"/>
                        <a:pt x="4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9"/>
                <p:cNvSpPr/>
                <p:nvPr/>
              </p:nvSpPr>
              <p:spPr>
                <a:xfrm>
                  <a:off x="1876787" y="1745689"/>
                  <a:ext cx="44086" cy="36806"/>
                </a:xfrm>
                <a:custGeom>
                  <a:rect b="b" l="l" r="r" t="t"/>
                  <a:pathLst>
                    <a:path extrusionOk="0" h="1183" w="1417">
                      <a:moveTo>
                        <a:pt x="1334" y="0"/>
                      </a:moveTo>
                      <a:lnTo>
                        <a:pt x="1" y="743"/>
                      </a:lnTo>
                      <a:cubicBezTo>
                        <a:pt x="14" y="894"/>
                        <a:pt x="28" y="1045"/>
                        <a:pt x="42" y="1183"/>
                      </a:cubicBezTo>
                      <a:lnTo>
                        <a:pt x="1416" y="426"/>
                      </a:lnTo>
                      <a:cubicBezTo>
                        <a:pt x="1403" y="275"/>
                        <a:pt x="1375" y="138"/>
                        <a:pt x="1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9"/>
                <p:cNvSpPr/>
                <p:nvPr/>
              </p:nvSpPr>
              <p:spPr>
                <a:xfrm>
                  <a:off x="1732237" y="1481786"/>
                  <a:ext cx="45362" cy="36806"/>
                </a:xfrm>
                <a:custGeom>
                  <a:rect b="b" l="l" r="r" t="t"/>
                  <a:pathLst>
                    <a:path extrusionOk="0" h="1183" w="1458">
                      <a:moveTo>
                        <a:pt x="1430" y="1"/>
                      </a:moveTo>
                      <a:lnTo>
                        <a:pt x="0" y="757"/>
                      </a:lnTo>
                      <a:cubicBezTo>
                        <a:pt x="28" y="894"/>
                        <a:pt x="41" y="1032"/>
                        <a:pt x="83" y="1183"/>
                      </a:cubicBezTo>
                      <a:lnTo>
                        <a:pt x="1457" y="441"/>
                      </a:lnTo>
                      <a:cubicBezTo>
                        <a:pt x="1444" y="289"/>
                        <a:pt x="1430" y="138"/>
                        <a:pt x="1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9"/>
                <p:cNvSpPr/>
                <p:nvPr/>
              </p:nvSpPr>
              <p:spPr>
                <a:xfrm>
                  <a:off x="1834443" y="1644757"/>
                  <a:ext cx="33819" cy="49624"/>
                </a:xfrm>
                <a:custGeom>
                  <a:rect b="b" l="l" r="r" t="t"/>
                  <a:pathLst>
                    <a:path extrusionOk="0" h="1595" w="1087">
                      <a:moveTo>
                        <a:pt x="784" y="0"/>
                      </a:moveTo>
                      <a:lnTo>
                        <a:pt x="1" y="1279"/>
                      </a:lnTo>
                      <a:cubicBezTo>
                        <a:pt x="83" y="1375"/>
                        <a:pt x="166" y="1457"/>
                        <a:pt x="262" y="1554"/>
                      </a:cubicBezTo>
                      <a:lnTo>
                        <a:pt x="289" y="1595"/>
                      </a:lnTo>
                      <a:lnTo>
                        <a:pt x="1087" y="303"/>
                      </a:lnTo>
                      <a:cubicBezTo>
                        <a:pt x="977" y="206"/>
                        <a:pt x="880" y="96"/>
                        <a:pt x="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9"/>
                <p:cNvSpPr/>
                <p:nvPr/>
              </p:nvSpPr>
              <p:spPr>
                <a:xfrm>
                  <a:off x="1875076" y="1819241"/>
                  <a:ext cx="47944" cy="23148"/>
                </a:xfrm>
                <a:custGeom>
                  <a:rect b="b" l="l" r="r" t="t"/>
                  <a:pathLst>
                    <a:path extrusionOk="0" h="744" w="1541">
                      <a:moveTo>
                        <a:pt x="1540" y="1"/>
                      </a:moveTo>
                      <a:lnTo>
                        <a:pt x="56" y="303"/>
                      </a:lnTo>
                      <a:cubicBezTo>
                        <a:pt x="42" y="454"/>
                        <a:pt x="28" y="606"/>
                        <a:pt x="1" y="743"/>
                      </a:cubicBezTo>
                      <a:lnTo>
                        <a:pt x="1513" y="427"/>
                      </a:lnTo>
                      <a:cubicBezTo>
                        <a:pt x="1526" y="289"/>
                        <a:pt x="1526" y="152"/>
                        <a:pt x="1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9"/>
                <p:cNvSpPr/>
                <p:nvPr/>
              </p:nvSpPr>
              <p:spPr>
                <a:xfrm>
                  <a:off x="1863098" y="1696063"/>
                  <a:ext cx="43246" cy="38517"/>
                </a:xfrm>
                <a:custGeom>
                  <a:rect b="b" l="l" r="r" t="t"/>
                  <a:pathLst>
                    <a:path extrusionOk="0" h="1238" w="1390">
                      <a:moveTo>
                        <a:pt x="1210" y="1"/>
                      </a:moveTo>
                      <a:lnTo>
                        <a:pt x="1" y="853"/>
                      </a:lnTo>
                      <a:cubicBezTo>
                        <a:pt x="69" y="963"/>
                        <a:pt x="124" y="1114"/>
                        <a:pt x="179" y="1238"/>
                      </a:cubicBezTo>
                      <a:lnTo>
                        <a:pt x="1389" y="372"/>
                      </a:lnTo>
                      <a:cubicBezTo>
                        <a:pt x="1334" y="248"/>
                        <a:pt x="1279" y="124"/>
                        <a:pt x="1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9"/>
                <p:cNvSpPr/>
                <p:nvPr/>
              </p:nvSpPr>
              <p:spPr>
                <a:xfrm>
                  <a:off x="1871218" y="1270931"/>
                  <a:ext cx="50091" cy="40664"/>
                </a:xfrm>
                <a:custGeom>
                  <a:rect b="b" l="l" r="r" t="t"/>
                  <a:pathLst>
                    <a:path extrusionOk="0" h="1307" w="1610">
                      <a:moveTo>
                        <a:pt x="413" y="1"/>
                      </a:moveTo>
                      <a:cubicBezTo>
                        <a:pt x="276" y="42"/>
                        <a:pt x="138" y="97"/>
                        <a:pt x="1" y="166"/>
                      </a:cubicBezTo>
                      <a:lnTo>
                        <a:pt x="1142" y="1307"/>
                      </a:lnTo>
                      <a:cubicBezTo>
                        <a:pt x="1293" y="1252"/>
                        <a:pt x="1444" y="1211"/>
                        <a:pt x="1609" y="1183"/>
                      </a:cubicBezTo>
                      <a:lnTo>
                        <a:pt x="4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9"/>
                <p:cNvSpPr/>
                <p:nvPr/>
              </p:nvSpPr>
              <p:spPr>
                <a:xfrm>
                  <a:off x="1929835" y="1258112"/>
                  <a:ext cx="41069" cy="47944"/>
                </a:xfrm>
                <a:custGeom>
                  <a:rect b="b" l="l" r="r" t="t"/>
                  <a:pathLst>
                    <a:path extrusionOk="0" h="1541" w="1320">
                      <a:moveTo>
                        <a:pt x="454" y="0"/>
                      </a:moveTo>
                      <a:cubicBezTo>
                        <a:pt x="303" y="0"/>
                        <a:pt x="151" y="14"/>
                        <a:pt x="0" y="42"/>
                      </a:cubicBezTo>
                      <a:lnTo>
                        <a:pt x="811" y="1499"/>
                      </a:lnTo>
                      <a:cubicBezTo>
                        <a:pt x="976" y="1499"/>
                        <a:pt x="1141" y="1513"/>
                        <a:pt x="1320" y="1540"/>
                      </a:cubicBezTo>
                      <a:lnTo>
                        <a:pt x="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9"/>
                <p:cNvSpPr/>
                <p:nvPr/>
              </p:nvSpPr>
              <p:spPr>
                <a:xfrm>
                  <a:off x="2008084" y="1266668"/>
                  <a:ext cx="14592" cy="54354"/>
                </a:xfrm>
                <a:custGeom>
                  <a:rect b="b" l="l" r="r" t="t"/>
                  <a:pathLst>
                    <a:path extrusionOk="0" h="1747" w="469">
                      <a:moveTo>
                        <a:pt x="1" y="0"/>
                      </a:moveTo>
                      <a:lnTo>
                        <a:pt x="42" y="1581"/>
                      </a:lnTo>
                      <a:cubicBezTo>
                        <a:pt x="193" y="1636"/>
                        <a:pt x="331" y="1691"/>
                        <a:pt x="468" y="1746"/>
                      </a:cubicBezTo>
                      <a:lnTo>
                        <a:pt x="413" y="138"/>
                      </a:lnTo>
                      <a:cubicBezTo>
                        <a:pt x="276" y="97"/>
                        <a:pt x="138" y="42"/>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9"/>
                <p:cNvSpPr/>
                <p:nvPr/>
              </p:nvSpPr>
              <p:spPr>
                <a:xfrm>
                  <a:off x="1753176" y="1377867"/>
                  <a:ext cx="50091" cy="27410"/>
                </a:xfrm>
                <a:custGeom>
                  <a:rect b="b" l="l" r="r" t="t"/>
                  <a:pathLst>
                    <a:path extrusionOk="0" h="881" w="1610">
                      <a:moveTo>
                        <a:pt x="221" y="0"/>
                      </a:moveTo>
                      <a:cubicBezTo>
                        <a:pt x="138" y="110"/>
                        <a:pt x="70" y="234"/>
                        <a:pt x="1" y="358"/>
                      </a:cubicBezTo>
                      <a:lnTo>
                        <a:pt x="1389" y="880"/>
                      </a:lnTo>
                      <a:cubicBezTo>
                        <a:pt x="1458" y="756"/>
                        <a:pt x="1540" y="633"/>
                        <a:pt x="1609" y="509"/>
                      </a:cubicBezTo>
                      <a:lnTo>
                        <a:pt x="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9"/>
                <p:cNvSpPr/>
                <p:nvPr/>
              </p:nvSpPr>
              <p:spPr>
                <a:xfrm>
                  <a:off x="1732641" y="1433031"/>
                  <a:ext cx="51367" cy="16303"/>
                </a:xfrm>
                <a:custGeom>
                  <a:rect b="b" l="l" r="r" t="t"/>
                  <a:pathLst>
                    <a:path extrusionOk="0" h="524" w="1651">
                      <a:moveTo>
                        <a:pt x="1651" y="1"/>
                      </a:moveTo>
                      <a:lnTo>
                        <a:pt x="83" y="97"/>
                      </a:lnTo>
                      <a:cubicBezTo>
                        <a:pt x="56" y="234"/>
                        <a:pt x="28" y="372"/>
                        <a:pt x="1" y="523"/>
                      </a:cubicBezTo>
                      <a:lnTo>
                        <a:pt x="1527" y="427"/>
                      </a:lnTo>
                      <a:cubicBezTo>
                        <a:pt x="1568" y="276"/>
                        <a:pt x="1609" y="138"/>
                        <a:pt x="1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9"/>
                <p:cNvSpPr/>
                <p:nvPr/>
              </p:nvSpPr>
              <p:spPr>
                <a:xfrm>
                  <a:off x="1789111" y="1329113"/>
                  <a:ext cx="41100" cy="41504"/>
                </a:xfrm>
                <a:custGeom>
                  <a:rect b="b" l="l" r="r" t="t"/>
                  <a:pathLst>
                    <a:path extrusionOk="0" h="1334" w="1321">
                      <a:moveTo>
                        <a:pt x="289" y="0"/>
                      </a:moveTo>
                      <a:cubicBezTo>
                        <a:pt x="193" y="97"/>
                        <a:pt x="97" y="207"/>
                        <a:pt x="1" y="303"/>
                      </a:cubicBezTo>
                      <a:lnTo>
                        <a:pt x="1032" y="1334"/>
                      </a:lnTo>
                      <a:cubicBezTo>
                        <a:pt x="1128" y="1238"/>
                        <a:pt x="1224" y="1128"/>
                        <a:pt x="1320" y="1031"/>
                      </a:cubicBezTo>
                      <a:lnTo>
                        <a:pt x="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9"/>
                <p:cNvSpPr/>
                <p:nvPr/>
              </p:nvSpPr>
              <p:spPr>
                <a:xfrm>
                  <a:off x="1825887" y="1296164"/>
                  <a:ext cx="50496" cy="36402"/>
                </a:xfrm>
                <a:custGeom>
                  <a:rect b="b" l="l" r="r" t="t"/>
                  <a:pathLst>
                    <a:path extrusionOk="0" h="1170" w="1623">
                      <a:moveTo>
                        <a:pt x="344" y="1"/>
                      </a:moveTo>
                      <a:cubicBezTo>
                        <a:pt x="221" y="97"/>
                        <a:pt x="111" y="180"/>
                        <a:pt x="1" y="276"/>
                      </a:cubicBezTo>
                      <a:lnTo>
                        <a:pt x="1238" y="1169"/>
                      </a:lnTo>
                      <a:cubicBezTo>
                        <a:pt x="1362" y="1087"/>
                        <a:pt x="1485" y="991"/>
                        <a:pt x="1623" y="922"/>
                      </a:cubicBezTo>
                      <a:lnTo>
                        <a:pt x="3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36" name="Google Shape;2036;p59"/>
            <p:cNvGrpSpPr/>
            <p:nvPr/>
          </p:nvGrpSpPr>
          <p:grpSpPr>
            <a:xfrm rot="10800000">
              <a:off x="1729250" y="2425135"/>
              <a:ext cx="685635" cy="682282"/>
              <a:chOff x="2894709" y="1258206"/>
              <a:chExt cx="685635" cy="682282"/>
            </a:xfrm>
          </p:grpSpPr>
          <p:sp>
            <p:nvSpPr>
              <p:cNvPr id="2037" name="Google Shape;2037;p59"/>
              <p:cNvSpPr/>
              <p:nvPr/>
            </p:nvSpPr>
            <p:spPr>
              <a:xfrm>
                <a:off x="3399392" y="1867591"/>
                <a:ext cx="58554" cy="72897"/>
              </a:xfrm>
              <a:custGeom>
                <a:rect b="b" l="l" r="r" t="t"/>
                <a:pathLst>
                  <a:path extrusionOk="0" h="2343" w="1882">
                    <a:moveTo>
                      <a:pt x="1293" y="0"/>
                    </a:moveTo>
                    <a:lnTo>
                      <a:pt x="0" y="866"/>
                    </a:lnTo>
                    <a:cubicBezTo>
                      <a:pt x="152" y="1443"/>
                      <a:pt x="289" y="1801"/>
                      <a:pt x="303" y="1870"/>
                    </a:cubicBezTo>
                    <a:cubicBezTo>
                      <a:pt x="429" y="2202"/>
                      <a:pt x="691" y="2342"/>
                      <a:pt x="956" y="2342"/>
                    </a:cubicBezTo>
                    <a:cubicBezTo>
                      <a:pt x="1415" y="2342"/>
                      <a:pt x="1881" y="1922"/>
                      <a:pt x="1664" y="1347"/>
                    </a:cubicBezTo>
                    <a:cubicBezTo>
                      <a:pt x="1513" y="907"/>
                      <a:pt x="1389" y="467"/>
                      <a:pt x="1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9"/>
              <p:cNvSpPr/>
              <p:nvPr/>
            </p:nvSpPr>
            <p:spPr>
              <a:xfrm>
                <a:off x="3386542" y="1794879"/>
                <a:ext cx="45393" cy="24828"/>
              </a:xfrm>
              <a:custGeom>
                <a:rect b="b" l="l" r="r" t="t"/>
                <a:pathLst>
                  <a:path extrusionOk="0" h="798" w="1459">
                    <a:moveTo>
                      <a:pt x="1444" y="0"/>
                    </a:moveTo>
                    <a:lnTo>
                      <a:pt x="1" y="371"/>
                    </a:lnTo>
                    <a:cubicBezTo>
                      <a:pt x="1" y="509"/>
                      <a:pt x="1" y="660"/>
                      <a:pt x="15" y="797"/>
                    </a:cubicBezTo>
                    <a:lnTo>
                      <a:pt x="1458" y="426"/>
                    </a:lnTo>
                    <a:cubicBezTo>
                      <a:pt x="1444" y="275"/>
                      <a:pt x="1444" y="138"/>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9"/>
              <p:cNvSpPr/>
              <p:nvPr/>
            </p:nvSpPr>
            <p:spPr>
              <a:xfrm>
                <a:off x="3404961" y="1693512"/>
                <a:ext cx="47478" cy="30397"/>
              </a:xfrm>
              <a:custGeom>
                <a:rect b="b" l="l" r="r" t="t"/>
                <a:pathLst>
                  <a:path extrusionOk="0" h="977" w="1526">
                    <a:moveTo>
                      <a:pt x="193" y="0"/>
                    </a:moveTo>
                    <a:cubicBezTo>
                      <a:pt x="124" y="124"/>
                      <a:pt x="55" y="248"/>
                      <a:pt x="0" y="371"/>
                    </a:cubicBezTo>
                    <a:lnTo>
                      <a:pt x="1320" y="976"/>
                    </a:lnTo>
                    <a:cubicBezTo>
                      <a:pt x="1375" y="853"/>
                      <a:pt x="1443" y="729"/>
                      <a:pt x="1526" y="605"/>
                    </a:cubicBezTo>
                    <a:lnTo>
                      <a:pt x="1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9"/>
              <p:cNvSpPr/>
              <p:nvPr/>
            </p:nvSpPr>
            <p:spPr>
              <a:xfrm>
                <a:off x="3462271" y="1622076"/>
                <a:ext cx="50900" cy="29961"/>
              </a:xfrm>
              <a:custGeom>
                <a:rect b="b" l="l" r="r" t="t"/>
                <a:pathLst>
                  <a:path extrusionOk="0" h="963" w="1636">
                    <a:moveTo>
                      <a:pt x="289" y="1"/>
                    </a:moveTo>
                    <a:cubicBezTo>
                      <a:pt x="193" y="111"/>
                      <a:pt x="96" y="221"/>
                      <a:pt x="0" y="331"/>
                    </a:cubicBezTo>
                    <a:lnTo>
                      <a:pt x="1375" y="963"/>
                    </a:lnTo>
                    <a:cubicBezTo>
                      <a:pt x="1471" y="853"/>
                      <a:pt x="1553" y="743"/>
                      <a:pt x="1636" y="633"/>
                    </a:cubicBez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9"/>
              <p:cNvSpPr/>
              <p:nvPr/>
            </p:nvSpPr>
            <p:spPr>
              <a:xfrm>
                <a:off x="3387849" y="1756796"/>
                <a:ext cx="46638" cy="19290"/>
              </a:xfrm>
              <a:custGeom>
                <a:rect b="b" l="l" r="r" t="t"/>
                <a:pathLst>
                  <a:path extrusionOk="0" h="620" w="1499">
                    <a:moveTo>
                      <a:pt x="55" y="1"/>
                    </a:moveTo>
                    <a:cubicBezTo>
                      <a:pt x="28" y="138"/>
                      <a:pt x="14" y="276"/>
                      <a:pt x="0" y="413"/>
                    </a:cubicBezTo>
                    <a:lnTo>
                      <a:pt x="1444" y="619"/>
                    </a:lnTo>
                    <a:cubicBezTo>
                      <a:pt x="1457" y="482"/>
                      <a:pt x="1471" y="344"/>
                      <a:pt x="1499" y="207"/>
                    </a:cubicBezTo>
                    <a:lnTo>
                      <a:pt x="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9"/>
              <p:cNvSpPr/>
              <p:nvPr/>
            </p:nvSpPr>
            <p:spPr>
              <a:xfrm>
                <a:off x="3433180" y="1653718"/>
                <a:ext cx="52642" cy="29992"/>
              </a:xfrm>
              <a:custGeom>
                <a:rect b="b" l="l" r="r" t="t"/>
                <a:pathLst>
                  <a:path extrusionOk="0" h="964" w="1692">
                    <a:moveTo>
                      <a:pt x="317" y="1"/>
                    </a:moveTo>
                    <a:cubicBezTo>
                      <a:pt x="234" y="83"/>
                      <a:pt x="165" y="152"/>
                      <a:pt x="83" y="235"/>
                    </a:cubicBezTo>
                    <a:cubicBezTo>
                      <a:pt x="55" y="262"/>
                      <a:pt x="28" y="290"/>
                      <a:pt x="0" y="317"/>
                    </a:cubicBezTo>
                    <a:lnTo>
                      <a:pt x="1389" y="963"/>
                    </a:lnTo>
                    <a:cubicBezTo>
                      <a:pt x="1499" y="867"/>
                      <a:pt x="1595" y="757"/>
                      <a:pt x="1691" y="647"/>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9"/>
              <p:cNvSpPr/>
              <p:nvPr/>
            </p:nvSpPr>
            <p:spPr>
              <a:xfrm>
                <a:off x="3278767" y="1270526"/>
                <a:ext cx="41940" cy="43215"/>
              </a:xfrm>
              <a:custGeom>
                <a:rect b="b" l="l" r="r" t="t"/>
                <a:pathLst>
                  <a:path extrusionOk="0" h="1389" w="1348">
                    <a:moveTo>
                      <a:pt x="399" y="0"/>
                    </a:moveTo>
                    <a:cubicBezTo>
                      <a:pt x="262" y="41"/>
                      <a:pt x="138" y="96"/>
                      <a:pt x="1" y="151"/>
                    </a:cubicBezTo>
                    <a:lnTo>
                      <a:pt x="922" y="1388"/>
                    </a:lnTo>
                    <a:cubicBezTo>
                      <a:pt x="1059" y="1333"/>
                      <a:pt x="1197" y="1292"/>
                      <a:pt x="1348" y="1251"/>
                    </a:cubicBezTo>
                    <a:lnTo>
                      <a:pt x="3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4" name="Google Shape;2044;p59"/>
              <p:cNvGrpSpPr/>
              <p:nvPr/>
            </p:nvGrpSpPr>
            <p:grpSpPr>
              <a:xfrm>
                <a:off x="2894709" y="1258206"/>
                <a:ext cx="685635" cy="636360"/>
                <a:chOff x="2894709" y="1258206"/>
                <a:chExt cx="685635" cy="636360"/>
              </a:xfrm>
            </p:grpSpPr>
            <p:sp>
              <p:nvSpPr>
                <p:cNvPr id="2045" name="Google Shape;2045;p59"/>
                <p:cNvSpPr/>
                <p:nvPr/>
              </p:nvSpPr>
              <p:spPr>
                <a:xfrm>
                  <a:off x="3009329" y="1404812"/>
                  <a:ext cx="69754" cy="46887"/>
                </a:xfrm>
                <a:custGeom>
                  <a:rect b="b" l="l" r="r" t="t"/>
                  <a:pathLst>
                    <a:path extrusionOk="0" h="1507" w="2242">
                      <a:moveTo>
                        <a:pt x="1" y="0"/>
                      </a:moveTo>
                      <a:lnTo>
                        <a:pt x="303" y="1485"/>
                      </a:lnTo>
                      <a:cubicBezTo>
                        <a:pt x="526" y="1499"/>
                        <a:pt x="749" y="1507"/>
                        <a:pt x="972" y="1507"/>
                      </a:cubicBezTo>
                      <a:cubicBezTo>
                        <a:pt x="1395" y="1507"/>
                        <a:pt x="1818" y="1479"/>
                        <a:pt x="2241" y="1416"/>
                      </a:cubicBezTo>
                      <a:lnTo>
                        <a:pt x="1471" y="42"/>
                      </a:lnTo>
                      <a:cubicBezTo>
                        <a:pt x="1311" y="51"/>
                        <a:pt x="1149" y="55"/>
                        <a:pt x="986" y="55"/>
                      </a:cubicBezTo>
                      <a:cubicBezTo>
                        <a:pt x="660" y="55"/>
                        <a:pt x="330" y="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9"/>
                <p:cNvSpPr/>
                <p:nvPr/>
              </p:nvSpPr>
              <p:spPr>
                <a:xfrm>
                  <a:off x="3153475" y="1333811"/>
                  <a:ext cx="66736" cy="53078"/>
                </a:xfrm>
                <a:custGeom>
                  <a:rect b="b" l="l" r="r" t="t"/>
                  <a:pathLst>
                    <a:path extrusionOk="0" h="1706" w="2145">
                      <a:moveTo>
                        <a:pt x="1004" y="1"/>
                      </a:moveTo>
                      <a:cubicBezTo>
                        <a:pt x="674" y="275"/>
                        <a:pt x="344" y="578"/>
                        <a:pt x="0" y="922"/>
                      </a:cubicBezTo>
                      <a:lnTo>
                        <a:pt x="1279" y="1705"/>
                      </a:lnTo>
                      <a:cubicBezTo>
                        <a:pt x="1581" y="1430"/>
                        <a:pt x="1870" y="1183"/>
                        <a:pt x="2145" y="949"/>
                      </a:cubicBezTo>
                      <a:lnTo>
                        <a:pt x="1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9"/>
                <p:cNvSpPr/>
                <p:nvPr/>
              </p:nvSpPr>
              <p:spPr>
                <a:xfrm>
                  <a:off x="2962722" y="1396691"/>
                  <a:ext cx="42780" cy="53047"/>
                </a:xfrm>
                <a:custGeom>
                  <a:rect b="b" l="l" r="r" t="t"/>
                  <a:pathLst>
                    <a:path extrusionOk="0" h="1705" w="1375">
                      <a:moveTo>
                        <a:pt x="0" y="0"/>
                      </a:moveTo>
                      <a:lnTo>
                        <a:pt x="303" y="1540"/>
                      </a:lnTo>
                      <a:cubicBezTo>
                        <a:pt x="632" y="1622"/>
                        <a:pt x="1004" y="1664"/>
                        <a:pt x="1375" y="1705"/>
                      </a:cubicBezTo>
                      <a:lnTo>
                        <a:pt x="1059" y="206"/>
                      </a:lnTo>
                      <a:cubicBezTo>
                        <a:pt x="674" y="138"/>
                        <a:pt x="303" y="6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9"/>
                <p:cNvSpPr/>
                <p:nvPr/>
              </p:nvSpPr>
              <p:spPr>
                <a:xfrm>
                  <a:off x="3069221" y="1396255"/>
                  <a:ext cx="61167" cy="50060"/>
                </a:xfrm>
                <a:custGeom>
                  <a:rect b="b" l="l" r="r" t="t"/>
                  <a:pathLst>
                    <a:path extrusionOk="0" h="1609" w="1966">
                      <a:moveTo>
                        <a:pt x="1100" y="1"/>
                      </a:moveTo>
                      <a:cubicBezTo>
                        <a:pt x="742" y="124"/>
                        <a:pt x="385" y="220"/>
                        <a:pt x="0" y="262"/>
                      </a:cubicBezTo>
                      <a:lnTo>
                        <a:pt x="742" y="1609"/>
                      </a:lnTo>
                      <a:cubicBezTo>
                        <a:pt x="1168" y="1526"/>
                        <a:pt x="1567" y="1389"/>
                        <a:pt x="1966" y="1224"/>
                      </a:cubicBezTo>
                      <a:lnTo>
                        <a:pt x="1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9"/>
                <p:cNvSpPr/>
                <p:nvPr/>
              </p:nvSpPr>
              <p:spPr>
                <a:xfrm>
                  <a:off x="3522132" y="1471954"/>
                  <a:ext cx="58211" cy="65461"/>
                </a:xfrm>
                <a:custGeom>
                  <a:rect b="b" l="l" r="r" t="t"/>
                  <a:pathLst>
                    <a:path extrusionOk="0" h="2104" w="1871">
                      <a:moveTo>
                        <a:pt x="1856" y="1"/>
                      </a:moveTo>
                      <a:lnTo>
                        <a:pt x="317" y="853"/>
                      </a:lnTo>
                      <a:cubicBezTo>
                        <a:pt x="262" y="1279"/>
                        <a:pt x="152" y="1705"/>
                        <a:pt x="1" y="2104"/>
                      </a:cubicBezTo>
                      <a:lnTo>
                        <a:pt x="1582" y="2049"/>
                      </a:lnTo>
                      <a:cubicBezTo>
                        <a:pt x="1774" y="1389"/>
                        <a:pt x="1870" y="688"/>
                        <a:pt x="1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9"/>
                <p:cNvSpPr/>
                <p:nvPr/>
              </p:nvSpPr>
              <p:spPr>
                <a:xfrm>
                  <a:off x="3410935" y="1663581"/>
                  <a:ext cx="65461" cy="49189"/>
                </a:xfrm>
                <a:custGeom>
                  <a:rect b="b" l="l" r="r" t="t"/>
                  <a:pathLst>
                    <a:path extrusionOk="0" h="1581" w="2104">
                      <a:moveTo>
                        <a:pt x="702" y="0"/>
                      </a:moveTo>
                      <a:cubicBezTo>
                        <a:pt x="427" y="289"/>
                        <a:pt x="193" y="619"/>
                        <a:pt x="1" y="962"/>
                      </a:cubicBezTo>
                      <a:lnTo>
                        <a:pt x="1320" y="1581"/>
                      </a:lnTo>
                      <a:cubicBezTo>
                        <a:pt x="1458" y="1347"/>
                        <a:pt x="1623" y="1141"/>
                        <a:pt x="1815" y="949"/>
                      </a:cubicBezTo>
                      <a:cubicBezTo>
                        <a:pt x="1911" y="852"/>
                        <a:pt x="2008" y="756"/>
                        <a:pt x="2104" y="646"/>
                      </a:cubicBezTo>
                      <a:lnTo>
                        <a:pt x="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9"/>
                <p:cNvSpPr/>
                <p:nvPr/>
              </p:nvSpPr>
              <p:spPr>
                <a:xfrm>
                  <a:off x="3239845" y="1275225"/>
                  <a:ext cx="67607" cy="53047"/>
                </a:xfrm>
                <a:custGeom>
                  <a:rect b="b" l="l" r="r" t="t"/>
                  <a:pathLst>
                    <a:path extrusionOk="0" h="1705" w="2173">
                      <a:moveTo>
                        <a:pt x="1252" y="0"/>
                      </a:moveTo>
                      <a:cubicBezTo>
                        <a:pt x="812" y="179"/>
                        <a:pt x="400" y="385"/>
                        <a:pt x="1" y="633"/>
                      </a:cubicBezTo>
                      <a:lnTo>
                        <a:pt x="1073" y="1705"/>
                      </a:lnTo>
                      <a:cubicBezTo>
                        <a:pt x="1417" y="1526"/>
                        <a:pt x="1788" y="1361"/>
                        <a:pt x="2173" y="1237"/>
                      </a:cubicBezTo>
                      <a:lnTo>
                        <a:pt x="1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9"/>
                <p:cNvSpPr/>
                <p:nvPr/>
              </p:nvSpPr>
              <p:spPr>
                <a:xfrm>
                  <a:off x="3386138" y="1769646"/>
                  <a:ext cx="46638" cy="36371"/>
                </a:xfrm>
                <a:custGeom>
                  <a:rect b="b" l="l" r="r" t="t"/>
                  <a:pathLst>
                    <a:path extrusionOk="0" h="1169" w="1499">
                      <a:moveTo>
                        <a:pt x="55" y="0"/>
                      </a:moveTo>
                      <a:cubicBezTo>
                        <a:pt x="14" y="385"/>
                        <a:pt x="0" y="784"/>
                        <a:pt x="14" y="1169"/>
                      </a:cubicBezTo>
                      <a:lnTo>
                        <a:pt x="1457" y="797"/>
                      </a:lnTo>
                      <a:cubicBezTo>
                        <a:pt x="1457" y="605"/>
                        <a:pt x="1471" y="399"/>
                        <a:pt x="1499" y="206"/>
                      </a:cubicBezTo>
                      <a:lnTo>
                        <a:pt x="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9"/>
                <p:cNvSpPr/>
                <p:nvPr/>
              </p:nvSpPr>
              <p:spPr>
                <a:xfrm>
                  <a:off x="2894709" y="1385241"/>
                  <a:ext cx="63314" cy="57247"/>
                </a:xfrm>
                <a:custGeom>
                  <a:rect b="b" l="l" r="r" t="t"/>
                  <a:pathLst>
                    <a:path extrusionOk="0" h="1840" w="2035">
                      <a:moveTo>
                        <a:pt x="815" y="0"/>
                      </a:moveTo>
                      <a:cubicBezTo>
                        <a:pt x="629" y="0"/>
                        <a:pt x="448" y="77"/>
                        <a:pt x="317" y="217"/>
                      </a:cubicBezTo>
                      <a:cubicBezTo>
                        <a:pt x="234" y="286"/>
                        <a:pt x="179" y="382"/>
                        <a:pt x="138" y="478"/>
                      </a:cubicBezTo>
                      <a:cubicBezTo>
                        <a:pt x="0" y="849"/>
                        <a:pt x="193" y="1276"/>
                        <a:pt x="564" y="1413"/>
                      </a:cubicBezTo>
                      <a:cubicBezTo>
                        <a:pt x="1045" y="1578"/>
                        <a:pt x="1540" y="1729"/>
                        <a:pt x="2035" y="1839"/>
                      </a:cubicBezTo>
                      <a:lnTo>
                        <a:pt x="1732" y="258"/>
                      </a:lnTo>
                      <a:cubicBezTo>
                        <a:pt x="1334" y="135"/>
                        <a:pt x="1086" y="52"/>
                        <a:pt x="1073" y="52"/>
                      </a:cubicBezTo>
                      <a:cubicBezTo>
                        <a:pt x="989" y="17"/>
                        <a:pt x="902" y="0"/>
                        <a:pt x="8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9"/>
                <p:cNvSpPr/>
                <p:nvPr/>
              </p:nvSpPr>
              <p:spPr>
                <a:xfrm>
                  <a:off x="3512736" y="1364178"/>
                  <a:ext cx="49220" cy="70594"/>
                </a:xfrm>
                <a:custGeom>
                  <a:rect b="b" l="l" r="r" t="t"/>
                  <a:pathLst>
                    <a:path extrusionOk="0" h="2269" w="1582">
                      <a:moveTo>
                        <a:pt x="921" y="1"/>
                      </a:moveTo>
                      <a:lnTo>
                        <a:pt x="0" y="1265"/>
                      </a:lnTo>
                      <a:cubicBezTo>
                        <a:pt x="193" y="1581"/>
                        <a:pt x="330" y="1911"/>
                        <a:pt x="454" y="2269"/>
                      </a:cubicBezTo>
                      <a:lnTo>
                        <a:pt x="1581" y="1128"/>
                      </a:lnTo>
                      <a:cubicBezTo>
                        <a:pt x="1402" y="729"/>
                        <a:pt x="1182" y="358"/>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9"/>
                <p:cNvSpPr/>
                <p:nvPr/>
              </p:nvSpPr>
              <p:spPr>
                <a:xfrm>
                  <a:off x="3471231" y="1597714"/>
                  <a:ext cx="62909" cy="44055"/>
                </a:xfrm>
                <a:custGeom>
                  <a:rect b="b" l="l" r="r" t="t"/>
                  <a:pathLst>
                    <a:path extrusionOk="0" h="1416" w="2022">
                      <a:moveTo>
                        <a:pt x="592" y="0"/>
                      </a:moveTo>
                      <a:cubicBezTo>
                        <a:pt x="413" y="261"/>
                        <a:pt x="207" y="522"/>
                        <a:pt x="1" y="784"/>
                      </a:cubicBezTo>
                      <a:lnTo>
                        <a:pt x="1348" y="1416"/>
                      </a:lnTo>
                      <a:cubicBezTo>
                        <a:pt x="1595" y="1100"/>
                        <a:pt x="1829" y="784"/>
                        <a:pt x="2022" y="467"/>
                      </a:cubicBezTo>
                      <a:lnTo>
                        <a:pt x="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9"/>
                <p:cNvSpPr/>
                <p:nvPr/>
              </p:nvSpPr>
              <p:spPr>
                <a:xfrm>
                  <a:off x="3332654" y="1258206"/>
                  <a:ext cx="59052" cy="49967"/>
                </a:xfrm>
                <a:custGeom>
                  <a:rect b="b" l="l" r="r" t="t"/>
                  <a:pathLst>
                    <a:path extrusionOk="0" h="1606" w="1898">
                      <a:moveTo>
                        <a:pt x="842" y="1"/>
                      </a:moveTo>
                      <a:cubicBezTo>
                        <a:pt x="563" y="1"/>
                        <a:pt x="282" y="21"/>
                        <a:pt x="1" y="66"/>
                      </a:cubicBezTo>
                      <a:lnTo>
                        <a:pt x="757" y="1482"/>
                      </a:lnTo>
                      <a:cubicBezTo>
                        <a:pt x="1142" y="1482"/>
                        <a:pt x="1527" y="1523"/>
                        <a:pt x="1898" y="1606"/>
                      </a:cubicBezTo>
                      <a:lnTo>
                        <a:pt x="1802" y="80"/>
                      </a:lnTo>
                      <a:cubicBezTo>
                        <a:pt x="1485" y="28"/>
                        <a:pt x="1165" y="1"/>
                        <a:pt x="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9"/>
                <p:cNvSpPr/>
                <p:nvPr/>
              </p:nvSpPr>
              <p:spPr>
                <a:xfrm>
                  <a:off x="3115829" y="1371862"/>
                  <a:ext cx="67607" cy="56936"/>
                </a:xfrm>
                <a:custGeom>
                  <a:rect b="b" l="l" r="r" t="t"/>
                  <a:pathLst>
                    <a:path extrusionOk="0" h="1830" w="2173">
                      <a:moveTo>
                        <a:pt x="894" y="1"/>
                      </a:moveTo>
                      <a:cubicBezTo>
                        <a:pt x="633" y="248"/>
                        <a:pt x="330" y="455"/>
                        <a:pt x="0" y="620"/>
                      </a:cubicBezTo>
                      <a:lnTo>
                        <a:pt x="839" y="1829"/>
                      </a:lnTo>
                      <a:cubicBezTo>
                        <a:pt x="1251" y="1596"/>
                        <a:pt x="1636" y="1321"/>
                        <a:pt x="1966" y="991"/>
                      </a:cubicBezTo>
                      <a:lnTo>
                        <a:pt x="2172" y="785"/>
                      </a:lnTo>
                      <a:lnTo>
                        <a:pt x="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9"/>
                <p:cNvSpPr/>
                <p:nvPr/>
              </p:nvSpPr>
              <p:spPr>
                <a:xfrm>
                  <a:off x="3444288" y="1287608"/>
                  <a:ext cx="55225" cy="61634"/>
                </a:xfrm>
                <a:custGeom>
                  <a:rect b="b" l="l" r="r" t="t"/>
                  <a:pathLst>
                    <a:path extrusionOk="0" h="1981" w="1775">
                      <a:moveTo>
                        <a:pt x="523" y="1"/>
                      </a:moveTo>
                      <a:lnTo>
                        <a:pt x="1" y="1403"/>
                      </a:lnTo>
                      <a:cubicBezTo>
                        <a:pt x="262" y="1582"/>
                        <a:pt x="509" y="1774"/>
                        <a:pt x="743" y="1980"/>
                      </a:cubicBezTo>
                      <a:lnTo>
                        <a:pt x="1774" y="949"/>
                      </a:lnTo>
                      <a:cubicBezTo>
                        <a:pt x="1389" y="592"/>
                        <a:pt x="963" y="276"/>
                        <a:pt x="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9"/>
                <p:cNvSpPr/>
                <p:nvPr/>
              </p:nvSpPr>
              <p:spPr>
                <a:xfrm>
                  <a:off x="3530253" y="1412092"/>
                  <a:ext cx="48380" cy="71030"/>
                </a:xfrm>
                <a:custGeom>
                  <a:rect b="b" l="l" r="r" t="t"/>
                  <a:pathLst>
                    <a:path extrusionOk="0" h="2283" w="1555">
                      <a:moveTo>
                        <a:pt x="1197" y="0"/>
                      </a:moveTo>
                      <a:lnTo>
                        <a:pt x="1" y="1182"/>
                      </a:lnTo>
                      <a:cubicBezTo>
                        <a:pt x="83" y="1540"/>
                        <a:pt x="111" y="1911"/>
                        <a:pt x="97" y="2282"/>
                      </a:cubicBezTo>
                      <a:lnTo>
                        <a:pt x="1554" y="1471"/>
                      </a:lnTo>
                      <a:cubicBezTo>
                        <a:pt x="1499" y="962"/>
                        <a:pt x="1375" y="468"/>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9"/>
                <p:cNvSpPr/>
                <p:nvPr/>
              </p:nvSpPr>
              <p:spPr>
                <a:xfrm>
                  <a:off x="3442576" y="1632343"/>
                  <a:ext cx="62474" cy="41504"/>
                </a:xfrm>
                <a:custGeom>
                  <a:rect b="b" l="l" r="r" t="t"/>
                  <a:pathLst>
                    <a:path extrusionOk="0" h="1334" w="2008">
                      <a:moveTo>
                        <a:pt x="633" y="1"/>
                      </a:moveTo>
                      <a:cubicBezTo>
                        <a:pt x="427" y="234"/>
                        <a:pt x="221" y="454"/>
                        <a:pt x="1" y="688"/>
                      </a:cubicBezTo>
                      <a:lnTo>
                        <a:pt x="1389" y="1334"/>
                      </a:lnTo>
                      <a:cubicBezTo>
                        <a:pt x="1609" y="1100"/>
                        <a:pt x="1815" y="867"/>
                        <a:pt x="2008" y="633"/>
                      </a:cubicBezTo>
                      <a:lnTo>
                        <a:pt x="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9"/>
                <p:cNvSpPr/>
                <p:nvPr/>
              </p:nvSpPr>
              <p:spPr>
                <a:xfrm>
                  <a:off x="3401943" y="1263246"/>
                  <a:ext cx="47073" cy="61198"/>
                </a:xfrm>
                <a:custGeom>
                  <a:rect b="b" l="l" r="r" t="t"/>
                  <a:pathLst>
                    <a:path extrusionOk="0" h="1967" w="1513">
                      <a:moveTo>
                        <a:pt x="1" y="0"/>
                      </a:moveTo>
                      <a:lnTo>
                        <a:pt x="97" y="1567"/>
                      </a:lnTo>
                      <a:cubicBezTo>
                        <a:pt x="413" y="1664"/>
                        <a:pt x="716" y="1801"/>
                        <a:pt x="1004" y="1966"/>
                      </a:cubicBezTo>
                      <a:lnTo>
                        <a:pt x="1513" y="578"/>
                      </a:lnTo>
                      <a:cubicBezTo>
                        <a:pt x="1032" y="317"/>
                        <a:pt x="523" y="124"/>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9"/>
                <p:cNvSpPr/>
                <p:nvPr/>
              </p:nvSpPr>
              <p:spPr>
                <a:xfrm>
                  <a:off x="3291181" y="1262375"/>
                  <a:ext cx="51367" cy="47073"/>
                </a:xfrm>
                <a:custGeom>
                  <a:rect b="b" l="l" r="r" t="t"/>
                  <a:pathLst>
                    <a:path extrusionOk="0" h="1513" w="1651">
                      <a:moveTo>
                        <a:pt x="908" y="1"/>
                      </a:moveTo>
                      <a:cubicBezTo>
                        <a:pt x="605" y="70"/>
                        <a:pt x="303" y="152"/>
                        <a:pt x="0" y="262"/>
                      </a:cubicBezTo>
                      <a:lnTo>
                        <a:pt x="949" y="1513"/>
                      </a:lnTo>
                      <a:cubicBezTo>
                        <a:pt x="1169" y="1458"/>
                        <a:pt x="1403" y="1417"/>
                        <a:pt x="1650" y="1389"/>
                      </a:cubicBezTo>
                      <a:lnTo>
                        <a:pt x="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9"/>
                <p:cNvSpPr/>
                <p:nvPr/>
              </p:nvSpPr>
              <p:spPr>
                <a:xfrm>
                  <a:off x="3194949" y="1301733"/>
                  <a:ext cx="66332" cy="53482"/>
                </a:xfrm>
                <a:custGeom>
                  <a:rect b="b" l="l" r="r" t="t"/>
                  <a:pathLst>
                    <a:path extrusionOk="0" h="1719" w="2132">
                      <a:moveTo>
                        <a:pt x="1059" y="1"/>
                      </a:moveTo>
                      <a:cubicBezTo>
                        <a:pt x="715" y="234"/>
                        <a:pt x="372" y="482"/>
                        <a:pt x="1" y="770"/>
                      </a:cubicBezTo>
                      <a:lnTo>
                        <a:pt x="1155" y="1719"/>
                      </a:lnTo>
                      <a:cubicBezTo>
                        <a:pt x="1471" y="1485"/>
                        <a:pt x="1788" y="1265"/>
                        <a:pt x="2131" y="1073"/>
                      </a:cubicBezTo>
                      <a:lnTo>
                        <a:pt x="10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9"/>
                <p:cNvSpPr/>
                <p:nvPr/>
              </p:nvSpPr>
              <p:spPr>
                <a:xfrm>
                  <a:off x="3496900" y="1548928"/>
                  <a:ext cx="70190" cy="52238"/>
                </a:xfrm>
                <a:custGeom>
                  <a:rect b="b" l="l" r="r" t="t"/>
                  <a:pathLst>
                    <a:path extrusionOk="0" h="1679" w="2256">
                      <a:moveTo>
                        <a:pt x="2255" y="1"/>
                      </a:moveTo>
                      <a:lnTo>
                        <a:pt x="633" y="56"/>
                      </a:lnTo>
                      <a:cubicBezTo>
                        <a:pt x="454" y="455"/>
                        <a:pt x="248" y="840"/>
                        <a:pt x="1" y="1211"/>
                      </a:cubicBezTo>
                      <a:lnTo>
                        <a:pt x="1430" y="1678"/>
                      </a:lnTo>
                      <a:cubicBezTo>
                        <a:pt x="1760" y="1142"/>
                        <a:pt x="2035" y="578"/>
                        <a:pt x="22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9"/>
                <p:cNvSpPr/>
                <p:nvPr/>
              </p:nvSpPr>
              <p:spPr>
                <a:xfrm>
                  <a:off x="3389560" y="1705055"/>
                  <a:ext cx="56469" cy="58180"/>
                </a:xfrm>
                <a:custGeom>
                  <a:rect b="b" l="l" r="r" t="t"/>
                  <a:pathLst>
                    <a:path extrusionOk="0" h="1870" w="1815">
                      <a:moveTo>
                        <a:pt x="495" y="0"/>
                      </a:moveTo>
                      <a:cubicBezTo>
                        <a:pt x="248" y="523"/>
                        <a:pt x="83" y="1086"/>
                        <a:pt x="0" y="1664"/>
                      </a:cubicBezTo>
                      <a:lnTo>
                        <a:pt x="1444" y="1870"/>
                      </a:lnTo>
                      <a:cubicBezTo>
                        <a:pt x="1499" y="1430"/>
                        <a:pt x="1636" y="1004"/>
                        <a:pt x="1815" y="605"/>
                      </a:cubicBezTo>
                      <a:lnTo>
                        <a:pt x="4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9"/>
                <p:cNvSpPr/>
                <p:nvPr/>
              </p:nvSpPr>
              <p:spPr>
                <a:xfrm>
                  <a:off x="3476801" y="1326126"/>
                  <a:ext cx="56905" cy="65896"/>
                </a:xfrm>
                <a:custGeom>
                  <a:rect b="b" l="l" r="r" t="t"/>
                  <a:pathLst>
                    <a:path extrusionOk="0" h="2118" w="1829">
                      <a:moveTo>
                        <a:pt x="1032" y="0"/>
                      </a:moveTo>
                      <a:lnTo>
                        <a:pt x="1" y="1031"/>
                      </a:lnTo>
                      <a:lnTo>
                        <a:pt x="55" y="1072"/>
                      </a:lnTo>
                      <a:cubicBezTo>
                        <a:pt x="372" y="1402"/>
                        <a:pt x="660" y="1746"/>
                        <a:pt x="922" y="2117"/>
                      </a:cubicBezTo>
                      <a:lnTo>
                        <a:pt x="1829" y="880"/>
                      </a:lnTo>
                      <a:cubicBezTo>
                        <a:pt x="1595" y="591"/>
                        <a:pt x="1348" y="303"/>
                        <a:pt x="1086" y="41"/>
                      </a:cubicBezTo>
                      <a:lnTo>
                        <a:pt x="1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9"/>
                <p:cNvSpPr/>
                <p:nvPr/>
              </p:nvSpPr>
              <p:spPr>
                <a:xfrm>
                  <a:off x="3386978" y="1807698"/>
                  <a:ext cx="50091" cy="73581"/>
                </a:xfrm>
                <a:custGeom>
                  <a:rect b="b" l="l" r="r" t="t"/>
                  <a:pathLst>
                    <a:path extrusionOk="0" h="2365" w="1610">
                      <a:moveTo>
                        <a:pt x="1444" y="1"/>
                      </a:moveTo>
                      <a:lnTo>
                        <a:pt x="1" y="372"/>
                      </a:lnTo>
                      <a:cubicBezTo>
                        <a:pt x="42" y="1045"/>
                        <a:pt x="138" y="1705"/>
                        <a:pt x="289" y="2365"/>
                      </a:cubicBezTo>
                      <a:lnTo>
                        <a:pt x="1609" y="1499"/>
                      </a:lnTo>
                      <a:cubicBezTo>
                        <a:pt x="1513" y="1004"/>
                        <a:pt x="1458" y="509"/>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9"/>
                <p:cNvSpPr/>
                <p:nvPr/>
              </p:nvSpPr>
              <p:spPr>
                <a:xfrm>
                  <a:off x="3396405" y="1854306"/>
                  <a:ext cx="43215" cy="40260"/>
                </a:xfrm>
                <a:custGeom>
                  <a:rect b="b" l="l" r="r" t="t"/>
                  <a:pathLst>
                    <a:path extrusionOk="0" h="1294" w="1389">
                      <a:moveTo>
                        <a:pt x="1306" y="1"/>
                      </a:moveTo>
                      <a:lnTo>
                        <a:pt x="0" y="867"/>
                      </a:lnTo>
                      <a:cubicBezTo>
                        <a:pt x="28" y="1018"/>
                        <a:pt x="69" y="1169"/>
                        <a:pt x="96" y="1293"/>
                      </a:cubicBezTo>
                      <a:lnTo>
                        <a:pt x="1389" y="441"/>
                      </a:lnTo>
                      <a:cubicBezTo>
                        <a:pt x="1361" y="303"/>
                        <a:pt x="1334" y="152"/>
                        <a:pt x="1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9"/>
                <p:cNvSpPr/>
                <p:nvPr/>
              </p:nvSpPr>
              <p:spPr>
                <a:xfrm>
                  <a:off x="2949032" y="1392833"/>
                  <a:ext cx="23117" cy="52207"/>
                </a:xfrm>
                <a:custGeom>
                  <a:rect b="b" l="l" r="r" t="t"/>
                  <a:pathLst>
                    <a:path extrusionOk="0" h="1678" w="743">
                      <a:moveTo>
                        <a:pt x="0" y="1"/>
                      </a:moveTo>
                      <a:lnTo>
                        <a:pt x="289" y="1581"/>
                      </a:lnTo>
                      <a:cubicBezTo>
                        <a:pt x="440" y="1623"/>
                        <a:pt x="578" y="1650"/>
                        <a:pt x="743" y="1678"/>
                      </a:cubicBezTo>
                      <a:lnTo>
                        <a:pt x="440" y="124"/>
                      </a:lnTo>
                      <a:cubicBezTo>
                        <a:pt x="261" y="83"/>
                        <a:pt x="124" y="4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0" name="Google Shape;2070;p59"/>
              <p:cNvSpPr/>
              <p:nvPr/>
            </p:nvSpPr>
            <p:spPr>
              <a:xfrm>
                <a:off x="3184681" y="1325690"/>
                <a:ext cx="46233" cy="37677"/>
              </a:xfrm>
              <a:custGeom>
                <a:rect b="b" l="l" r="r" t="t"/>
                <a:pathLst>
                  <a:path extrusionOk="0" h="1211" w="1486">
                    <a:moveTo>
                      <a:pt x="344" y="0"/>
                    </a:moveTo>
                    <a:cubicBezTo>
                      <a:pt x="221" y="83"/>
                      <a:pt x="111" y="179"/>
                      <a:pt x="1" y="262"/>
                    </a:cubicBezTo>
                    <a:lnTo>
                      <a:pt x="1142" y="1210"/>
                    </a:lnTo>
                    <a:cubicBezTo>
                      <a:pt x="1265" y="1128"/>
                      <a:pt x="1375" y="1045"/>
                      <a:pt x="1485" y="949"/>
                    </a:cubicBezTo>
                    <a:lnTo>
                      <a:pt x="3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9"/>
              <p:cNvSpPr/>
              <p:nvPr/>
            </p:nvSpPr>
            <p:spPr>
              <a:xfrm>
                <a:off x="3228302" y="1294888"/>
                <a:ext cx="44522" cy="40228"/>
              </a:xfrm>
              <a:custGeom>
                <a:rect b="b" l="l" r="r" t="t"/>
                <a:pathLst>
                  <a:path extrusionOk="0" h="1293" w="1431">
                    <a:moveTo>
                      <a:pt x="372" y="1"/>
                    </a:moveTo>
                    <a:cubicBezTo>
                      <a:pt x="248" y="69"/>
                      <a:pt x="124" y="152"/>
                      <a:pt x="1" y="221"/>
                    </a:cubicBezTo>
                    <a:lnTo>
                      <a:pt x="1059" y="1293"/>
                    </a:lnTo>
                    <a:cubicBezTo>
                      <a:pt x="1183" y="1210"/>
                      <a:pt x="1307" y="1142"/>
                      <a:pt x="1430" y="1073"/>
                    </a:cubicBezTo>
                    <a:lnTo>
                      <a:pt x="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9"/>
              <p:cNvSpPr/>
              <p:nvPr/>
            </p:nvSpPr>
            <p:spPr>
              <a:xfrm>
                <a:off x="3489619" y="1586576"/>
                <a:ext cx="51802" cy="25699"/>
              </a:xfrm>
              <a:custGeom>
                <a:rect b="b" l="l" r="r" t="t"/>
                <a:pathLst>
                  <a:path extrusionOk="0" h="826" w="1665">
                    <a:moveTo>
                      <a:pt x="235" y="1"/>
                    </a:moveTo>
                    <a:cubicBezTo>
                      <a:pt x="166" y="111"/>
                      <a:pt x="83" y="234"/>
                      <a:pt x="1" y="358"/>
                    </a:cubicBezTo>
                    <a:lnTo>
                      <a:pt x="1444" y="825"/>
                    </a:lnTo>
                    <a:cubicBezTo>
                      <a:pt x="1513" y="715"/>
                      <a:pt x="1596" y="592"/>
                      <a:pt x="1664" y="468"/>
                    </a:cubicBezTo>
                    <a:lnTo>
                      <a:pt x="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9"/>
              <p:cNvSpPr/>
              <p:nvPr/>
            </p:nvSpPr>
            <p:spPr>
              <a:xfrm>
                <a:off x="3055532" y="1404376"/>
                <a:ext cx="36806" cy="44086"/>
              </a:xfrm>
              <a:custGeom>
                <a:rect b="b" l="l" r="r" t="t"/>
                <a:pathLst>
                  <a:path extrusionOk="0" h="1417" w="1183">
                    <a:moveTo>
                      <a:pt x="440" y="1"/>
                    </a:moveTo>
                    <a:cubicBezTo>
                      <a:pt x="289" y="14"/>
                      <a:pt x="138" y="42"/>
                      <a:pt x="0" y="42"/>
                    </a:cubicBezTo>
                    <a:lnTo>
                      <a:pt x="756" y="1417"/>
                    </a:lnTo>
                    <a:cubicBezTo>
                      <a:pt x="894" y="1403"/>
                      <a:pt x="1045" y="1375"/>
                      <a:pt x="1182" y="1348"/>
                    </a:cubicBezTo>
                    <a:lnTo>
                      <a:pt x="4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9"/>
              <p:cNvSpPr/>
              <p:nvPr/>
            </p:nvSpPr>
            <p:spPr>
              <a:xfrm>
                <a:off x="3319400" y="1260259"/>
                <a:ext cx="36806" cy="45362"/>
              </a:xfrm>
              <a:custGeom>
                <a:rect b="b" l="l" r="r" t="t"/>
                <a:pathLst>
                  <a:path extrusionOk="0" h="1458" w="1183">
                    <a:moveTo>
                      <a:pt x="427" y="0"/>
                    </a:moveTo>
                    <a:cubicBezTo>
                      <a:pt x="289" y="14"/>
                      <a:pt x="152" y="41"/>
                      <a:pt x="1" y="69"/>
                    </a:cubicBezTo>
                    <a:lnTo>
                      <a:pt x="743" y="1457"/>
                    </a:lnTo>
                    <a:cubicBezTo>
                      <a:pt x="894" y="1444"/>
                      <a:pt x="1032" y="1430"/>
                      <a:pt x="1183" y="1416"/>
                    </a:cubicBezTo>
                    <a:lnTo>
                      <a:pt x="4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9"/>
              <p:cNvSpPr/>
              <p:nvPr/>
            </p:nvSpPr>
            <p:spPr>
              <a:xfrm>
                <a:off x="3143612" y="1362466"/>
                <a:ext cx="49656" cy="33384"/>
              </a:xfrm>
              <a:custGeom>
                <a:rect b="b" l="l" r="r" t="t"/>
                <a:pathLst>
                  <a:path extrusionOk="0" h="1073" w="1596">
                    <a:moveTo>
                      <a:pt x="317" y="1"/>
                    </a:moveTo>
                    <a:cubicBezTo>
                      <a:pt x="221" y="83"/>
                      <a:pt x="138" y="166"/>
                      <a:pt x="42" y="262"/>
                    </a:cubicBezTo>
                    <a:lnTo>
                      <a:pt x="1" y="289"/>
                    </a:lnTo>
                    <a:lnTo>
                      <a:pt x="1293" y="1073"/>
                    </a:lnTo>
                    <a:cubicBezTo>
                      <a:pt x="1389" y="977"/>
                      <a:pt x="1499" y="880"/>
                      <a:pt x="1596" y="784"/>
                    </a:cubicBezTo>
                    <a:lnTo>
                      <a:pt x="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9"/>
              <p:cNvSpPr/>
              <p:nvPr/>
            </p:nvSpPr>
            <p:spPr>
              <a:xfrm>
                <a:off x="2995639" y="1403100"/>
                <a:ext cx="23117" cy="47944"/>
              </a:xfrm>
              <a:custGeom>
                <a:rect b="b" l="l" r="r" t="t"/>
                <a:pathLst>
                  <a:path extrusionOk="0" h="1541" w="743">
                    <a:moveTo>
                      <a:pt x="1" y="0"/>
                    </a:moveTo>
                    <a:lnTo>
                      <a:pt x="317" y="1499"/>
                    </a:lnTo>
                    <a:cubicBezTo>
                      <a:pt x="454" y="1513"/>
                      <a:pt x="592" y="1526"/>
                      <a:pt x="743" y="1540"/>
                    </a:cubicBezTo>
                    <a:lnTo>
                      <a:pt x="441" y="55"/>
                    </a:lnTo>
                    <a:cubicBezTo>
                      <a:pt x="289" y="42"/>
                      <a:pt x="138" y="14"/>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9"/>
              <p:cNvSpPr/>
              <p:nvPr/>
            </p:nvSpPr>
            <p:spPr>
              <a:xfrm>
                <a:off x="3103414" y="1391122"/>
                <a:ext cx="38517" cy="43215"/>
              </a:xfrm>
              <a:custGeom>
                <a:rect b="b" l="l" r="r" t="t"/>
                <a:pathLst>
                  <a:path extrusionOk="0" h="1389" w="1238">
                    <a:moveTo>
                      <a:pt x="386" y="1"/>
                    </a:moveTo>
                    <a:cubicBezTo>
                      <a:pt x="262" y="56"/>
                      <a:pt x="138" y="111"/>
                      <a:pt x="1" y="166"/>
                    </a:cubicBezTo>
                    <a:lnTo>
                      <a:pt x="867" y="1389"/>
                    </a:lnTo>
                    <a:cubicBezTo>
                      <a:pt x="990" y="1334"/>
                      <a:pt x="1114" y="1265"/>
                      <a:pt x="1238" y="1197"/>
                    </a:cubicBezTo>
                    <a:lnTo>
                      <a:pt x="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9"/>
              <p:cNvSpPr/>
              <p:nvPr/>
            </p:nvSpPr>
            <p:spPr>
              <a:xfrm>
                <a:off x="3526830" y="1399242"/>
                <a:ext cx="40664" cy="49656"/>
              </a:xfrm>
              <a:custGeom>
                <a:rect b="b" l="l" r="r" t="t"/>
                <a:pathLst>
                  <a:path extrusionOk="0" h="1596" w="1307">
                    <a:moveTo>
                      <a:pt x="1128" y="1"/>
                    </a:moveTo>
                    <a:lnTo>
                      <a:pt x="1" y="1128"/>
                    </a:lnTo>
                    <a:cubicBezTo>
                      <a:pt x="42" y="1279"/>
                      <a:pt x="83" y="1444"/>
                      <a:pt x="111" y="1595"/>
                    </a:cubicBezTo>
                    <a:lnTo>
                      <a:pt x="1307" y="413"/>
                    </a:lnTo>
                    <a:cubicBezTo>
                      <a:pt x="1252" y="262"/>
                      <a:pt x="1197" y="138"/>
                      <a:pt x="1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9"/>
              <p:cNvSpPr/>
              <p:nvPr/>
            </p:nvSpPr>
            <p:spPr>
              <a:xfrm>
                <a:off x="3531964" y="1457860"/>
                <a:ext cx="47944" cy="40633"/>
              </a:xfrm>
              <a:custGeom>
                <a:rect b="b" l="l" r="r" t="t"/>
                <a:pathLst>
                  <a:path extrusionOk="0" h="1306" w="1541">
                    <a:moveTo>
                      <a:pt x="1499" y="0"/>
                    </a:moveTo>
                    <a:lnTo>
                      <a:pt x="42" y="811"/>
                    </a:lnTo>
                    <a:cubicBezTo>
                      <a:pt x="42" y="976"/>
                      <a:pt x="28" y="1141"/>
                      <a:pt x="1" y="1306"/>
                    </a:cubicBezTo>
                    <a:lnTo>
                      <a:pt x="1540" y="454"/>
                    </a:lnTo>
                    <a:cubicBezTo>
                      <a:pt x="1540" y="302"/>
                      <a:pt x="1513" y="151"/>
                      <a:pt x="1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9"/>
              <p:cNvSpPr/>
              <p:nvPr/>
            </p:nvSpPr>
            <p:spPr>
              <a:xfrm>
                <a:off x="3516563" y="1535674"/>
                <a:ext cx="54789" cy="14996"/>
              </a:xfrm>
              <a:custGeom>
                <a:rect b="b" l="l" r="r" t="t"/>
                <a:pathLst>
                  <a:path extrusionOk="0" h="482" w="1761">
                    <a:moveTo>
                      <a:pt x="1761" y="1"/>
                    </a:moveTo>
                    <a:lnTo>
                      <a:pt x="180" y="56"/>
                    </a:lnTo>
                    <a:cubicBezTo>
                      <a:pt x="125" y="193"/>
                      <a:pt x="70" y="331"/>
                      <a:pt x="1" y="482"/>
                    </a:cubicBezTo>
                    <a:lnTo>
                      <a:pt x="1623" y="427"/>
                    </a:lnTo>
                    <a:cubicBezTo>
                      <a:pt x="1664" y="276"/>
                      <a:pt x="1719" y="138"/>
                      <a:pt x="1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9"/>
              <p:cNvSpPr/>
              <p:nvPr/>
            </p:nvSpPr>
            <p:spPr>
              <a:xfrm>
                <a:off x="3433180" y="1281198"/>
                <a:ext cx="27410" cy="50091"/>
              </a:xfrm>
              <a:custGeom>
                <a:rect b="b" l="l" r="r" t="t"/>
                <a:pathLst>
                  <a:path extrusionOk="0" h="1610" w="881">
                    <a:moveTo>
                      <a:pt x="509" y="1"/>
                    </a:moveTo>
                    <a:lnTo>
                      <a:pt x="0" y="1389"/>
                    </a:lnTo>
                    <a:cubicBezTo>
                      <a:pt x="110" y="1458"/>
                      <a:pt x="234" y="1527"/>
                      <a:pt x="358" y="1609"/>
                    </a:cubicBezTo>
                    <a:lnTo>
                      <a:pt x="880" y="207"/>
                    </a:lnTo>
                    <a:cubicBezTo>
                      <a:pt x="756" y="138"/>
                      <a:pt x="633" y="69"/>
                      <a:pt x="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9"/>
              <p:cNvSpPr/>
              <p:nvPr/>
            </p:nvSpPr>
            <p:spPr>
              <a:xfrm>
                <a:off x="3388689" y="1260663"/>
                <a:ext cx="16303" cy="51367"/>
              </a:xfrm>
              <a:custGeom>
                <a:rect b="b" l="l" r="r" t="t"/>
                <a:pathLst>
                  <a:path extrusionOk="0" h="1651" w="524">
                    <a:moveTo>
                      <a:pt x="1" y="1"/>
                    </a:moveTo>
                    <a:lnTo>
                      <a:pt x="97" y="1527"/>
                    </a:lnTo>
                    <a:cubicBezTo>
                      <a:pt x="248" y="1554"/>
                      <a:pt x="386" y="1595"/>
                      <a:pt x="523" y="1650"/>
                    </a:cubicBezTo>
                    <a:lnTo>
                      <a:pt x="427" y="83"/>
                    </a:lnTo>
                    <a:cubicBezTo>
                      <a:pt x="289" y="42"/>
                      <a:pt x="152" y="15"/>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9"/>
              <p:cNvSpPr/>
              <p:nvPr/>
            </p:nvSpPr>
            <p:spPr>
              <a:xfrm>
                <a:off x="3467405" y="1317134"/>
                <a:ext cx="41504" cy="41100"/>
              </a:xfrm>
              <a:custGeom>
                <a:rect b="b" l="l" r="r" t="t"/>
                <a:pathLst>
                  <a:path extrusionOk="0" h="1321" w="1334">
                    <a:moveTo>
                      <a:pt x="1031" y="0"/>
                    </a:moveTo>
                    <a:lnTo>
                      <a:pt x="0" y="1031"/>
                    </a:lnTo>
                    <a:cubicBezTo>
                      <a:pt x="96" y="1128"/>
                      <a:pt x="206" y="1210"/>
                      <a:pt x="303" y="1320"/>
                    </a:cubicBezTo>
                    <a:lnTo>
                      <a:pt x="1334" y="289"/>
                    </a:lnTo>
                    <a:cubicBezTo>
                      <a:pt x="1237" y="193"/>
                      <a:pt x="1127" y="97"/>
                      <a:pt x="1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9"/>
              <p:cNvSpPr/>
              <p:nvPr/>
            </p:nvSpPr>
            <p:spPr>
              <a:xfrm>
                <a:off x="3505456" y="1353475"/>
                <a:ext cx="35966" cy="50496"/>
              </a:xfrm>
              <a:custGeom>
                <a:rect b="b" l="l" r="r" t="t"/>
                <a:pathLst>
                  <a:path extrusionOk="0" h="1623" w="1156">
                    <a:moveTo>
                      <a:pt x="894" y="1"/>
                    </a:moveTo>
                    <a:lnTo>
                      <a:pt x="1" y="1238"/>
                    </a:lnTo>
                    <a:cubicBezTo>
                      <a:pt x="83" y="1376"/>
                      <a:pt x="179" y="1499"/>
                      <a:pt x="248" y="1623"/>
                    </a:cubicBezTo>
                    <a:lnTo>
                      <a:pt x="1155" y="345"/>
                    </a:lnTo>
                    <a:cubicBezTo>
                      <a:pt x="1073" y="235"/>
                      <a:pt x="990" y="11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5" name="Google Shape;2085;p59"/>
            <p:cNvGrpSpPr/>
            <p:nvPr/>
          </p:nvGrpSpPr>
          <p:grpSpPr>
            <a:xfrm>
              <a:off x="1791258" y="1336922"/>
              <a:ext cx="1725331" cy="1689195"/>
              <a:chOff x="1791258" y="1336922"/>
              <a:chExt cx="1725331" cy="1689195"/>
            </a:xfrm>
          </p:grpSpPr>
          <p:sp>
            <p:nvSpPr>
              <p:cNvPr id="2086" name="Google Shape;2086;p59"/>
              <p:cNvSpPr/>
              <p:nvPr/>
            </p:nvSpPr>
            <p:spPr>
              <a:xfrm>
                <a:off x="1863533" y="2370973"/>
                <a:ext cx="600938" cy="600938"/>
              </a:xfrm>
              <a:custGeom>
                <a:rect b="b" l="l" r="r" t="t"/>
                <a:pathLst>
                  <a:path extrusionOk="0" h="19315" w="19315">
                    <a:moveTo>
                      <a:pt x="10159" y="1"/>
                    </a:moveTo>
                    <a:lnTo>
                      <a:pt x="0" y="3492"/>
                    </a:lnTo>
                    <a:cubicBezTo>
                      <a:pt x="2763" y="10792"/>
                      <a:pt x="8523" y="16551"/>
                      <a:pt x="15836" y="19314"/>
                    </a:cubicBezTo>
                    <a:lnTo>
                      <a:pt x="19314" y="9156"/>
                    </a:lnTo>
                    <a:cubicBezTo>
                      <a:pt x="15135" y="7492"/>
                      <a:pt x="11822" y="4180"/>
                      <a:pt x="101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9"/>
              <p:cNvSpPr/>
              <p:nvPr/>
            </p:nvSpPr>
            <p:spPr>
              <a:xfrm>
                <a:off x="1863533" y="1391122"/>
                <a:ext cx="600938" cy="600938"/>
              </a:xfrm>
              <a:custGeom>
                <a:rect b="b" l="l" r="r" t="t"/>
                <a:pathLst>
                  <a:path extrusionOk="0" h="19315" w="19315">
                    <a:moveTo>
                      <a:pt x="15823" y="1"/>
                    </a:moveTo>
                    <a:cubicBezTo>
                      <a:pt x="8523" y="2764"/>
                      <a:pt x="2763" y="8523"/>
                      <a:pt x="0" y="15836"/>
                    </a:cubicBezTo>
                    <a:lnTo>
                      <a:pt x="10159" y="19314"/>
                    </a:lnTo>
                    <a:cubicBezTo>
                      <a:pt x="11822" y="15135"/>
                      <a:pt x="15135" y="11822"/>
                      <a:pt x="19314" y="10159"/>
                    </a:cubicBezTo>
                    <a:lnTo>
                      <a:pt x="15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9"/>
              <p:cNvSpPr/>
              <p:nvPr/>
            </p:nvSpPr>
            <p:spPr>
              <a:xfrm>
                <a:off x="2843373" y="2370973"/>
                <a:ext cx="600938" cy="600938"/>
              </a:xfrm>
              <a:custGeom>
                <a:rect b="b" l="l" r="r" t="t"/>
                <a:pathLst>
                  <a:path extrusionOk="0" h="19315" w="19315">
                    <a:moveTo>
                      <a:pt x="9170" y="1"/>
                    </a:moveTo>
                    <a:cubicBezTo>
                      <a:pt x="7493" y="4180"/>
                      <a:pt x="4180" y="7492"/>
                      <a:pt x="1" y="9156"/>
                    </a:cubicBezTo>
                    <a:lnTo>
                      <a:pt x="3492" y="19314"/>
                    </a:lnTo>
                    <a:cubicBezTo>
                      <a:pt x="10792" y="16551"/>
                      <a:pt x="16552" y="10792"/>
                      <a:pt x="19315" y="3492"/>
                    </a:cubicBezTo>
                    <a:lnTo>
                      <a:pt x="91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9"/>
              <p:cNvSpPr/>
              <p:nvPr/>
            </p:nvSpPr>
            <p:spPr>
              <a:xfrm>
                <a:off x="2843373" y="1391122"/>
                <a:ext cx="600938" cy="600938"/>
              </a:xfrm>
              <a:custGeom>
                <a:rect b="b" l="l" r="r" t="t"/>
                <a:pathLst>
                  <a:path extrusionOk="0" h="19315" w="19315">
                    <a:moveTo>
                      <a:pt x="3492" y="1"/>
                    </a:moveTo>
                    <a:lnTo>
                      <a:pt x="1" y="10159"/>
                    </a:lnTo>
                    <a:cubicBezTo>
                      <a:pt x="4180" y="11822"/>
                      <a:pt x="7493" y="15135"/>
                      <a:pt x="9170" y="19314"/>
                    </a:cubicBezTo>
                    <a:lnTo>
                      <a:pt x="19315" y="15836"/>
                    </a:lnTo>
                    <a:cubicBezTo>
                      <a:pt x="16552" y="8523"/>
                      <a:pt x="10792" y="2764"/>
                      <a:pt x="3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9"/>
              <p:cNvSpPr/>
              <p:nvPr/>
            </p:nvSpPr>
            <p:spPr>
              <a:xfrm>
                <a:off x="2355802" y="1336922"/>
                <a:ext cx="595804" cy="370301"/>
              </a:xfrm>
              <a:custGeom>
                <a:rect b="b" l="l" r="r" t="t"/>
                <a:pathLst>
                  <a:path extrusionOk="0" h="11902" w="19150">
                    <a:moveTo>
                      <a:pt x="9575" y="0"/>
                    </a:moveTo>
                    <a:cubicBezTo>
                      <a:pt x="6331" y="0"/>
                      <a:pt x="3087" y="581"/>
                      <a:pt x="1" y="1743"/>
                    </a:cubicBezTo>
                    <a:lnTo>
                      <a:pt x="14" y="1743"/>
                    </a:lnTo>
                    <a:lnTo>
                      <a:pt x="3492" y="11901"/>
                    </a:lnTo>
                    <a:cubicBezTo>
                      <a:pt x="5444" y="11118"/>
                      <a:pt x="7510" y="10726"/>
                      <a:pt x="9577" y="10726"/>
                    </a:cubicBezTo>
                    <a:cubicBezTo>
                      <a:pt x="11644" y="10726"/>
                      <a:pt x="13713" y="11118"/>
                      <a:pt x="15672" y="11901"/>
                    </a:cubicBezTo>
                    <a:lnTo>
                      <a:pt x="19150" y="1743"/>
                    </a:lnTo>
                    <a:cubicBezTo>
                      <a:pt x="16064" y="581"/>
                      <a:pt x="12819" y="0"/>
                      <a:pt x="95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9"/>
              <p:cNvSpPr/>
              <p:nvPr/>
            </p:nvSpPr>
            <p:spPr>
              <a:xfrm>
                <a:off x="2355802" y="2655816"/>
                <a:ext cx="595804" cy="370301"/>
              </a:xfrm>
              <a:custGeom>
                <a:rect b="b" l="l" r="r" t="t"/>
                <a:pathLst>
                  <a:path extrusionOk="0" h="11902" w="19150">
                    <a:moveTo>
                      <a:pt x="3492" y="1"/>
                    </a:moveTo>
                    <a:lnTo>
                      <a:pt x="1" y="10159"/>
                    </a:lnTo>
                    <a:cubicBezTo>
                      <a:pt x="3087" y="11321"/>
                      <a:pt x="6331" y="11902"/>
                      <a:pt x="9575" y="11902"/>
                    </a:cubicBezTo>
                    <a:cubicBezTo>
                      <a:pt x="12819" y="11902"/>
                      <a:pt x="16064" y="11321"/>
                      <a:pt x="19150" y="10159"/>
                    </a:cubicBezTo>
                    <a:lnTo>
                      <a:pt x="15672" y="1"/>
                    </a:lnTo>
                    <a:cubicBezTo>
                      <a:pt x="13734" y="784"/>
                      <a:pt x="11672" y="1169"/>
                      <a:pt x="9582" y="1169"/>
                    </a:cubicBezTo>
                    <a:cubicBezTo>
                      <a:pt x="7493" y="1169"/>
                      <a:pt x="5431" y="784"/>
                      <a:pt x="34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9"/>
              <p:cNvSpPr/>
              <p:nvPr/>
            </p:nvSpPr>
            <p:spPr>
              <a:xfrm>
                <a:off x="1791258" y="1883832"/>
                <a:ext cx="388377" cy="595804"/>
              </a:xfrm>
              <a:custGeom>
                <a:rect b="b" l="l" r="r" t="t"/>
                <a:pathLst>
                  <a:path extrusionOk="0" h="19150" w="12483">
                    <a:moveTo>
                      <a:pt x="2323" y="0"/>
                    </a:moveTo>
                    <a:cubicBezTo>
                      <a:pt x="0" y="6173"/>
                      <a:pt x="0" y="12963"/>
                      <a:pt x="2323" y="19149"/>
                    </a:cubicBezTo>
                    <a:lnTo>
                      <a:pt x="12482" y="15658"/>
                    </a:lnTo>
                    <a:cubicBezTo>
                      <a:pt x="11712" y="13719"/>
                      <a:pt x="11314" y="11657"/>
                      <a:pt x="11314" y="9568"/>
                    </a:cubicBezTo>
                    <a:cubicBezTo>
                      <a:pt x="11314" y="7478"/>
                      <a:pt x="11712" y="5417"/>
                      <a:pt x="12482" y="3478"/>
                    </a:cubicBezTo>
                    <a:lnTo>
                      <a:pt x="2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9"/>
              <p:cNvSpPr/>
              <p:nvPr/>
            </p:nvSpPr>
            <p:spPr>
              <a:xfrm>
                <a:off x="3128647" y="1883832"/>
                <a:ext cx="387942" cy="595804"/>
              </a:xfrm>
              <a:custGeom>
                <a:rect b="b" l="l" r="r" t="t"/>
                <a:pathLst>
                  <a:path extrusionOk="0" h="19150" w="12469">
                    <a:moveTo>
                      <a:pt x="10146" y="0"/>
                    </a:moveTo>
                    <a:lnTo>
                      <a:pt x="1" y="3478"/>
                    </a:lnTo>
                    <a:cubicBezTo>
                      <a:pt x="771" y="5417"/>
                      <a:pt x="1169" y="7478"/>
                      <a:pt x="1169" y="9568"/>
                    </a:cubicBezTo>
                    <a:cubicBezTo>
                      <a:pt x="1169" y="11657"/>
                      <a:pt x="771" y="13719"/>
                      <a:pt x="1" y="15658"/>
                    </a:cubicBezTo>
                    <a:lnTo>
                      <a:pt x="10146" y="19149"/>
                    </a:lnTo>
                    <a:cubicBezTo>
                      <a:pt x="12469" y="12963"/>
                      <a:pt x="12469" y="6173"/>
                      <a:pt x="101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94" name="Google Shape;2094;p59"/>
          <p:cNvSpPr txBox="1"/>
          <p:nvPr/>
        </p:nvSpPr>
        <p:spPr>
          <a:xfrm>
            <a:off x="3734402" y="1096760"/>
            <a:ext cx="16752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567682"/>
                </a:solidFill>
                <a:latin typeface="Abel"/>
                <a:ea typeface="Abel"/>
                <a:cs typeface="Abel"/>
                <a:sym typeface="Abel"/>
              </a:rPr>
              <a:t>2</a:t>
            </a:r>
            <a:endParaRPr b="1" sz="2400">
              <a:solidFill>
                <a:srgbClr val="567682"/>
              </a:solidFill>
              <a:latin typeface="Abel"/>
              <a:ea typeface="Abel"/>
              <a:cs typeface="Abel"/>
              <a:sym typeface="Abel"/>
            </a:endParaRPr>
          </a:p>
        </p:txBody>
      </p:sp>
      <p:sp>
        <p:nvSpPr>
          <p:cNvPr id="2095" name="Google Shape;2095;p59"/>
          <p:cNvSpPr txBox="1"/>
          <p:nvPr/>
        </p:nvSpPr>
        <p:spPr>
          <a:xfrm>
            <a:off x="724400" y="2082838"/>
            <a:ext cx="2853300" cy="540000"/>
          </a:xfrm>
          <a:prstGeom prst="rect">
            <a:avLst/>
          </a:prstGeom>
          <a:noFill/>
          <a:ln>
            <a:noFill/>
          </a:ln>
        </p:spPr>
        <p:txBody>
          <a:bodyPr anchorCtr="0" anchor="ctr" bIns="91425" lIns="91425" spcFirstLastPara="1" rIns="91425" wrap="square" tIns="91425">
            <a:noAutofit/>
          </a:bodyPr>
          <a:lstStyle/>
          <a:p>
            <a:pPr indent="-203200" lvl="0" marL="342900" marR="0" rtl="0" algn="l">
              <a:lnSpc>
                <a:spcPct val="100000"/>
              </a:lnSpc>
              <a:spcBef>
                <a:spcPts val="0"/>
              </a:spcBef>
              <a:spcAft>
                <a:spcPts val="0"/>
              </a:spcAft>
              <a:buClr>
                <a:srgbClr val="263236"/>
              </a:buClr>
              <a:buSzPts val="1400"/>
              <a:buFont typeface="Poppins"/>
              <a:buChar char="➔"/>
            </a:pPr>
            <a:r>
              <a:rPr lang="en">
                <a:solidFill>
                  <a:srgbClr val="263236"/>
                </a:solidFill>
                <a:latin typeface="Poppins"/>
                <a:ea typeface="Poppins"/>
                <a:cs typeface="Poppins"/>
                <a:sym typeface="Poppins"/>
              </a:rPr>
              <a:t>Reprocessed data</a:t>
            </a:r>
            <a:endParaRPr>
              <a:solidFill>
                <a:srgbClr val="263236"/>
              </a:solidFill>
              <a:latin typeface="Poppins"/>
              <a:ea typeface="Poppins"/>
              <a:cs typeface="Poppins"/>
              <a:sym typeface="Poppins"/>
            </a:endParaRPr>
          </a:p>
          <a:p>
            <a:pPr indent="-203200" lvl="0" marL="342900" marR="0" rtl="0" algn="l">
              <a:lnSpc>
                <a:spcPct val="100000"/>
              </a:lnSpc>
              <a:spcBef>
                <a:spcPts val="0"/>
              </a:spcBef>
              <a:spcAft>
                <a:spcPts val="0"/>
              </a:spcAft>
              <a:buClr>
                <a:srgbClr val="263236"/>
              </a:buClr>
              <a:buSzPts val="1400"/>
              <a:buFont typeface="Poppins"/>
              <a:buChar char="➔"/>
            </a:pPr>
            <a:r>
              <a:rPr lang="en">
                <a:solidFill>
                  <a:srgbClr val="263236"/>
                </a:solidFill>
                <a:latin typeface="Poppins"/>
                <a:ea typeface="Poppins"/>
                <a:cs typeface="Poppins"/>
                <a:sym typeface="Poppins"/>
              </a:rPr>
              <a:t>Oversampling</a:t>
            </a:r>
            <a:endParaRPr>
              <a:solidFill>
                <a:srgbClr val="263236"/>
              </a:solidFill>
              <a:latin typeface="Poppins"/>
              <a:ea typeface="Poppins"/>
              <a:cs typeface="Poppins"/>
              <a:sym typeface="Poppins"/>
            </a:endParaRPr>
          </a:p>
          <a:p>
            <a:pPr indent="-203200" lvl="0" marL="342900" marR="0" rtl="0" algn="l">
              <a:lnSpc>
                <a:spcPct val="100000"/>
              </a:lnSpc>
              <a:spcBef>
                <a:spcPts val="0"/>
              </a:spcBef>
              <a:spcAft>
                <a:spcPts val="0"/>
              </a:spcAft>
              <a:buClr>
                <a:srgbClr val="263236"/>
              </a:buClr>
              <a:buSzPts val="1400"/>
              <a:buFont typeface="Poppins"/>
              <a:buChar char="➔"/>
            </a:pPr>
            <a:r>
              <a:rPr lang="en">
                <a:solidFill>
                  <a:srgbClr val="263236"/>
                </a:solidFill>
                <a:latin typeface="Poppins"/>
                <a:ea typeface="Poppins"/>
                <a:cs typeface="Poppins"/>
                <a:sym typeface="Poppins"/>
              </a:rPr>
              <a:t>Changed encoding type</a:t>
            </a:r>
            <a:endParaRPr>
              <a:solidFill>
                <a:srgbClr val="263236"/>
              </a:solidFill>
              <a:latin typeface="Poppins"/>
              <a:ea typeface="Poppins"/>
              <a:cs typeface="Poppins"/>
              <a:sym typeface="Poppins"/>
            </a:endParaRPr>
          </a:p>
        </p:txBody>
      </p:sp>
      <p:pic>
        <p:nvPicPr>
          <p:cNvPr id="2096" name="Google Shape;2096;p59"/>
          <p:cNvPicPr preferRelativeResize="0"/>
          <p:nvPr/>
        </p:nvPicPr>
        <p:blipFill>
          <a:blip r:embed="rId3">
            <a:alphaModFix/>
          </a:blip>
          <a:stretch>
            <a:fillRect/>
          </a:stretch>
        </p:blipFill>
        <p:spPr>
          <a:xfrm>
            <a:off x="1019556" y="3414325"/>
            <a:ext cx="3127570" cy="763300"/>
          </a:xfrm>
          <a:prstGeom prst="rect">
            <a:avLst/>
          </a:prstGeom>
          <a:noFill/>
          <a:ln>
            <a:noFill/>
          </a:ln>
        </p:spPr>
      </p:pic>
      <p:pic>
        <p:nvPicPr>
          <p:cNvPr id="2097" name="Google Shape;2097;p59"/>
          <p:cNvPicPr preferRelativeResize="0"/>
          <p:nvPr/>
        </p:nvPicPr>
        <p:blipFill>
          <a:blip r:embed="rId4">
            <a:alphaModFix/>
          </a:blip>
          <a:stretch>
            <a:fillRect/>
          </a:stretch>
        </p:blipFill>
        <p:spPr>
          <a:xfrm>
            <a:off x="5172313" y="3359325"/>
            <a:ext cx="3874535" cy="1249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sp>
        <p:nvSpPr>
          <p:cNvPr id="2102" name="Google Shape;2102;p60"/>
          <p:cNvSpPr txBox="1"/>
          <p:nvPr>
            <p:ph idx="4" type="title"/>
          </p:nvPr>
        </p:nvSpPr>
        <p:spPr>
          <a:xfrm>
            <a:off x="713225" y="537600"/>
            <a:ext cx="46692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 Model Summary —</a:t>
            </a:r>
            <a:endParaRPr sz="2800"/>
          </a:p>
        </p:txBody>
      </p:sp>
      <p:pic>
        <p:nvPicPr>
          <p:cNvPr id="2103" name="Google Shape;2103;p60"/>
          <p:cNvPicPr preferRelativeResize="0"/>
          <p:nvPr/>
        </p:nvPicPr>
        <p:blipFill>
          <a:blip r:embed="rId3">
            <a:alphaModFix/>
          </a:blip>
          <a:stretch>
            <a:fillRect/>
          </a:stretch>
        </p:blipFill>
        <p:spPr>
          <a:xfrm>
            <a:off x="652688" y="966300"/>
            <a:ext cx="7838624" cy="3872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sp>
        <p:nvSpPr>
          <p:cNvPr id="2108" name="Google Shape;2108;p61"/>
          <p:cNvSpPr txBox="1"/>
          <p:nvPr>
            <p:ph type="title"/>
          </p:nvPr>
        </p:nvSpPr>
        <p:spPr>
          <a:xfrm>
            <a:off x="713225" y="539500"/>
            <a:ext cx="4648500" cy="22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Conclusions</a:t>
            </a:r>
            <a:endParaRPr sz="6600">
              <a:solidFill>
                <a:schemeClr val="lt1"/>
              </a:solidFill>
            </a:endParaRPr>
          </a:p>
        </p:txBody>
      </p:sp>
      <p:grpSp>
        <p:nvGrpSpPr>
          <p:cNvPr id="2109" name="Google Shape;2109;p61"/>
          <p:cNvGrpSpPr/>
          <p:nvPr/>
        </p:nvGrpSpPr>
        <p:grpSpPr>
          <a:xfrm>
            <a:off x="5645110" y="641233"/>
            <a:ext cx="3422664" cy="3293021"/>
            <a:chOff x="-3259839" y="1466715"/>
            <a:chExt cx="2709304" cy="2606888"/>
          </a:xfrm>
        </p:grpSpPr>
        <p:sp>
          <p:nvSpPr>
            <p:cNvPr id="2110" name="Google Shape;2110;p61"/>
            <p:cNvSpPr/>
            <p:nvPr/>
          </p:nvSpPr>
          <p:spPr>
            <a:xfrm>
              <a:off x="-2096048" y="3125413"/>
              <a:ext cx="802569" cy="688326"/>
            </a:xfrm>
            <a:custGeom>
              <a:rect b="b" l="l" r="r" t="t"/>
              <a:pathLst>
                <a:path extrusionOk="0" h="7676" w="8950">
                  <a:moveTo>
                    <a:pt x="5090" y="0"/>
                  </a:moveTo>
                  <a:cubicBezTo>
                    <a:pt x="4149" y="0"/>
                    <a:pt x="3189" y="350"/>
                    <a:pt x="2406" y="1132"/>
                  </a:cubicBezTo>
                  <a:cubicBezTo>
                    <a:pt x="1" y="3538"/>
                    <a:pt x="1705" y="7676"/>
                    <a:pt x="5114" y="7676"/>
                  </a:cubicBezTo>
                  <a:cubicBezTo>
                    <a:pt x="7231" y="7676"/>
                    <a:pt x="8950" y="5957"/>
                    <a:pt x="8950" y="3840"/>
                  </a:cubicBezTo>
                  <a:cubicBezTo>
                    <a:pt x="8950" y="1533"/>
                    <a:pt x="7061" y="0"/>
                    <a:pt x="50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1"/>
            <p:cNvSpPr/>
            <p:nvPr/>
          </p:nvSpPr>
          <p:spPr>
            <a:xfrm>
              <a:off x="-2702968" y="1466715"/>
              <a:ext cx="2152433" cy="1137210"/>
            </a:xfrm>
            <a:custGeom>
              <a:rect b="b" l="l" r="r" t="t"/>
              <a:pathLst>
                <a:path extrusionOk="0" h="17181" w="32519">
                  <a:moveTo>
                    <a:pt x="3959" y="1"/>
                  </a:moveTo>
                  <a:cubicBezTo>
                    <a:pt x="1974" y="1"/>
                    <a:pt x="1953" y="1695"/>
                    <a:pt x="1953" y="1695"/>
                  </a:cubicBezTo>
                  <a:cubicBezTo>
                    <a:pt x="1953" y="1695"/>
                    <a:pt x="358" y="1970"/>
                    <a:pt x="180" y="3166"/>
                  </a:cubicBezTo>
                  <a:cubicBezTo>
                    <a:pt x="1" y="4348"/>
                    <a:pt x="1004" y="5145"/>
                    <a:pt x="1004" y="5145"/>
                  </a:cubicBezTo>
                  <a:cubicBezTo>
                    <a:pt x="1692" y="5585"/>
                    <a:pt x="2351" y="6094"/>
                    <a:pt x="2943" y="6671"/>
                  </a:cubicBezTo>
                  <a:cubicBezTo>
                    <a:pt x="3175" y="6894"/>
                    <a:pt x="3373" y="6979"/>
                    <a:pt x="3540" y="6979"/>
                  </a:cubicBezTo>
                  <a:cubicBezTo>
                    <a:pt x="3923" y="6979"/>
                    <a:pt x="4140" y="6533"/>
                    <a:pt x="4229" y="6295"/>
                  </a:cubicBezTo>
                  <a:lnTo>
                    <a:pt x="4229" y="6295"/>
                  </a:lnTo>
                  <a:cubicBezTo>
                    <a:pt x="4123" y="6840"/>
                    <a:pt x="4881" y="7166"/>
                    <a:pt x="4881" y="7166"/>
                  </a:cubicBezTo>
                  <a:cubicBezTo>
                    <a:pt x="4881" y="7166"/>
                    <a:pt x="5994" y="7207"/>
                    <a:pt x="6572" y="7881"/>
                  </a:cubicBezTo>
                  <a:cubicBezTo>
                    <a:pt x="6737" y="8074"/>
                    <a:pt x="6925" y="8143"/>
                    <a:pt x="7109" y="8143"/>
                  </a:cubicBezTo>
                  <a:cubicBezTo>
                    <a:pt x="7338" y="8143"/>
                    <a:pt x="7560" y="8037"/>
                    <a:pt x="7726" y="7930"/>
                  </a:cubicBezTo>
                  <a:lnTo>
                    <a:pt x="7726" y="7930"/>
                  </a:lnTo>
                  <a:cubicBezTo>
                    <a:pt x="7518" y="8390"/>
                    <a:pt x="8125" y="9366"/>
                    <a:pt x="8125" y="9366"/>
                  </a:cubicBezTo>
                  <a:cubicBezTo>
                    <a:pt x="8125" y="9366"/>
                    <a:pt x="9266" y="9682"/>
                    <a:pt x="9843" y="10383"/>
                  </a:cubicBezTo>
                  <a:cubicBezTo>
                    <a:pt x="9963" y="10535"/>
                    <a:pt x="10106" y="10595"/>
                    <a:pt x="10256" y="10595"/>
                  </a:cubicBezTo>
                  <a:cubicBezTo>
                    <a:pt x="10542" y="10595"/>
                    <a:pt x="10854" y="10378"/>
                    <a:pt x="11090" y="10168"/>
                  </a:cubicBezTo>
                  <a:lnTo>
                    <a:pt x="11090" y="10168"/>
                  </a:lnTo>
                  <a:cubicBezTo>
                    <a:pt x="10852" y="10759"/>
                    <a:pt x="11191" y="11716"/>
                    <a:pt x="11191" y="11716"/>
                  </a:cubicBezTo>
                  <a:cubicBezTo>
                    <a:pt x="11191" y="11716"/>
                    <a:pt x="11244" y="11696"/>
                    <a:pt x="11336" y="11696"/>
                  </a:cubicBezTo>
                  <a:cubicBezTo>
                    <a:pt x="11563" y="11696"/>
                    <a:pt x="12023" y="11821"/>
                    <a:pt x="12483" y="12692"/>
                  </a:cubicBezTo>
                  <a:cubicBezTo>
                    <a:pt x="12821" y="13340"/>
                    <a:pt x="13705" y="13494"/>
                    <a:pt x="14470" y="13494"/>
                  </a:cubicBezTo>
                  <a:cubicBezTo>
                    <a:pt x="15168" y="13494"/>
                    <a:pt x="15768" y="13366"/>
                    <a:pt x="15768" y="13366"/>
                  </a:cubicBezTo>
                  <a:lnTo>
                    <a:pt x="15768" y="13366"/>
                  </a:lnTo>
                  <a:cubicBezTo>
                    <a:pt x="15768" y="13366"/>
                    <a:pt x="15287" y="14837"/>
                    <a:pt x="19122" y="16266"/>
                  </a:cubicBezTo>
                  <a:cubicBezTo>
                    <a:pt x="20278" y="16691"/>
                    <a:pt x="21119" y="16840"/>
                    <a:pt x="21730" y="16840"/>
                  </a:cubicBezTo>
                  <a:cubicBezTo>
                    <a:pt x="23154" y="16840"/>
                    <a:pt x="23329" y="16033"/>
                    <a:pt x="23329" y="16033"/>
                  </a:cubicBezTo>
                  <a:cubicBezTo>
                    <a:pt x="23531" y="16393"/>
                    <a:pt x="23924" y="16509"/>
                    <a:pt x="24344" y="16509"/>
                  </a:cubicBezTo>
                  <a:cubicBezTo>
                    <a:pt x="25092" y="16509"/>
                    <a:pt x="25927" y="16143"/>
                    <a:pt x="25927" y="16143"/>
                  </a:cubicBezTo>
                  <a:cubicBezTo>
                    <a:pt x="26505" y="16777"/>
                    <a:pt x="26999" y="16994"/>
                    <a:pt x="27404" y="16994"/>
                  </a:cubicBezTo>
                  <a:cubicBezTo>
                    <a:pt x="28282" y="16994"/>
                    <a:pt x="28745" y="15978"/>
                    <a:pt x="28745" y="15978"/>
                  </a:cubicBezTo>
                  <a:cubicBezTo>
                    <a:pt x="28745" y="15978"/>
                    <a:pt x="30029" y="17181"/>
                    <a:pt x="31031" y="17181"/>
                  </a:cubicBezTo>
                  <a:cubicBezTo>
                    <a:pt x="31462" y="17181"/>
                    <a:pt x="31841" y="16958"/>
                    <a:pt x="32044" y="16321"/>
                  </a:cubicBezTo>
                  <a:cubicBezTo>
                    <a:pt x="32519" y="14798"/>
                    <a:pt x="31527" y="14584"/>
                    <a:pt x="30934" y="14584"/>
                  </a:cubicBezTo>
                  <a:cubicBezTo>
                    <a:pt x="30703" y="14584"/>
                    <a:pt x="30532" y="14617"/>
                    <a:pt x="30532" y="14617"/>
                  </a:cubicBezTo>
                  <a:cubicBezTo>
                    <a:pt x="30628" y="13641"/>
                    <a:pt x="29666" y="13476"/>
                    <a:pt x="29666" y="13476"/>
                  </a:cubicBezTo>
                  <a:cubicBezTo>
                    <a:pt x="31480" y="10328"/>
                    <a:pt x="27755" y="9187"/>
                    <a:pt x="27755" y="9187"/>
                  </a:cubicBezTo>
                  <a:cubicBezTo>
                    <a:pt x="27462" y="7375"/>
                    <a:pt x="26277" y="7022"/>
                    <a:pt x="25399" y="7022"/>
                  </a:cubicBezTo>
                  <a:cubicBezTo>
                    <a:pt x="24838" y="7022"/>
                    <a:pt x="24401" y="7166"/>
                    <a:pt x="24401" y="7166"/>
                  </a:cubicBezTo>
                  <a:cubicBezTo>
                    <a:pt x="24607" y="6328"/>
                    <a:pt x="24607" y="5462"/>
                    <a:pt x="24401" y="4623"/>
                  </a:cubicBezTo>
                  <a:cubicBezTo>
                    <a:pt x="24279" y="4105"/>
                    <a:pt x="23902" y="3942"/>
                    <a:pt x="23475" y="3942"/>
                  </a:cubicBezTo>
                  <a:cubicBezTo>
                    <a:pt x="22746" y="3942"/>
                    <a:pt x="21872" y="4417"/>
                    <a:pt x="21872" y="4417"/>
                  </a:cubicBezTo>
                  <a:cubicBezTo>
                    <a:pt x="21872" y="4417"/>
                    <a:pt x="21954" y="1379"/>
                    <a:pt x="19026" y="637"/>
                  </a:cubicBezTo>
                  <a:cubicBezTo>
                    <a:pt x="18670" y="546"/>
                    <a:pt x="18334" y="507"/>
                    <a:pt x="18018" y="507"/>
                  </a:cubicBezTo>
                  <a:cubicBezTo>
                    <a:pt x="15737" y="507"/>
                    <a:pt x="14517" y="2575"/>
                    <a:pt x="14517" y="2575"/>
                  </a:cubicBezTo>
                  <a:cubicBezTo>
                    <a:pt x="14517" y="2575"/>
                    <a:pt x="13857" y="939"/>
                    <a:pt x="11026" y="458"/>
                  </a:cubicBezTo>
                  <a:cubicBezTo>
                    <a:pt x="10715" y="405"/>
                    <a:pt x="10429" y="382"/>
                    <a:pt x="10164" y="382"/>
                  </a:cubicBezTo>
                  <a:cubicBezTo>
                    <a:pt x="8058" y="382"/>
                    <a:pt x="7362" y="1866"/>
                    <a:pt x="7329" y="1940"/>
                  </a:cubicBezTo>
                  <a:lnTo>
                    <a:pt x="7329" y="1940"/>
                  </a:lnTo>
                  <a:cubicBezTo>
                    <a:pt x="7357" y="1875"/>
                    <a:pt x="7808" y="729"/>
                    <a:pt x="4936" y="114"/>
                  </a:cubicBezTo>
                  <a:cubicBezTo>
                    <a:pt x="4566" y="35"/>
                    <a:pt x="4243" y="1"/>
                    <a:pt x="39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1"/>
            <p:cNvSpPr/>
            <p:nvPr/>
          </p:nvSpPr>
          <p:spPr>
            <a:xfrm>
              <a:off x="-2914980" y="3855705"/>
              <a:ext cx="472332" cy="180500"/>
            </a:xfrm>
            <a:custGeom>
              <a:rect b="b" l="l" r="r" t="t"/>
              <a:pathLst>
                <a:path extrusionOk="0" h="2727" w="7136">
                  <a:moveTo>
                    <a:pt x="1601" y="1"/>
                  </a:moveTo>
                  <a:cubicBezTo>
                    <a:pt x="956" y="1"/>
                    <a:pt x="414" y="603"/>
                    <a:pt x="276" y="973"/>
                  </a:cubicBezTo>
                  <a:cubicBezTo>
                    <a:pt x="152" y="1316"/>
                    <a:pt x="1" y="1866"/>
                    <a:pt x="454" y="2457"/>
                  </a:cubicBezTo>
                  <a:cubicBezTo>
                    <a:pt x="611" y="2652"/>
                    <a:pt x="1044" y="2727"/>
                    <a:pt x="1618" y="2727"/>
                  </a:cubicBezTo>
                  <a:cubicBezTo>
                    <a:pt x="3563" y="2727"/>
                    <a:pt x="7135" y="1866"/>
                    <a:pt x="7135" y="1866"/>
                  </a:cubicBezTo>
                  <a:cubicBezTo>
                    <a:pt x="7085" y="1374"/>
                    <a:pt x="5689" y="1307"/>
                    <a:pt x="4943" y="1307"/>
                  </a:cubicBezTo>
                  <a:cubicBezTo>
                    <a:pt x="4669" y="1307"/>
                    <a:pt x="4482" y="1316"/>
                    <a:pt x="4482" y="1316"/>
                  </a:cubicBezTo>
                  <a:cubicBezTo>
                    <a:pt x="4261" y="789"/>
                    <a:pt x="3873" y="650"/>
                    <a:pt x="3526" y="650"/>
                  </a:cubicBezTo>
                  <a:cubicBezTo>
                    <a:pt x="3140" y="650"/>
                    <a:pt x="2805" y="821"/>
                    <a:pt x="2805" y="821"/>
                  </a:cubicBezTo>
                  <a:cubicBezTo>
                    <a:pt x="2409" y="215"/>
                    <a:pt x="1987" y="1"/>
                    <a:pt x="1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3" name="Google Shape;2113;p61"/>
            <p:cNvGrpSpPr/>
            <p:nvPr/>
          </p:nvGrpSpPr>
          <p:grpSpPr>
            <a:xfrm>
              <a:off x="-2637438" y="1714073"/>
              <a:ext cx="158393" cy="286142"/>
              <a:chOff x="-2637438" y="1714073"/>
              <a:chExt cx="158393" cy="286142"/>
            </a:xfrm>
          </p:grpSpPr>
          <p:sp>
            <p:nvSpPr>
              <p:cNvPr id="2114" name="Google Shape;2114;p61"/>
              <p:cNvSpPr/>
              <p:nvPr/>
            </p:nvSpPr>
            <p:spPr>
              <a:xfrm>
                <a:off x="-2637438" y="1714073"/>
                <a:ext cx="158393" cy="125099"/>
              </a:xfrm>
              <a:custGeom>
                <a:rect b="b" l="l" r="r" t="t"/>
                <a:pathLst>
                  <a:path extrusionOk="0" h="1890" w="2393">
                    <a:moveTo>
                      <a:pt x="932" y="1"/>
                    </a:moveTo>
                    <a:cubicBezTo>
                      <a:pt x="196" y="1"/>
                      <a:pt x="1" y="501"/>
                      <a:pt x="1" y="501"/>
                    </a:cubicBezTo>
                    <a:lnTo>
                      <a:pt x="1" y="1601"/>
                    </a:lnTo>
                    <a:cubicBezTo>
                      <a:pt x="149" y="1452"/>
                      <a:pt x="421" y="1292"/>
                      <a:pt x="895" y="1292"/>
                    </a:cubicBezTo>
                    <a:cubicBezTo>
                      <a:pt x="947" y="1292"/>
                      <a:pt x="1002" y="1294"/>
                      <a:pt x="1059" y="1298"/>
                    </a:cubicBezTo>
                    <a:cubicBezTo>
                      <a:pt x="1554" y="1326"/>
                      <a:pt x="2021" y="1546"/>
                      <a:pt x="2392" y="1890"/>
                    </a:cubicBezTo>
                    <a:lnTo>
                      <a:pt x="2392" y="762"/>
                    </a:lnTo>
                    <a:cubicBezTo>
                      <a:pt x="2076" y="336"/>
                      <a:pt x="1595" y="61"/>
                      <a:pt x="1073" y="6"/>
                    </a:cubicBezTo>
                    <a:cubicBezTo>
                      <a:pt x="1024" y="2"/>
                      <a:pt x="977" y="1"/>
                      <a:pt x="9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1"/>
              <p:cNvSpPr/>
              <p:nvPr/>
            </p:nvSpPr>
            <p:spPr>
              <a:xfrm>
                <a:off x="-2637438" y="1799593"/>
                <a:ext cx="158393" cy="200622"/>
              </a:xfrm>
              <a:custGeom>
                <a:rect b="b" l="l" r="r" t="t"/>
                <a:pathLst>
                  <a:path extrusionOk="0" h="3031" w="2393">
                    <a:moveTo>
                      <a:pt x="895" y="0"/>
                    </a:moveTo>
                    <a:cubicBezTo>
                      <a:pt x="421" y="0"/>
                      <a:pt x="149" y="160"/>
                      <a:pt x="1" y="309"/>
                    </a:cubicBezTo>
                    <a:lnTo>
                      <a:pt x="1" y="3031"/>
                    </a:lnTo>
                    <a:lnTo>
                      <a:pt x="2392" y="3031"/>
                    </a:lnTo>
                    <a:lnTo>
                      <a:pt x="2392" y="598"/>
                    </a:lnTo>
                    <a:cubicBezTo>
                      <a:pt x="2021" y="254"/>
                      <a:pt x="1554" y="34"/>
                      <a:pt x="1059" y="6"/>
                    </a:cubicBezTo>
                    <a:cubicBezTo>
                      <a:pt x="1002" y="2"/>
                      <a:pt x="947" y="0"/>
                      <a:pt x="8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61"/>
            <p:cNvGrpSpPr/>
            <p:nvPr/>
          </p:nvGrpSpPr>
          <p:grpSpPr>
            <a:xfrm>
              <a:off x="-2380812" y="1848839"/>
              <a:ext cx="152899" cy="370666"/>
              <a:chOff x="-2380812" y="1848839"/>
              <a:chExt cx="152899" cy="370666"/>
            </a:xfrm>
          </p:grpSpPr>
          <p:sp>
            <p:nvSpPr>
              <p:cNvPr id="2117" name="Google Shape;2117;p61"/>
              <p:cNvSpPr/>
              <p:nvPr/>
            </p:nvSpPr>
            <p:spPr>
              <a:xfrm>
                <a:off x="-2380812" y="1848839"/>
                <a:ext cx="152899" cy="120466"/>
              </a:xfrm>
              <a:custGeom>
                <a:rect b="b" l="l" r="r" t="t"/>
                <a:pathLst>
                  <a:path extrusionOk="0" h="1820" w="2310">
                    <a:moveTo>
                      <a:pt x="917" y="1"/>
                    </a:moveTo>
                    <a:cubicBezTo>
                      <a:pt x="187" y="1"/>
                      <a:pt x="0" y="500"/>
                      <a:pt x="0" y="500"/>
                    </a:cubicBezTo>
                    <a:lnTo>
                      <a:pt x="0" y="1531"/>
                    </a:lnTo>
                    <a:cubicBezTo>
                      <a:pt x="160" y="1395"/>
                      <a:pt x="408" y="1249"/>
                      <a:pt x="851" y="1249"/>
                    </a:cubicBezTo>
                    <a:cubicBezTo>
                      <a:pt x="904" y="1249"/>
                      <a:pt x="959" y="1251"/>
                      <a:pt x="1017" y="1256"/>
                    </a:cubicBezTo>
                    <a:cubicBezTo>
                      <a:pt x="1498" y="1283"/>
                      <a:pt x="1952" y="1489"/>
                      <a:pt x="2310" y="1819"/>
                    </a:cubicBezTo>
                    <a:lnTo>
                      <a:pt x="2310" y="733"/>
                    </a:lnTo>
                    <a:cubicBezTo>
                      <a:pt x="1993" y="321"/>
                      <a:pt x="1540" y="60"/>
                      <a:pt x="1031" y="5"/>
                    </a:cubicBezTo>
                    <a:cubicBezTo>
                      <a:pt x="992" y="2"/>
                      <a:pt x="954" y="1"/>
                      <a:pt x="9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1"/>
              <p:cNvSpPr/>
              <p:nvPr/>
            </p:nvSpPr>
            <p:spPr>
              <a:xfrm>
                <a:off x="-2380812" y="1930784"/>
                <a:ext cx="151972" cy="288721"/>
              </a:xfrm>
              <a:custGeom>
                <a:rect b="b" l="l" r="r" t="t"/>
                <a:pathLst>
                  <a:path extrusionOk="0" h="4362" w="2296">
                    <a:moveTo>
                      <a:pt x="899" y="1"/>
                    </a:moveTo>
                    <a:cubicBezTo>
                      <a:pt x="423" y="1"/>
                      <a:pt x="153" y="153"/>
                      <a:pt x="0" y="293"/>
                    </a:cubicBezTo>
                    <a:lnTo>
                      <a:pt x="0" y="2918"/>
                    </a:lnTo>
                    <a:lnTo>
                      <a:pt x="2296" y="4362"/>
                    </a:lnTo>
                    <a:lnTo>
                      <a:pt x="2296" y="581"/>
                    </a:lnTo>
                    <a:cubicBezTo>
                      <a:pt x="1952" y="238"/>
                      <a:pt x="1498" y="45"/>
                      <a:pt x="1017" y="4"/>
                    </a:cubicBezTo>
                    <a:cubicBezTo>
                      <a:pt x="976" y="2"/>
                      <a:pt x="937" y="1"/>
                      <a:pt x="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9" name="Google Shape;2119;p61"/>
            <p:cNvGrpSpPr/>
            <p:nvPr/>
          </p:nvGrpSpPr>
          <p:grpSpPr>
            <a:xfrm>
              <a:off x="-2166086" y="1997175"/>
              <a:ext cx="142904" cy="347897"/>
              <a:chOff x="-2166086" y="1997175"/>
              <a:chExt cx="142904" cy="347897"/>
            </a:xfrm>
          </p:grpSpPr>
          <p:sp>
            <p:nvSpPr>
              <p:cNvPr id="2120" name="Google Shape;2120;p61"/>
              <p:cNvSpPr/>
              <p:nvPr/>
            </p:nvSpPr>
            <p:spPr>
              <a:xfrm>
                <a:off x="-2166086" y="1997175"/>
                <a:ext cx="142904" cy="113185"/>
              </a:xfrm>
              <a:custGeom>
                <a:rect b="b" l="l" r="r" t="t"/>
                <a:pathLst>
                  <a:path extrusionOk="0" h="1710" w="2159">
                    <a:moveTo>
                      <a:pt x="849" y="0"/>
                    </a:moveTo>
                    <a:cubicBezTo>
                      <a:pt x="174" y="0"/>
                      <a:pt x="0" y="458"/>
                      <a:pt x="0" y="458"/>
                    </a:cubicBezTo>
                    <a:lnTo>
                      <a:pt x="0" y="1448"/>
                    </a:lnTo>
                    <a:cubicBezTo>
                      <a:pt x="140" y="1321"/>
                      <a:pt x="398" y="1170"/>
                      <a:pt x="849" y="1170"/>
                    </a:cubicBezTo>
                    <a:cubicBezTo>
                      <a:pt x="886" y="1170"/>
                      <a:pt x="924" y="1171"/>
                      <a:pt x="963" y="1173"/>
                    </a:cubicBezTo>
                    <a:cubicBezTo>
                      <a:pt x="1402" y="1214"/>
                      <a:pt x="1829" y="1407"/>
                      <a:pt x="2159" y="1709"/>
                    </a:cubicBezTo>
                    <a:lnTo>
                      <a:pt x="2159" y="692"/>
                    </a:lnTo>
                    <a:cubicBezTo>
                      <a:pt x="1870" y="307"/>
                      <a:pt x="1444" y="59"/>
                      <a:pt x="963" y="4"/>
                    </a:cubicBezTo>
                    <a:cubicBezTo>
                      <a:pt x="923" y="2"/>
                      <a:pt x="885" y="0"/>
                      <a:pt x="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1"/>
              <p:cNvSpPr/>
              <p:nvPr/>
            </p:nvSpPr>
            <p:spPr>
              <a:xfrm>
                <a:off x="-2166086" y="2074553"/>
                <a:ext cx="142904" cy="270519"/>
              </a:xfrm>
              <a:custGeom>
                <a:rect b="b" l="l" r="r" t="t"/>
                <a:pathLst>
                  <a:path extrusionOk="0" h="4087" w="2159">
                    <a:moveTo>
                      <a:pt x="839" y="1"/>
                    </a:moveTo>
                    <a:cubicBezTo>
                      <a:pt x="398" y="1"/>
                      <a:pt x="140" y="152"/>
                      <a:pt x="0" y="279"/>
                    </a:cubicBezTo>
                    <a:lnTo>
                      <a:pt x="0" y="2739"/>
                    </a:lnTo>
                    <a:lnTo>
                      <a:pt x="2159" y="4087"/>
                    </a:lnTo>
                    <a:lnTo>
                      <a:pt x="2159" y="540"/>
                    </a:lnTo>
                    <a:cubicBezTo>
                      <a:pt x="1829" y="224"/>
                      <a:pt x="1402" y="45"/>
                      <a:pt x="949" y="4"/>
                    </a:cubicBezTo>
                    <a:cubicBezTo>
                      <a:pt x="911" y="2"/>
                      <a:pt x="874" y="1"/>
                      <a:pt x="8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2" name="Google Shape;2122;p61"/>
            <p:cNvGrpSpPr/>
            <p:nvPr/>
          </p:nvGrpSpPr>
          <p:grpSpPr>
            <a:xfrm>
              <a:off x="-1963208" y="2155439"/>
              <a:ext cx="130196" cy="316125"/>
              <a:chOff x="-1963208" y="2155439"/>
              <a:chExt cx="130196" cy="316125"/>
            </a:xfrm>
          </p:grpSpPr>
          <p:sp>
            <p:nvSpPr>
              <p:cNvPr id="2123" name="Google Shape;2123;p61"/>
              <p:cNvSpPr/>
              <p:nvPr/>
            </p:nvSpPr>
            <p:spPr>
              <a:xfrm>
                <a:off x="-1963208" y="2155439"/>
                <a:ext cx="130196" cy="102264"/>
              </a:xfrm>
              <a:custGeom>
                <a:rect b="b" l="l" r="r" t="t"/>
                <a:pathLst>
                  <a:path extrusionOk="0" h="1545" w="1967">
                    <a:moveTo>
                      <a:pt x="768" y="1"/>
                    </a:moveTo>
                    <a:cubicBezTo>
                      <a:pt x="160" y="1"/>
                      <a:pt x="1" y="418"/>
                      <a:pt x="1" y="418"/>
                    </a:cubicBezTo>
                    <a:lnTo>
                      <a:pt x="1" y="1311"/>
                    </a:lnTo>
                    <a:cubicBezTo>
                      <a:pt x="196" y="1139"/>
                      <a:pt x="448" y="1053"/>
                      <a:pt x="709" y="1053"/>
                    </a:cubicBezTo>
                    <a:cubicBezTo>
                      <a:pt x="761" y="1053"/>
                      <a:pt x="814" y="1057"/>
                      <a:pt x="867" y="1064"/>
                    </a:cubicBezTo>
                    <a:cubicBezTo>
                      <a:pt x="1265" y="1091"/>
                      <a:pt x="1664" y="1270"/>
                      <a:pt x="1967" y="1545"/>
                    </a:cubicBezTo>
                    <a:lnTo>
                      <a:pt x="1967" y="624"/>
                    </a:lnTo>
                    <a:cubicBezTo>
                      <a:pt x="1705" y="280"/>
                      <a:pt x="1307" y="47"/>
                      <a:pt x="881" y="5"/>
                    </a:cubicBezTo>
                    <a:cubicBezTo>
                      <a:pt x="842" y="2"/>
                      <a:pt x="804"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61"/>
              <p:cNvSpPr/>
              <p:nvPr/>
            </p:nvSpPr>
            <p:spPr>
              <a:xfrm>
                <a:off x="-1963208" y="2225139"/>
                <a:ext cx="129269" cy="246425"/>
              </a:xfrm>
              <a:custGeom>
                <a:rect b="b" l="l" r="r" t="t"/>
                <a:pathLst>
                  <a:path extrusionOk="0" h="3723" w="1953">
                    <a:moveTo>
                      <a:pt x="701" y="0"/>
                    </a:moveTo>
                    <a:cubicBezTo>
                      <a:pt x="448" y="0"/>
                      <a:pt x="196" y="86"/>
                      <a:pt x="1" y="258"/>
                    </a:cubicBezTo>
                    <a:lnTo>
                      <a:pt x="1" y="2485"/>
                    </a:lnTo>
                    <a:lnTo>
                      <a:pt x="1953" y="3722"/>
                    </a:lnTo>
                    <a:lnTo>
                      <a:pt x="1953" y="492"/>
                    </a:lnTo>
                    <a:cubicBezTo>
                      <a:pt x="1650" y="217"/>
                      <a:pt x="1265" y="38"/>
                      <a:pt x="853" y="11"/>
                    </a:cubicBezTo>
                    <a:cubicBezTo>
                      <a:pt x="803" y="4"/>
                      <a:pt x="752" y="0"/>
                      <a:pt x="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5" name="Google Shape;2125;p61"/>
            <p:cNvSpPr/>
            <p:nvPr/>
          </p:nvSpPr>
          <p:spPr>
            <a:xfrm>
              <a:off x="-2918621" y="2000153"/>
              <a:ext cx="16481" cy="16481"/>
            </a:xfrm>
            <a:custGeom>
              <a:rect b="b" l="l" r="r" t="t"/>
              <a:pathLst>
                <a:path extrusionOk="0" h="249" w="249">
                  <a:moveTo>
                    <a:pt x="125" y="1"/>
                  </a:moveTo>
                  <a:cubicBezTo>
                    <a:pt x="63" y="1"/>
                    <a:pt x="1" y="42"/>
                    <a:pt x="1" y="124"/>
                  </a:cubicBezTo>
                  <a:cubicBezTo>
                    <a:pt x="1" y="207"/>
                    <a:pt x="63" y="248"/>
                    <a:pt x="125" y="248"/>
                  </a:cubicBezTo>
                  <a:cubicBezTo>
                    <a:pt x="186" y="248"/>
                    <a:pt x="248" y="207"/>
                    <a:pt x="248" y="124"/>
                  </a:cubicBezTo>
                  <a:cubicBezTo>
                    <a:pt x="248" y="42"/>
                    <a:pt x="186" y="1"/>
                    <a:pt x="125" y="1"/>
                  </a:cubicBezTo>
                  <a:close/>
                </a:path>
              </a:pathLst>
            </a:custGeom>
            <a:solidFill>
              <a:srgbClr val="CD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1"/>
            <p:cNvSpPr/>
            <p:nvPr/>
          </p:nvSpPr>
          <p:spPr>
            <a:xfrm>
              <a:off x="-2958600" y="1999690"/>
              <a:ext cx="16878" cy="13768"/>
            </a:xfrm>
            <a:custGeom>
              <a:rect b="b" l="l" r="r" t="t"/>
              <a:pathLst>
                <a:path extrusionOk="0" h="208" w="255">
                  <a:moveTo>
                    <a:pt x="125" y="1"/>
                  </a:moveTo>
                  <a:cubicBezTo>
                    <a:pt x="62" y="1"/>
                    <a:pt x="0" y="35"/>
                    <a:pt x="14" y="104"/>
                  </a:cubicBezTo>
                  <a:cubicBezTo>
                    <a:pt x="0" y="173"/>
                    <a:pt x="62" y="207"/>
                    <a:pt x="125" y="207"/>
                  </a:cubicBezTo>
                  <a:cubicBezTo>
                    <a:pt x="189" y="207"/>
                    <a:pt x="254" y="173"/>
                    <a:pt x="247" y="104"/>
                  </a:cubicBezTo>
                  <a:cubicBezTo>
                    <a:pt x="254" y="35"/>
                    <a:pt x="189" y="1"/>
                    <a:pt x="125" y="1"/>
                  </a:cubicBezTo>
                  <a:close/>
                </a:path>
              </a:pathLst>
            </a:custGeom>
            <a:solidFill>
              <a:srgbClr val="CD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1"/>
            <p:cNvSpPr/>
            <p:nvPr/>
          </p:nvSpPr>
          <p:spPr>
            <a:xfrm>
              <a:off x="-2919481" y="2032918"/>
              <a:ext cx="16415" cy="16415"/>
            </a:xfrm>
            <a:custGeom>
              <a:rect b="b" l="l" r="r" t="t"/>
              <a:pathLst>
                <a:path extrusionOk="0" h="248" w="248">
                  <a:moveTo>
                    <a:pt x="124" y="1"/>
                  </a:moveTo>
                  <a:cubicBezTo>
                    <a:pt x="55" y="1"/>
                    <a:pt x="0" y="56"/>
                    <a:pt x="0" y="124"/>
                  </a:cubicBezTo>
                  <a:cubicBezTo>
                    <a:pt x="0" y="179"/>
                    <a:pt x="41" y="248"/>
                    <a:pt x="110" y="248"/>
                  </a:cubicBezTo>
                  <a:cubicBezTo>
                    <a:pt x="179" y="248"/>
                    <a:pt x="234" y="193"/>
                    <a:pt x="248" y="124"/>
                  </a:cubicBezTo>
                  <a:cubicBezTo>
                    <a:pt x="248" y="56"/>
                    <a:pt x="193" y="1"/>
                    <a:pt x="124" y="1"/>
                  </a:cubicBezTo>
                  <a:close/>
                </a:path>
              </a:pathLst>
            </a:custGeom>
            <a:solidFill>
              <a:srgbClr val="CD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61"/>
            <p:cNvSpPr/>
            <p:nvPr/>
          </p:nvSpPr>
          <p:spPr>
            <a:xfrm>
              <a:off x="-2959527" y="2031131"/>
              <a:ext cx="19129" cy="16415"/>
            </a:xfrm>
            <a:custGeom>
              <a:rect b="b" l="l" r="r" t="t"/>
              <a:pathLst>
                <a:path extrusionOk="0" h="248" w="289">
                  <a:moveTo>
                    <a:pt x="124" y="0"/>
                  </a:moveTo>
                  <a:cubicBezTo>
                    <a:pt x="55" y="0"/>
                    <a:pt x="0" y="55"/>
                    <a:pt x="0" y="124"/>
                  </a:cubicBezTo>
                  <a:cubicBezTo>
                    <a:pt x="0" y="179"/>
                    <a:pt x="55" y="234"/>
                    <a:pt x="124" y="248"/>
                  </a:cubicBezTo>
                  <a:cubicBezTo>
                    <a:pt x="275" y="248"/>
                    <a:pt x="289" y="0"/>
                    <a:pt x="124" y="0"/>
                  </a:cubicBezTo>
                  <a:close/>
                </a:path>
              </a:pathLst>
            </a:custGeom>
            <a:solidFill>
              <a:srgbClr val="CD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61"/>
            <p:cNvSpPr/>
            <p:nvPr/>
          </p:nvSpPr>
          <p:spPr>
            <a:xfrm>
              <a:off x="-2921070" y="2064756"/>
              <a:ext cx="18930" cy="16150"/>
            </a:xfrm>
            <a:custGeom>
              <a:rect b="b" l="l" r="r" t="t"/>
              <a:pathLst>
                <a:path extrusionOk="0" h="244" w="286">
                  <a:moveTo>
                    <a:pt x="134" y="1"/>
                  </a:moveTo>
                  <a:cubicBezTo>
                    <a:pt x="65" y="1"/>
                    <a:pt x="10" y="42"/>
                    <a:pt x="10" y="111"/>
                  </a:cubicBezTo>
                  <a:cubicBezTo>
                    <a:pt x="1" y="187"/>
                    <a:pt x="64" y="243"/>
                    <a:pt x="131" y="243"/>
                  </a:cubicBezTo>
                  <a:cubicBezTo>
                    <a:pt x="161" y="243"/>
                    <a:pt x="191" y="232"/>
                    <a:pt x="217" y="207"/>
                  </a:cubicBezTo>
                  <a:cubicBezTo>
                    <a:pt x="285" y="138"/>
                    <a:pt x="244" y="1"/>
                    <a:pt x="134" y="1"/>
                  </a:cubicBezTo>
                  <a:close/>
                </a:path>
              </a:pathLst>
            </a:custGeom>
            <a:solidFill>
              <a:srgbClr val="CD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61"/>
            <p:cNvSpPr/>
            <p:nvPr/>
          </p:nvSpPr>
          <p:spPr>
            <a:xfrm>
              <a:off x="-2961381" y="2062241"/>
              <a:ext cx="17342" cy="16150"/>
            </a:xfrm>
            <a:custGeom>
              <a:rect b="b" l="l" r="r" t="t"/>
              <a:pathLst>
                <a:path extrusionOk="0" h="244" w="262">
                  <a:moveTo>
                    <a:pt x="131" y="1"/>
                  </a:moveTo>
                  <a:cubicBezTo>
                    <a:pt x="66" y="1"/>
                    <a:pt x="1" y="46"/>
                    <a:pt x="15" y="135"/>
                  </a:cubicBezTo>
                  <a:cubicBezTo>
                    <a:pt x="15" y="205"/>
                    <a:pt x="72" y="243"/>
                    <a:pt x="130" y="243"/>
                  </a:cubicBezTo>
                  <a:cubicBezTo>
                    <a:pt x="186" y="243"/>
                    <a:pt x="242" y="209"/>
                    <a:pt x="248" y="135"/>
                  </a:cubicBezTo>
                  <a:cubicBezTo>
                    <a:pt x="262" y="46"/>
                    <a:pt x="197" y="1"/>
                    <a:pt x="131" y="1"/>
                  </a:cubicBezTo>
                  <a:close/>
                </a:path>
              </a:pathLst>
            </a:custGeom>
            <a:solidFill>
              <a:srgbClr val="CD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61"/>
            <p:cNvSpPr/>
            <p:nvPr/>
          </p:nvSpPr>
          <p:spPr>
            <a:xfrm>
              <a:off x="-2922261" y="2096595"/>
              <a:ext cx="16481" cy="16150"/>
            </a:xfrm>
            <a:custGeom>
              <a:rect b="b" l="l" r="r" t="t"/>
              <a:pathLst>
                <a:path extrusionOk="0" h="244" w="249">
                  <a:moveTo>
                    <a:pt x="125" y="1"/>
                  </a:moveTo>
                  <a:cubicBezTo>
                    <a:pt x="70" y="1"/>
                    <a:pt x="1" y="56"/>
                    <a:pt x="1" y="125"/>
                  </a:cubicBezTo>
                  <a:cubicBezTo>
                    <a:pt x="1" y="202"/>
                    <a:pt x="65" y="243"/>
                    <a:pt x="129" y="243"/>
                  </a:cubicBezTo>
                  <a:cubicBezTo>
                    <a:pt x="189" y="243"/>
                    <a:pt x="248" y="205"/>
                    <a:pt x="248" y="125"/>
                  </a:cubicBezTo>
                  <a:cubicBezTo>
                    <a:pt x="248" y="56"/>
                    <a:pt x="193" y="1"/>
                    <a:pt x="125" y="1"/>
                  </a:cubicBezTo>
                  <a:close/>
                </a:path>
              </a:pathLst>
            </a:custGeom>
            <a:solidFill>
              <a:srgbClr val="CD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61"/>
            <p:cNvSpPr/>
            <p:nvPr/>
          </p:nvSpPr>
          <p:spPr>
            <a:xfrm>
              <a:off x="-2962241" y="2095205"/>
              <a:ext cx="16878" cy="16018"/>
            </a:xfrm>
            <a:custGeom>
              <a:rect b="b" l="l" r="r" t="t"/>
              <a:pathLst>
                <a:path extrusionOk="0" h="242" w="255">
                  <a:moveTo>
                    <a:pt x="126" y="1"/>
                  </a:moveTo>
                  <a:cubicBezTo>
                    <a:pt x="67" y="1"/>
                    <a:pt x="7" y="39"/>
                    <a:pt x="0" y="118"/>
                  </a:cubicBezTo>
                  <a:cubicBezTo>
                    <a:pt x="0" y="187"/>
                    <a:pt x="55" y="242"/>
                    <a:pt x="124" y="242"/>
                  </a:cubicBezTo>
                  <a:cubicBezTo>
                    <a:pt x="192" y="242"/>
                    <a:pt x="247" y="201"/>
                    <a:pt x="247" y="132"/>
                  </a:cubicBezTo>
                  <a:cubicBezTo>
                    <a:pt x="255" y="46"/>
                    <a:pt x="191" y="1"/>
                    <a:pt x="126" y="1"/>
                  </a:cubicBezTo>
                  <a:close/>
                </a:path>
              </a:pathLst>
            </a:custGeom>
            <a:solidFill>
              <a:srgbClr val="CD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61"/>
            <p:cNvSpPr/>
            <p:nvPr/>
          </p:nvSpPr>
          <p:spPr>
            <a:xfrm>
              <a:off x="-2923122" y="2128433"/>
              <a:ext cx="16415" cy="16481"/>
            </a:xfrm>
            <a:custGeom>
              <a:rect b="b" l="l" r="r" t="t"/>
              <a:pathLst>
                <a:path extrusionOk="0" h="249" w="248">
                  <a:moveTo>
                    <a:pt x="124" y="1"/>
                  </a:moveTo>
                  <a:cubicBezTo>
                    <a:pt x="55" y="1"/>
                    <a:pt x="0" y="56"/>
                    <a:pt x="0" y="125"/>
                  </a:cubicBezTo>
                  <a:cubicBezTo>
                    <a:pt x="0" y="193"/>
                    <a:pt x="55" y="248"/>
                    <a:pt x="124" y="248"/>
                  </a:cubicBezTo>
                  <a:cubicBezTo>
                    <a:pt x="179" y="248"/>
                    <a:pt x="234" y="193"/>
                    <a:pt x="248" y="125"/>
                  </a:cubicBezTo>
                  <a:cubicBezTo>
                    <a:pt x="248" y="70"/>
                    <a:pt x="193" y="1"/>
                    <a:pt x="124" y="1"/>
                  </a:cubicBezTo>
                  <a:close/>
                </a:path>
              </a:pathLst>
            </a:custGeom>
            <a:solidFill>
              <a:srgbClr val="CD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1"/>
            <p:cNvSpPr/>
            <p:nvPr/>
          </p:nvSpPr>
          <p:spPr>
            <a:xfrm>
              <a:off x="-2963168" y="2127440"/>
              <a:ext cx="16415" cy="16084"/>
            </a:xfrm>
            <a:custGeom>
              <a:rect b="b" l="l" r="r" t="t"/>
              <a:pathLst>
                <a:path extrusionOk="0" h="243" w="248">
                  <a:moveTo>
                    <a:pt x="106" y="0"/>
                  </a:moveTo>
                  <a:cubicBezTo>
                    <a:pt x="55" y="0"/>
                    <a:pt x="0" y="51"/>
                    <a:pt x="0" y="112"/>
                  </a:cubicBezTo>
                  <a:cubicBezTo>
                    <a:pt x="0" y="198"/>
                    <a:pt x="67" y="243"/>
                    <a:pt x="132" y="243"/>
                  </a:cubicBezTo>
                  <a:cubicBezTo>
                    <a:pt x="191" y="243"/>
                    <a:pt x="248" y="205"/>
                    <a:pt x="248" y="126"/>
                  </a:cubicBezTo>
                  <a:cubicBezTo>
                    <a:pt x="248" y="57"/>
                    <a:pt x="193" y="2"/>
                    <a:pt x="124" y="2"/>
                  </a:cubicBezTo>
                  <a:cubicBezTo>
                    <a:pt x="118" y="1"/>
                    <a:pt x="112" y="0"/>
                    <a:pt x="106" y="0"/>
                  </a:cubicBezTo>
                  <a:close/>
                </a:path>
              </a:pathLst>
            </a:custGeom>
            <a:solidFill>
              <a:srgbClr val="CD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5" name="Google Shape;2135;p61"/>
            <p:cNvGrpSpPr/>
            <p:nvPr/>
          </p:nvGrpSpPr>
          <p:grpSpPr>
            <a:xfrm>
              <a:off x="-2985011" y="1929196"/>
              <a:ext cx="1333942" cy="687915"/>
              <a:chOff x="-2985011" y="1929196"/>
              <a:chExt cx="1333942" cy="687915"/>
            </a:xfrm>
          </p:grpSpPr>
          <p:grpSp>
            <p:nvGrpSpPr>
              <p:cNvPr id="2136" name="Google Shape;2136;p61"/>
              <p:cNvGrpSpPr/>
              <p:nvPr/>
            </p:nvGrpSpPr>
            <p:grpSpPr>
              <a:xfrm>
                <a:off x="-2453623" y="2025637"/>
                <a:ext cx="802554" cy="591474"/>
                <a:chOff x="-2453623" y="2025637"/>
                <a:chExt cx="802554" cy="591474"/>
              </a:xfrm>
            </p:grpSpPr>
            <p:sp>
              <p:nvSpPr>
                <p:cNvPr id="2137" name="Google Shape;2137;p61"/>
                <p:cNvSpPr/>
                <p:nvPr/>
              </p:nvSpPr>
              <p:spPr>
                <a:xfrm>
                  <a:off x="-2453623" y="2025637"/>
                  <a:ext cx="802554" cy="591474"/>
                </a:xfrm>
                <a:custGeom>
                  <a:rect b="b" l="l" r="r" t="t"/>
                  <a:pathLst>
                    <a:path extrusionOk="0" h="8936" w="12125">
                      <a:moveTo>
                        <a:pt x="42" y="1"/>
                      </a:moveTo>
                      <a:lnTo>
                        <a:pt x="0" y="3231"/>
                      </a:lnTo>
                      <a:lnTo>
                        <a:pt x="12056" y="8936"/>
                      </a:lnTo>
                      <a:lnTo>
                        <a:pt x="12125" y="6613"/>
                      </a:lnTo>
                      <a:lnTo>
                        <a:pt x="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8" name="Google Shape;2138;p61"/>
                <p:cNvGrpSpPr/>
                <p:nvPr/>
              </p:nvGrpSpPr>
              <p:grpSpPr>
                <a:xfrm>
                  <a:off x="-2435420" y="2080576"/>
                  <a:ext cx="774378" cy="496172"/>
                  <a:chOff x="-2435420" y="2080576"/>
                  <a:chExt cx="774378" cy="496172"/>
                </a:xfrm>
              </p:grpSpPr>
              <p:sp>
                <p:nvSpPr>
                  <p:cNvPr id="2139" name="Google Shape;2139;p61"/>
                  <p:cNvSpPr/>
                  <p:nvPr/>
                </p:nvSpPr>
                <p:spPr>
                  <a:xfrm>
                    <a:off x="-1675671" y="2466739"/>
                    <a:ext cx="14628" cy="17739"/>
                  </a:xfrm>
                  <a:custGeom>
                    <a:rect b="b" l="l" r="r" t="t"/>
                    <a:pathLst>
                      <a:path extrusionOk="0" h="268" w="221">
                        <a:moveTo>
                          <a:pt x="78" y="1"/>
                        </a:moveTo>
                        <a:cubicBezTo>
                          <a:pt x="37" y="1"/>
                          <a:pt x="1" y="36"/>
                          <a:pt x="1" y="86"/>
                        </a:cubicBezTo>
                        <a:cubicBezTo>
                          <a:pt x="1" y="155"/>
                          <a:pt x="28" y="224"/>
                          <a:pt x="97" y="251"/>
                        </a:cubicBezTo>
                        <a:cubicBezTo>
                          <a:pt x="112" y="262"/>
                          <a:pt x="128" y="267"/>
                          <a:pt x="144" y="267"/>
                        </a:cubicBezTo>
                        <a:cubicBezTo>
                          <a:pt x="185" y="267"/>
                          <a:pt x="221" y="232"/>
                          <a:pt x="221" y="182"/>
                        </a:cubicBezTo>
                        <a:cubicBezTo>
                          <a:pt x="221" y="114"/>
                          <a:pt x="179" y="59"/>
                          <a:pt x="124" y="17"/>
                        </a:cubicBezTo>
                        <a:cubicBezTo>
                          <a:pt x="109" y="6"/>
                          <a:pt x="93" y="1"/>
                          <a:pt x="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61"/>
                  <p:cNvSpPr/>
                  <p:nvPr/>
                </p:nvSpPr>
                <p:spPr>
                  <a:xfrm>
                    <a:off x="-1701155" y="2454030"/>
                    <a:ext cx="15555" cy="17342"/>
                  </a:xfrm>
                  <a:custGeom>
                    <a:rect b="b" l="l" r="r" t="t"/>
                    <a:pathLst>
                      <a:path extrusionOk="0" h="262" w="235">
                        <a:moveTo>
                          <a:pt x="90" y="0"/>
                        </a:moveTo>
                        <a:cubicBezTo>
                          <a:pt x="50" y="0"/>
                          <a:pt x="15" y="32"/>
                          <a:pt x="15" y="72"/>
                        </a:cubicBezTo>
                        <a:cubicBezTo>
                          <a:pt x="1" y="154"/>
                          <a:pt x="42" y="209"/>
                          <a:pt x="111" y="251"/>
                        </a:cubicBezTo>
                        <a:cubicBezTo>
                          <a:pt x="121" y="258"/>
                          <a:pt x="135" y="261"/>
                          <a:pt x="149" y="261"/>
                        </a:cubicBezTo>
                        <a:cubicBezTo>
                          <a:pt x="189" y="261"/>
                          <a:pt x="234" y="233"/>
                          <a:pt x="234" y="182"/>
                        </a:cubicBezTo>
                        <a:cubicBezTo>
                          <a:pt x="234" y="113"/>
                          <a:pt x="193" y="44"/>
                          <a:pt x="138" y="17"/>
                        </a:cubicBezTo>
                        <a:cubicBezTo>
                          <a:pt x="123" y="5"/>
                          <a:pt x="106" y="0"/>
                          <a:pt x="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61"/>
                  <p:cNvSpPr/>
                  <p:nvPr/>
                </p:nvSpPr>
                <p:spPr>
                  <a:xfrm>
                    <a:off x="-1725712" y="2441255"/>
                    <a:ext cx="14628" cy="17342"/>
                  </a:xfrm>
                  <a:custGeom>
                    <a:rect b="b" l="l" r="r" t="t"/>
                    <a:pathLst>
                      <a:path extrusionOk="0" h="262" w="221">
                        <a:moveTo>
                          <a:pt x="82" y="1"/>
                        </a:moveTo>
                        <a:cubicBezTo>
                          <a:pt x="43" y="1"/>
                          <a:pt x="1" y="33"/>
                          <a:pt x="1" y="72"/>
                        </a:cubicBezTo>
                        <a:cubicBezTo>
                          <a:pt x="1" y="141"/>
                          <a:pt x="42" y="210"/>
                          <a:pt x="97" y="251"/>
                        </a:cubicBezTo>
                        <a:cubicBezTo>
                          <a:pt x="111" y="258"/>
                          <a:pt x="126" y="262"/>
                          <a:pt x="141" y="262"/>
                        </a:cubicBezTo>
                        <a:cubicBezTo>
                          <a:pt x="183" y="262"/>
                          <a:pt x="221" y="233"/>
                          <a:pt x="221" y="182"/>
                        </a:cubicBezTo>
                        <a:cubicBezTo>
                          <a:pt x="221" y="114"/>
                          <a:pt x="193" y="45"/>
                          <a:pt x="124" y="17"/>
                        </a:cubicBezTo>
                        <a:cubicBezTo>
                          <a:pt x="113" y="6"/>
                          <a:pt x="98" y="1"/>
                          <a:pt x="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1"/>
                  <p:cNvSpPr/>
                  <p:nvPr/>
                </p:nvSpPr>
                <p:spPr>
                  <a:xfrm>
                    <a:off x="-1750269" y="2428943"/>
                    <a:ext cx="14628" cy="17342"/>
                  </a:xfrm>
                  <a:custGeom>
                    <a:rect b="b" l="l" r="r" t="t"/>
                    <a:pathLst>
                      <a:path extrusionOk="0" h="262" w="221">
                        <a:moveTo>
                          <a:pt x="79" y="0"/>
                        </a:moveTo>
                        <a:cubicBezTo>
                          <a:pt x="37" y="0"/>
                          <a:pt x="0" y="26"/>
                          <a:pt x="0" y="66"/>
                        </a:cubicBezTo>
                        <a:cubicBezTo>
                          <a:pt x="0" y="135"/>
                          <a:pt x="28" y="217"/>
                          <a:pt x="97" y="245"/>
                        </a:cubicBezTo>
                        <a:cubicBezTo>
                          <a:pt x="112" y="256"/>
                          <a:pt x="129" y="261"/>
                          <a:pt x="145" y="261"/>
                        </a:cubicBezTo>
                        <a:cubicBezTo>
                          <a:pt x="185" y="261"/>
                          <a:pt x="220" y="229"/>
                          <a:pt x="220" y="190"/>
                        </a:cubicBezTo>
                        <a:cubicBezTo>
                          <a:pt x="220" y="107"/>
                          <a:pt x="179" y="52"/>
                          <a:pt x="124" y="11"/>
                        </a:cubicBezTo>
                        <a:cubicBezTo>
                          <a:pt x="109" y="4"/>
                          <a:pt x="94" y="0"/>
                          <a:pt x="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1"/>
                  <p:cNvSpPr/>
                  <p:nvPr/>
                </p:nvSpPr>
                <p:spPr>
                  <a:xfrm>
                    <a:off x="-1774826" y="2415308"/>
                    <a:ext cx="14628" cy="17673"/>
                  </a:xfrm>
                  <a:custGeom>
                    <a:rect b="b" l="l" r="r" t="t"/>
                    <a:pathLst>
                      <a:path extrusionOk="0" h="267" w="221">
                        <a:moveTo>
                          <a:pt x="80" y="0"/>
                        </a:moveTo>
                        <a:cubicBezTo>
                          <a:pt x="38" y="0"/>
                          <a:pt x="0" y="29"/>
                          <a:pt x="0" y="80"/>
                        </a:cubicBezTo>
                        <a:cubicBezTo>
                          <a:pt x="0" y="148"/>
                          <a:pt x="28" y="217"/>
                          <a:pt x="97" y="258"/>
                        </a:cubicBezTo>
                        <a:cubicBezTo>
                          <a:pt x="106" y="264"/>
                          <a:pt x="117" y="267"/>
                          <a:pt x="128" y="267"/>
                        </a:cubicBezTo>
                        <a:cubicBezTo>
                          <a:pt x="170" y="267"/>
                          <a:pt x="220" y="232"/>
                          <a:pt x="220" y="190"/>
                        </a:cubicBezTo>
                        <a:cubicBezTo>
                          <a:pt x="220" y="121"/>
                          <a:pt x="179" y="52"/>
                          <a:pt x="124" y="11"/>
                        </a:cubicBezTo>
                        <a:cubicBezTo>
                          <a:pt x="110" y="4"/>
                          <a:pt x="95" y="0"/>
                          <a:pt x="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1"/>
                  <p:cNvSpPr/>
                  <p:nvPr/>
                </p:nvSpPr>
                <p:spPr>
                  <a:xfrm>
                    <a:off x="-1800310" y="2402533"/>
                    <a:ext cx="15555" cy="18268"/>
                  </a:xfrm>
                  <a:custGeom>
                    <a:rect b="b" l="l" r="r" t="t"/>
                    <a:pathLst>
                      <a:path extrusionOk="0" h="276" w="235">
                        <a:moveTo>
                          <a:pt x="92" y="1"/>
                        </a:moveTo>
                        <a:cubicBezTo>
                          <a:pt x="46" y="1"/>
                          <a:pt x="0" y="29"/>
                          <a:pt x="0" y="80"/>
                        </a:cubicBezTo>
                        <a:cubicBezTo>
                          <a:pt x="0" y="149"/>
                          <a:pt x="42" y="218"/>
                          <a:pt x="97" y="259"/>
                        </a:cubicBezTo>
                        <a:cubicBezTo>
                          <a:pt x="112" y="270"/>
                          <a:pt x="128" y="275"/>
                          <a:pt x="144" y="275"/>
                        </a:cubicBezTo>
                        <a:cubicBezTo>
                          <a:pt x="185" y="275"/>
                          <a:pt x="224" y="240"/>
                          <a:pt x="234" y="190"/>
                        </a:cubicBezTo>
                        <a:cubicBezTo>
                          <a:pt x="234" y="121"/>
                          <a:pt x="193" y="53"/>
                          <a:pt x="138" y="11"/>
                        </a:cubicBezTo>
                        <a:cubicBezTo>
                          <a:pt x="124" y="4"/>
                          <a:pt x="108"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1"/>
                  <p:cNvSpPr/>
                  <p:nvPr/>
                </p:nvSpPr>
                <p:spPr>
                  <a:xfrm>
                    <a:off x="-1824867" y="2389427"/>
                    <a:ext cx="15488" cy="18599"/>
                  </a:xfrm>
                  <a:custGeom>
                    <a:rect b="b" l="l" r="r" t="t"/>
                    <a:pathLst>
                      <a:path extrusionOk="0" h="281" w="234">
                        <a:moveTo>
                          <a:pt x="77" y="0"/>
                        </a:moveTo>
                        <a:cubicBezTo>
                          <a:pt x="36" y="0"/>
                          <a:pt x="0" y="36"/>
                          <a:pt x="0" y="86"/>
                        </a:cubicBezTo>
                        <a:cubicBezTo>
                          <a:pt x="0" y="154"/>
                          <a:pt x="28" y="223"/>
                          <a:pt x="96" y="264"/>
                        </a:cubicBezTo>
                        <a:cubicBezTo>
                          <a:pt x="112" y="276"/>
                          <a:pt x="128" y="281"/>
                          <a:pt x="143" y="281"/>
                        </a:cubicBezTo>
                        <a:cubicBezTo>
                          <a:pt x="184" y="281"/>
                          <a:pt x="220" y="245"/>
                          <a:pt x="220" y="196"/>
                        </a:cubicBezTo>
                        <a:cubicBezTo>
                          <a:pt x="234" y="127"/>
                          <a:pt x="193" y="58"/>
                          <a:pt x="124" y="17"/>
                        </a:cubicBezTo>
                        <a:cubicBezTo>
                          <a:pt x="109" y="6"/>
                          <a:pt x="93" y="0"/>
                          <a:pt x="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1"/>
                  <p:cNvSpPr/>
                  <p:nvPr/>
                </p:nvSpPr>
                <p:spPr>
                  <a:xfrm>
                    <a:off x="-1850351" y="2376718"/>
                    <a:ext cx="15555" cy="18202"/>
                  </a:xfrm>
                  <a:custGeom>
                    <a:rect b="b" l="l" r="r" t="t"/>
                    <a:pathLst>
                      <a:path extrusionOk="0" h="275" w="235">
                        <a:moveTo>
                          <a:pt x="91" y="0"/>
                        </a:moveTo>
                        <a:cubicBezTo>
                          <a:pt x="50" y="0"/>
                          <a:pt x="14" y="35"/>
                          <a:pt x="14" y="85"/>
                        </a:cubicBezTo>
                        <a:cubicBezTo>
                          <a:pt x="0" y="154"/>
                          <a:pt x="42" y="223"/>
                          <a:pt x="110" y="264"/>
                        </a:cubicBezTo>
                        <a:cubicBezTo>
                          <a:pt x="125" y="271"/>
                          <a:pt x="140" y="274"/>
                          <a:pt x="154" y="274"/>
                        </a:cubicBezTo>
                        <a:cubicBezTo>
                          <a:pt x="196" y="274"/>
                          <a:pt x="234" y="246"/>
                          <a:pt x="234" y="195"/>
                        </a:cubicBezTo>
                        <a:cubicBezTo>
                          <a:pt x="234" y="113"/>
                          <a:pt x="207" y="44"/>
                          <a:pt x="138" y="16"/>
                        </a:cubicBezTo>
                        <a:cubicBezTo>
                          <a:pt x="123" y="5"/>
                          <a:pt x="107" y="0"/>
                          <a:pt x="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1"/>
                  <p:cNvSpPr/>
                  <p:nvPr/>
                </p:nvSpPr>
                <p:spPr>
                  <a:xfrm>
                    <a:off x="-1874908" y="2363943"/>
                    <a:ext cx="15488" cy="18599"/>
                  </a:xfrm>
                  <a:custGeom>
                    <a:rect b="b" l="l" r="r" t="t"/>
                    <a:pathLst>
                      <a:path extrusionOk="0" h="281" w="234">
                        <a:moveTo>
                          <a:pt x="89" y="1"/>
                        </a:moveTo>
                        <a:cubicBezTo>
                          <a:pt x="45" y="1"/>
                          <a:pt x="4" y="36"/>
                          <a:pt x="14" y="86"/>
                        </a:cubicBezTo>
                        <a:cubicBezTo>
                          <a:pt x="0" y="154"/>
                          <a:pt x="41" y="223"/>
                          <a:pt x="110" y="264"/>
                        </a:cubicBezTo>
                        <a:cubicBezTo>
                          <a:pt x="122" y="276"/>
                          <a:pt x="136" y="281"/>
                          <a:pt x="151" y="281"/>
                        </a:cubicBezTo>
                        <a:cubicBezTo>
                          <a:pt x="191" y="281"/>
                          <a:pt x="234" y="246"/>
                          <a:pt x="234" y="196"/>
                        </a:cubicBezTo>
                        <a:cubicBezTo>
                          <a:pt x="234" y="127"/>
                          <a:pt x="193" y="45"/>
                          <a:pt x="138" y="17"/>
                        </a:cubicBezTo>
                        <a:cubicBezTo>
                          <a:pt x="123" y="6"/>
                          <a:pt x="105" y="1"/>
                          <a:pt x="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1"/>
                  <p:cNvSpPr/>
                  <p:nvPr/>
                </p:nvSpPr>
                <p:spPr>
                  <a:xfrm>
                    <a:off x="-1899465" y="2350837"/>
                    <a:ext cx="15488" cy="18997"/>
                  </a:xfrm>
                  <a:custGeom>
                    <a:rect b="b" l="l" r="r" t="t"/>
                    <a:pathLst>
                      <a:path extrusionOk="0" h="287" w="234">
                        <a:moveTo>
                          <a:pt x="87" y="0"/>
                        </a:moveTo>
                        <a:cubicBezTo>
                          <a:pt x="43" y="0"/>
                          <a:pt x="0" y="37"/>
                          <a:pt x="0" y="91"/>
                        </a:cubicBezTo>
                        <a:cubicBezTo>
                          <a:pt x="0" y="160"/>
                          <a:pt x="28" y="229"/>
                          <a:pt x="96" y="270"/>
                        </a:cubicBezTo>
                        <a:cubicBezTo>
                          <a:pt x="111" y="281"/>
                          <a:pt x="128" y="286"/>
                          <a:pt x="143" y="286"/>
                        </a:cubicBezTo>
                        <a:cubicBezTo>
                          <a:pt x="184" y="286"/>
                          <a:pt x="220" y="251"/>
                          <a:pt x="220" y="201"/>
                        </a:cubicBezTo>
                        <a:cubicBezTo>
                          <a:pt x="234" y="119"/>
                          <a:pt x="192" y="50"/>
                          <a:pt x="124" y="9"/>
                        </a:cubicBezTo>
                        <a:cubicBezTo>
                          <a:pt x="112" y="3"/>
                          <a:pt x="100" y="0"/>
                          <a:pt x="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61"/>
                  <p:cNvSpPr/>
                  <p:nvPr/>
                </p:nvSpPr>
                <p:spPr>
                  <a:xfrm>
                    <a:off x="-1924949" y="2338062"/>
                    <a:ext cx="15488" cy="18533"/>
                  </a:xfrm>
                  <a:custGeom>
                    <a:rect b="b" l="l" r="r" t="t"/>
                    <a:pathLst>
                      <a:path extrusionOk="0" h="280" w="234">
                        <a:moveTo>
                          <a:pt x="101" y="1"/>
                        </a:moveTo>
                        <a:cubicBezTo>
                          <a:pt x="56" y="1"/>
                          <a:pt x="14" y="38"/>
                          <a:pt x="14" y="92"/>
                        </a:cubicBezTo>
                        <a:cubicBezTo>
                          <a:pt x="0" y="161"/>
                          <a:pt x="41" y="229"/>
                          <a:pt x="110" y="271"/>
                        </a:cubicBezTo>
                        <a:cubicBezTo>
                          <a:pt x="122" y="277"/>
                          <a:pt x="135" y="279"/>
                          <a:pt x="147" y="279"/>
                        </a:cubicBezTo>
                        <a:cubicBezTo>
                          <a:pt x="192" y="279"/>
                          <a:pt x="234" y="245"/>
                          <a:pt x="234" y="202"/>
                        </a:cubicBezTo>
                        <a:cubicBezTo>
                          <a:pt x="234" y="119"/>
                          <a:pt x="206" y="51"/>
                          <a:pt x="138" y="9"/>
                        </a:cubicBezTo>
                        <a:cubicBezTo>
                          <a:pt x="126" y="3"/>
                          <a:pt x="113" y="1"/>
                          <a:pt x="1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61"/>
                  <p:cNvSpPr/>
                  <p:nvPr/>
                </p:nvSpPr>
                <p:spPr>
                  <a:xfrm>
                    <a:off x="-1949572" y="2325353"/>
                    <a:ext cx="16481" cy="18467"/>
                  </a:xfrm>
                  <a:custGeom>
                    <a:rect b="b" l="l" r="r" t="t"/>
                    <a:pathLst>
                      <a:path extrusionOk="0" h="279" w="249">
                        <a:moveTo>
                          <a:pt x="101" y="0"/>
                        </a:moveTo>
                        <a:cubicBezTo>
                          <a:pt x="57" y="0"/>
                          <a:pt x="15" y="35"/>
                          <a:pt x="15" y="78"/>
                        </a:cubicBezTo>
                        <a:cubicBezTo>
                          <a:pt x="1" y="160"/>
                          <a:pt x="42" y="229"/>
                          <a:pt x="111" y="270"/>
                        </a:cubicBezTo>
                        <a:cubicBezTo>
                          <a:pt x="123" y="276"/>
                          <a:pt x="136" y="279"/>
                          <a:pt x="148" y="279"/>
                        </a:cubicBezTo>
                        <a:cubicBezTo>
                          <a:pt x="193" y="279"/>
                          <a:pt x="235" y="244"/>
                          <a:pt x="235" y="201"/>
                        </a:cubicBezTo>
                        <a:cubicBezTo>
                          <a:pt x="248" y="119"/>
                          <a:pt x="207" y="50"/>
                          <a:pt x="138" y="9"/>
                        </a:cubicBezTo>
                        <a:cubicBezTo>
                          <a:pt x="126" y="3"/>
                          <a:pt x="114" y="0"/>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1"/>
                  <p:cNvSpPr/>
                  <p:nvPr/>
                </p:nvSpPr>
                <p:spPr>
                  <a:xfrm>
                    <a:off x="-1974130" y="2312115"/>
                    <a:ext cx="15555" cy="19394"/>
                  </a:xfrm>
                  <a:custGeom>
                    <a:rect b="b" l="l" r="r" t="t"/>
                    <a:pathLst>
                      <a:path extrusionOk="0" h="293" w="235">
                        <a:moveTo>
                          <a:pt x="83" y="0"/>
                        </a:moveTo>
                        <a:cubicBezTo>
                          <a:pt x="37" y="0"/>
                          <a:pt x="1" y="35"/>
                          <a:pt x="1" y="85"/>
                        </a:cubicBezTo>
                        <a:cubicBezTo>
                          <a:pt x="1" y="168"/>
                          <a:pt x="28" y="236"/>
                          <a:pt x="97" y="278"/>
                        </a:cubicBezTo>
                        <a:cubicBezTo>
                          <a:pt x="110" y="288"/>
                          <a:pt x="126" y="292"/>
                          <a:pt x="140" y="292"/>
                        </a:cubicBezTo>
                        <a:cubicBezTo>
                          <a:pt x="187" y="292"/>
                          <a:pt x="231" y="250"/>
                          <a:pt x="221" y="209"/>
                        </a:cubicBezTo>
                        <a:cubicBezTo>
                          <a:pt x="235" y="126"/>
                          <a:pt x="193" y="58"/>
                          <a:pt x="138" y="16"/>
                        </a:cubicBezTo>
                        <a:cubicBezTo>
                          <a:pt x="119" y="5"/>
                          <a:pt x="100" y="0"/>
                          <a:pt x="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1"/>
                  <p:cNvSpPr/>
                  <p:nvPr/>
                </p:nvSpPr>
                <p:spPr>
                  <a:xfrm>
                    <a:off x="-1998687" y="2299340"/>
                    <a:ext cx="15555" cy="18997"/>
                  </a:xfrm>
                  <a:custGeom>
                    <a:rect b="b" l="l" r="r" t="t"/>
                    <a:pathLst>
                      <a:path extrusionOk="0" h="287" w="235">
                        <a:moveTo>
                          <a:pt x="78" y="1"/>
                        </a:moveTo>
                        <a:cubicBezTo>
                          <a:pt x="37" y="1"/>
                          <a:pt x="1" y="36"/>
                          <a:pt x="1" y="86"/>
                        </a:cubicBezTo>
                        <a:cubicBezTo>
                          <a:pt x="1" y="168"/>
                          <a:pt x="28" y="237"/>
                          <a:pt x="97" y="278"/>
                        </a:cubicBezTo>
                        <a:cubicBezTo>
                          <a:pt x="109" y="284"/>
                          <a:pt x="121" y="287"/>
                          <a:pt x="133" y="287"/>
                        </a:cubicBezTo>
                        <a:cubicBezTo>
                          <a:pt x="178" y="287"/>
                          <a:pt x="221" y="250"/>
                          <a:pt x="221" y="196"/>
                        </a:cubicBezTo>
                        <a:cubicBezTo>
                          <a:pt x="234" y="127"/>
                          <a:pt x="193" y="58"/>
                          <a:pt x="124" y="17"/>
                        </a:cubicBezTo>
                        <a:cubicBezTo>
                          <a:pt x="109" y="6"/>
                          <a:pt x="93" y="1"/>
                          <a:pt x="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1"/>
                  <p:cNvSpPr/>
                  <p:nvPr/>
                </p:nvSpPr>
                <p:spPr>
                  <a:xfrm>
                    <a:off x="-2024171" y="2286631"/>
                    <a:ext cx="15555" cy="19129"/>
                  </a:xfrm>
                  <a:custGeom>
                    <a:rect b="b" l="l" r="r" t="t"/>
                    <a:pathLst>
                      <a:path extrusionOk="0" h="289" w="235">
                        <a:moveTo>
                          <a:pt x="91" y="0"/>
                        </a:moveTo>
                        <a:cubicBezTo>
                          <a:pt x="51" y="0"/>
                          <a:pt x="15" y="35"/>
                          <a:pt x="15" y="85"/>
                        </a:cubicBezTo>
                        <a:cubicBezTo>
                          <a:pt x="1" y="168"/>
                          <a:pt x="42" y="237"/>
                          <a:pt x="111" y="278"/>
                        </a:cubicBezTo>
                        <a:cubicBezTo>
                          <a:pt x="124" y="285"/>
                          <a:pt x="138" y="288"/>
                          <a:pt x="151" y="288"/>
                        </a:cubicBezTo>
                        <a:cubicBezTo>
                          <a:pt x="191" y="288"/>
                          <a:pt x="224" y="257"/>
                          <a:pt x="234" y="195"/>
                        </a:cubicBezTo>
                        <a:cubicBezTo>
                          <a:pt x="234" y="127"/>
                          <a:pt x="207" y="58"/>
                          <a:pt x="138" y="17"/>
                        </a:cubicBezTo>
                        <a:cubicBezTo>
                          <a:pt x="123" y="5"/>
                          <a:pt x="107" y="0"/>
                          <a:pt x="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1"/>
                  <p:cNvSpPr/>
                  <p:nvPr/>
                </p:nvSpPr>
                <p:spPr>
                  <a:xfrm>
                    <a:off x="-2048728" y="2273856"/>
                    <a:ext cx="15555" cy="18997"/>
                  </a:xfrm>
                  <a:custGeom>
                    <a:rect b="b" l="l" r="r" t="t"/>
                    <a:pathLst>
                      <a:path extrusionOk="0" h="287" w="235">
                        <a:moveTo>
                          <a:pt x="85" y="1"/>
                        </a:moveTo>
                        <a:cubicBezTo>
                          <a:pt x="43" y="1"/>
                          <a:pt x="14" y="36"/>
                          <a:pt x="14" y="86"/>
                        </a:cubicBezTo>
                        <a:cubicBezTo>
                          <a:pt x="1" y="168"/>
                          <a:pt x="42" y="237"/>
                          <a:pt x="97" y="278"/>
                        </a:cubicBezTo>
                        <a:cubicBezTo>
                          <a:pt x="112" y="284"/>
                          <a:pt x="126" y="287"/>
                          <a:pt x="140" y="287"/>
                        </a:cubicBezTo>
                        <a:cubicBezTo>
                          <a:pt x="192" y="287"/>
                          <a:pt x="234" y="250"/>
                          <a:pt x="234" y="196"/>
                        </a:cubicBezTo>
                        <a:cubicBezTo>
                          <a:pt x="234" y="127"/>
                          <a:pt x="193" y="45"/>
                          <a:pt x="138" y="17"/>
                        </a:cubicBezTo>
                        <a:cubicBezTo>
                          <a:pt x="119" y="6"/>
                          <a:pt x="101" y="1"/>
                          <a:pt x="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61"/>
                  <p:cNvSpPr/>
                  <p:nvPr/>
                </p:nvSpPr>
                <p:spPr>
                  <a:xfrm>
                    <a:off x="-2073285" y="2260750"/>
                    <a:ext cx="15555" cy="19526"/>
                  </a:xfrm>
                  <a:custGeom>
                    <a:rect b="b" l="l" r="r" t="t"/>
                    <a:pathLst>
                      <a:path extrusionOk="0" h="295" w="235">
                        <a:moveTo>
                          <a:pt x="89" y="0"/>
                        </a:moveTo>
                        <a:cubicBezTo>
                          <a:pt x="48" y="0"/>
                          <a:pt x="11" y="37"/>
                          <a:pt x="0" y="91"/>
                        </a:cubicBezTo>
                        <a:cubicBezTo>
                          <a:pt x="0" y="160"/>
                          <a:pt x="28" y="243"/>
                          <a:pt x="97" y="284"/>
                        </a:cubicBezTo>
                        <a:cubicBezTo>
                          <a:pt x="114" y="291"/>
                          <a:pt x="130" y="294"/>
                          <a:pt x="145" y="294"/>
                        </a:cubicBezTo>
                        <a:cubicBezTo>
                          <a:pt x="189" y="294"/>
                          <a:pt x="220" y="263"/>
                          <a:pt x="220" y="201"/>
                        </a:cubicBezTo>
                        <a:cubicBezTo>
                          <a:pt x="234" y="133"/>
                          <a:pt x="193" y="50"/>
                          <a:pt x="124" y="9"/>
                        </a:cubicBezTo>
                        <a:cubicBezTo>
                          <a:pt x="112" y="3"/>
                          <a:pt x="10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61"/>
                  <p:cNvSpPr/>
                  <p:nvPr/>
                </p:nvSpPr>
                <p:spPr>
                  <a:xfrm>
                    <a:off x="-2098769" y="2247909"/>
                    <a:ext cx="15555" cy="19592"/>
                  </a:xfrm>
                  <a:custGeom>
                    <a:rect b="b" l="l" r="r" t="t"/>
                    <a:pathLst>
                      <a:path extrusionOk="0" h="296" w="235">
                        <a:moveTo>
                          <a:pt x="97" y="0"/>
                        </a:moveTo>
                        <a:cubicBezTo>
                          <a:pt x="58" y="0"/>
                          <a:pt x="25" y="31"/>
                          <a:pt x="14" y="93"/>
                        </a:cubicBezTo>
                        <a:cubicBezTo>
                          <a:pt x="1" y="162"/>
                          <a:pt x="42" y="244"/>
                          <a:pt x="111" y="285"/>
                        </a:cubicBezTo>
                        <a:cubicBezTo>
                          <a:pt x="124" y="292"/>
                          <a:pt x="138" y="296"/>
                          <a:pt x="151" y="296"/>
                        </a:cubicBezTo>
                        <a:cubicBezTo>
                          <a:pt x="190" y="296"/>
                          <a:pt x="224" y="265"/>
                          <a:pt x="234" y="203"/>
                        </a:cubicBezTo>
                        <a:cubicBezTo>
                          <a:pt x="234" y="134"/>
                          <a:pt x="207" y="52"/>
                          <a:pt x="138" y="10"/>
                        </a:cubicBezTo>
                        <a:cubicBezTo>
                          <a:pt x="124" y="4"/>
                          <a:pt x="111" y="0"/>
                          <a:pt x="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1"/>
                  <p:cNvSpPr/>
                  <p:nvPr/>
                </p:nvSpPr>
                <p:spPr>
                  <a:xfrm>
                    <a:off x="-2123326" y="2235134"/>
                    <a:ext cx="15555" cy="19658"/>
                  </a:xfrm>
                  <a:custGeom>
                    <a:rect b="b" l="l" r="r" t="t"/>
                    <a:pathLst>
                      <a:path extrusionOk="0" h="297" w="235">
                        <a:moveTo>
                          <a:pt x="90" y="1"/>
                        </a:moveTo>
                        <a:cubicBezTo>
                          <a:pt x="45" y="1"/>
                          <a:pt x="14" y="32"/>
                          <a:pt x="14" y="93"/>
                        </a:cubicBezTo>
                        <a:cubicBezTo>
                          <a:pt x="0" y="162"/>
                          <a:pt x="42" y="245"/>
                          <a:pt x="110" y="286"/>
                        </a:cubicBezTo>
                        <a:cubicBezTo>
                          <a:pt x="124" y="293"/>
                          <a:pt x="138" y="296"/>
                          <a:pt x="151" y="296"/>
                        </a:cubicBezTo>
                        <a:cubicBezTo>
                          <a:pt x="190" y="296"/>
                          <a:pt x="224" y="265"/>
                          <a:pt x="234" y="203"/>
                        </a:cubicBezTo>
                        <a:cubicBezTo>
                          <a:pt x="234" y="121"/>
                          <a:pt x="207" y="52"/>
                          <a:pt x="138" y="11"/>
                        </a:cubicBezTo>
                        <a:cubicBezTo>
                          <a:pt x="121" y="4"/>
                          <a:pt x="104" y="1"/>
                          <a:pt x="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61"/>
                  <p:cNvSpPr/>
                  <p:nvPr/>
                </p:nvSpPr>
                <p:spPr>
                  <a:xfrm>
                    <a:off x="-2147883" y="2222425"/>
                    <a:ext cx="15488" cy="19592"/>
                  </a:xfrm>
                  <a:custGeom>
                    <a:rect b="b" l="l" r="r" t="t"/>
                    <a:pathLst>
                      <a:path extrusionOk="0" h="296" w="234">
                        <a:moveTo>
                          <a:pt x="89" y="0"/>
                        </a:moveTo>
                        <a:cubicBezTo>
                          <a:pt x="44" y="0"/>
                          <a:pt x="11" y="31"/>
                          <a:pt x="0" y="93"/>
                        </a:cubicBezTo>
                        <a:cubicBezTo>
                          <a:pt x="0" y="162"/>
                          <a:pt x="28" y="244"/>
                          <a:pt x="96" y="285"/>
                        </a:cubicBezTo>
                        <a:cubicBezTo>
                          <a:pt x="114" y="292"/>
                          <a:pt x="130" y="296"/>
                          <a:pt x="145" y="296"/>
                        </a:cubicBezTo>
                        <a:cubicBezTo>
                          <a:pt x="189" y="296"/>
                          <a:pt x="220" y="265"/>
                          <a:pt x="220" y="203"/>
                        </a:cubicBezTo>
                        <a:cubicBezTo>
                          <a:pt x="234" y="121"/>
                          <a:pt x="193" y="52"/>
                          <a:pt x="138" y="11"/>
                        </a:cubicBezTo>
                        <a:cubicBezTo>
                          <a:pt x="121" y="4"/>
                          <a:pt x="104"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61"/>
                  <p:cNvSpPr/>
                  <p:nvPr/>
                </p:nvSpPr>
                <p:spPr>
                  <a:xfrm>
                    <a:off x="-2173367" y="2209253"/>
                    <a:ext cx="16415" cy="20056"/>
                  </a:xfrm>
                  <a:custGeom>
                    <a:rect b="b" l="l" r="r" t="t"/>
                    <a:pathLst>
                      <a:path extrusionOk="0" h="303" w="248">
                        <a:moveTo>
                          <a:pt x="94" y="1"/>
                        </a:moveTo>
                        <a:cubicBezTo>
                          <a:pt x="56" y="1"/>
                          <a:pt x="24" y="39"/>
                          <a:pt x="14" y="100"/>
                        </a:cubicBezTo>
                        <a:cubicBezTo>
                          <a:pt x="0" y="168"/>
                          <a:pt x="42" y="251"/>
                          <a:pt x="110" y="292"/>
                        </a:cubicBezTo>
                        <a:cubicBezTo>
                          <a:pt x="124" y="299"/>
                          <a:pt x="138" y="302"/>
                          <a:pt x="151" y="302"/>
                        </a:cubicBezTo>
                        <a:cubicBezTo>
                          <a:pt x="190" y="302"/>
                          <a:pt x="224" y="271"/>
                          <a:pt x="234" y="210"/>
                        </a:cubicBezTo>
                        <a:cubicBezTo>
                          <a:pt x="248" y="127"/>
                          <a:pt x="207" y="58"/>
                          <a:pt x="138" y="17"/>
                        </a:cubicBezTo>
                        <a:cubicBezTo>
                          <a:pt x="123" y="6"/>
                          <a:pt x="108" y="1"/>
                          <a:pt x="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1"/>
                  <p:cNvSpPr/>
                  <p:nvPr/>
                </p:nvSpPr>
                <p:spPr>
                  <a:xfrm>
                    <a:off x="-2197924" y="2196544"/>
                    <a:ext cx="15488" cy="19989"/>
                  </a:xfrm>
                  <a:custGeom>
                    <a:rect b="b" l="l" r="r" t="t"/>
                    <a:pathLst>
                      <a:path extrusionOk="0" h="302" w="234">
                        <a:moveTo>
                          <a:pt x="91" y="0"/>
                        </a:moveTo>
                        <a:cubicBezTo>
                          <a:pt x="50" y="0"/>
                          <a:pt x="14" y="36"/>
                          <a:pt x="14" y="85"/>
                        </a:cubicBezTo>
                        <a:cubicBezTo>
                          <a:pt x="0" y="168"/>
                          <a:pt x="41" y="250"/>
                          <a:pt x="96" y="292"/>
                        </a:cubicBezTo>
                        <a:cubicBezTo>
                          <a:pt x="114" y="298"/>
                          <a:pt x="130" y="302"/>
                          <a:pt x="145" y="302"/>
                        </a:cubicBezTo>
                        <a:cubicBezTo>
                          <a:pt x="190" y="302"/>
                          <a:pt x="224" y="271"/>
                          <a:pt x="234" y="209"/>
                        </a:cubicBezTo>
                        <a:cubicBezTo>
                          <a:pt x="234" y="127"/>
                          <a:pt x="206" y="58"/>
                          <a:pt x="138" y="17"/>
                        </a:cubicBezTo>
                        <a:cubicBezTo>
                          <a:pt x="122" y="5"/>
                          <a:pt x="106" y="0"/>
                          <a:pt x="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1"/>
                  <p:cNvSpPr/>
                  <p:nvPr/>
                </p:nvSpPr>
                <p:spPr>
                  <a:xfrm>
                    <a:off x="-2222481" y="2183372"/>
                    <a:ext cx="16415" cy="20453"/>
                  </a:xfrm>
                  <a:custGeom>
                    <a:rect b="b" l="l" r="r" t="t"/>
                    <a:pathLst>
                      <a:path extrusionOk="0" h="309" w="248">
                        <a:moveTo>
                          <a:pt x="96" y="1"/>
                        </a:moveTo>
                        <a:cubicBezTo>
                          <a:pt x="48" y="1"/>
                          <a:pt x="14" y="38"/>
                          <a:pt x="14" y="92"/>
                        </a:cubicBezTo>
                        <a:cubicBezTo>
                          <a:pt x="0" y="174"/>
                          <a:pt x="41" y="257"/>
                          <a:pt x="110" y="298"/>
                        </a:cubicBezTo>
                        <a:cubicBezTo>
                          <a:pt x="124" y="305"/>
                          <a:pt x="138" y="308"/>
                          <a:pt x="153" y="308"/>
                        </a:cubicBezTo>
                        <a:cubicBezTo>
                          <a:pt x="195" y="308"/>
                          <a:pt x="234" y="278"/>
                          <a:pt x="234" y="216"/>
                        </a:cubicBezTo>
                        <a:cubicBezTo>
                          <a:pt x="247" y="133"/>
                          <a:pt x="206" y="51"/>
                          <a:pt x="137" y="9"/>
                        </a:cubicBezTo>
                        <a:cubicBezTo>
                          <a:pt x="123" y="4"/>
                          <a:pt x="109" y="1"/>
                          <a:pt x="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1"/>
                  <p:cNvSpPr/>
                  <p:nvPr/>
                </p:nvSpPr>
                <p:spPr>
                  <a:xfrm>
                    <a:off x="-2247965" y="2170663"/>
                    <a:ext cx="16415" cy="20387"/>
                  </a:xfrm>
                  <a:custGeom>
                    <a:rect b="b" l="l" r="r" t="t"/>
                    <a:pathLst>
                      <a:path extrusionOk="0" h="308" w="248">
                        <a:moveTo>
                          <a:pt x="104" y="1"/>
                        </a:moveTo>
                        <a:cubicBezTo>
                          <a:pt x="61" y="1"/>
                          <a:pt x="25" y="40"/>
                          <a:pt x="14" y="105"/>
                        </a:cubicBezTo>
                        <a:cubicBezTo>
                          <a:pt x="0" y="174"/>
                          <a:pt x="41" y="256"/>
                          <a:pt x="110" y="298"/>
                        </a:cubicBezTo>
                        <a:cubicBezTo>
                          <a:pt x="124" y="305"/>
                          <a:pt x="138" y="308"/>
                          <a:pt x="153" y="308"/>
                        </a:cubicBezTo>
                        <a:cubicBezTo>
                          <a:pt x="195" y="308"/>
                          <a:pt x="234" y="277"/>
                          <a:pt x="234" y="215"/>
                        </a:cubicBezTo>
                        <a:cubicBezTo>
                          <a:pt x="248" y="133"/>
                          <a:pt x="206" y="50"/>
                          <a:pt x="138" y="9"/>
                        </a:cubicBezTo>
                        <a:cubicBezTo>
                          <a:pt x="126" y="3"/>
                          <a:pt x="115" y="1"/>
                          <a:pt x="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1"/>
                  <p:cNvSpPr/>
                  <p:nvPr/>
                </p:nvSpPr>
                <p:spPr>
                  <a:xfrm>
                    <a:off x="-2272589" y="2157822"/>
                    <a:ext cx="16481" cy="20519"/>
                  </a:xfrm>
                  <a:custGeom>
                    <a:rect b="b" l="l" r="r" t="t"/>
                    <a:pathLst>
                      <a:path extrusionOk="0" h="310" w="249">
                        <a:moveTo>
                          <a:pt x="98" y="0"/>
                        </a:moveTo>
                        <a:cubicBezTo>
                          <a:pt x="59" y="0"/>
                          <a:pt x="25" y="31"/>
                          <a:pt x="15" y="93"/>
                        </a:cubicBezTo>
                        <a:cubicBezTo>
                          <a:pt x="1" y="176"/>
                          <a:pt x="42" y="244"/>
                          <a:pt x="111" y="299"/>
                        </a:cubicBezTo>
                        <a:cubicBezTo>
                          <a:pt x="124" y="306"/>
                          <a:pt x="138" y="309"/>
                          <a:pt x="150" y="309"/>
                        </a:cubicBezTo>
                        <a:cubicBezTo>
                          <a:pt x="190" y="309"/>
                          <a:pt x="224" y="276"/>
                          <a:pt x="235" y="203"/>
                        </a:cubicBezTo>
                        <a:cubicBezTo>
                          <a:pt x="248" y="134"/>
                          <a:pt x="207" y="52"/>
                          <a:pt x="138" y="11"/>
                        </a:cubicBezTo>
                        <a:cubicBezTo>
                          <a:pt x="125" y="4"/>
                          <a:pt x="111" y="0"/>
                          <a:pt x="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1"/>
                  <p:cNvSpPr/>
                  <p:nvPr/>
                </p:nvSpPr>
                <p:spPr>
                  <a:xfrm>
                    <a:off x="-2297146" y="2144650"/>
                    <a:ext cx="15555" cy="20916"/>
                  </a:xfrm>
                  <a:custGeom>
                    <a:rect b="b" l="l" r="r" t="t"/>
                    <a:pathLst>
                      <a:path extrusionOk="0" h="316" w="235">
                        <a:moveTo>
                          <a:pt x="87" y="1"/>
                        </a:moveTo>
                        <a:cubicBezTo>
                          <a:pt x="44" y="1"/>
                          <a:pt x="15" y="39"/>
                          <a:pt x="15" y="100"/>
                        </a:cubicBezTo>
                        <a:cubicBezTo>
                          <a:pt x="1" y="182"/>
                          <a:pt x="28" y="251"/>
                          <a:pt x="97" y="306"/>
                        </a:cubicBezTo>
                        <a:cubicBezTo>
                          <a:pt x="114" y="312"/>
                          <a:pt x="130" y="316"/>
                          <a:pt x="144" y="316"/>
                        </a:cubicBezTo>
                        <a:cubicBezTo>
                          <a:pt x="190" y="316"/>
                          <a:pt x="224" y="282"/>
                          <a:pt x="234" y="210"/>
                        </a:cubicBezTo>
                        <a:cubicBezTo>
                          <a:pt x="234" y="141"/>
                          <a:pt x="207" y="58"/>
                          <a:pt x="138" y="17"/>
                        </a:cubicBezTo>
                        <a:cubicBezTo>
                          <a:pt x="120" y="6"/>
                          <a:pt x="102" y="1"/>
                          <a:pt x="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1"/>
                  <p:cNvSpPr/>
                  <p:nvPr/>
                </p:nvSpPr>
                <p:spPr>
                  <a:xfrm>
                    <a:off x="-2321703" y="2131941"/>
                    <a:ext cx="15555" cy="20784"/>
                  </a:xfrm>
                  <a:custGeom>
                    <a:rect b="b" l="l" r="r" t="t"/>
                    <a:pathLst>
                      <a:path extrusionOk="0" h="314" w="235">
                        <a:moveTo>
                          <a:pt x="81" y="0"/>
                        </a:moveTo>
                        <a:cubicBezTo>
                          <a:pt x="43" y="0"/>
                          <a:pt x="11" y="39"/>
                          <a:pt x="1" y="99"/>
                        </a:cubicBezTo>
                        <a:cubicBezTo>
                          <a:pt x="1" y="182"/>
                          <a:pt x="28" y="250"/>
                          <a:pt x="97" y="305"/>
                        </a:cubicBezTo>
                        <a:cubicBezTo>
                          <a:pt x="111" y="311"/>
                          <a:pt x="125" y="314"/>
                          <a:pt x="138" y="314"/>
                        </a:cubicBezTo>
                        <a:cubicBezTo>
                          <a:pt x="186" y="314"/>
                          <a:pt x="221" y="274"/>
                          <a:pt x="221" y="209"/>
                        </a:cubicBezTo>
                        <a:cubicBezTo>
                          <a:pt x="234" y="127"/>
                          <a:pt x="193" y="58"/>
                          <a:pt x="124" y="17"/>
                        </a:cubicBezTo>
                        <a:cubicBezTo>
                          <a:pt x="110" y="6"/>
                          <a:pt x="95" y="0"/>
                          <a:pt x="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1"/>
                  <p:cNvSpPr/>
                  <p:nvPr/>
                </p:nvSpPr>
                <p:spPr>
                  <a:xfrm>
                    <a:off x="-2347187" y="2119232"/>
                    <a:ext cx="15555" cy="20784"/>
                  </a:xfrm>
                  <a:custGeom>
                    <a:rect b="b" l="l" r="r" t="t"/>
                    <a:pathLst>
                      <a:path extrusionOk="0" h="314" w="235">
                        <a:moveTo>
                          <a:pt x="95" y="0"/>
                        </a:moveTo>
                        <a:cubicBezTo>
                          <a:pt x="57" y="0"/>
                          <a:pt x="25" y="38"/>
                          <a:pt x="14" y="99"/>
                        </a:cubicBezTo>
                        <a:cubicBezTo>
                          <a:pt x="1" y="181"/>
                          <a:pt x="28" y="250"/>
                          <a:pt x="97" y="305"/>
                        </a:cubicBezTo>
                        <a:cubicBezTo>
                          <a:pt x="111" y="311"/>
                          <a:pt x="125" y="313"/>
                          <a:pt x="138" y="313"/>
                        </a:cubicBezTo>
                        <a:cubicBezTo>
                          <a:pt x="187" y="313"/>
                          <a:pt x="224" y="274"/>
                          <a:pt x="234" y="209"/>
                        </a:cubicBezTo>
                        <a:cubicBezTo>
                          <a:pt x="234" y="126"/>
                          <a:pt x="207" y="57"/>
                          <a:pt x="138" y="16"/>
                        </a:cubicBezTo>
                        <a:cubicBezTo>
                          <a:pt x="123" y="5"/>
                          <a:pt x="109" y="0"/>
                          <a:pt x="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1"/>
                  <p:cNvSpPr/>
                  <p:nvPr/>
                </p:nvSpPr>
                <p:spPr>
                  <a:xfrm>
                    <a:off x="-2371744" y="2106060"/>
                    <a:ext cx="15555" cy="21313"/>
                  </a:xfrm>
                  <a:custGeom>
                    <a:rect b="b" l="l" r="r" t="t"/>
                    <a:pathLst>
                      <a:path extrusionOk="0" h="322" w="235">
                        <a:moveTo>
                          <a:pt x="103" y="1"/>
                        </a:moveTo>
                        <a:cubicBezTo>
                          <a:pt x="57" y="1"/>
                          <a:pt x="14" y="40"/>
                          <a:pt x="14" y="105"/>
                        </a:cubicBezTo>
                        <a:cubicBezTo>
                          <a:pt x="1" y="188"/>
                          <a:pt x="42" y="256"/>
                          <a:pt x="97" y="311"/>
                        </a:cubicBezTo>
                        <a:cubicBezTo>
                          <a:pt x="113" y="318"/>
                          <a:pt x="129" y="322"/>
                          <a:pt x="144" y="322"/>
                        </a:cubicBezTo>
                        <a:cubicBezTo>
                          <a:pt x="190" y="322"/>
                          <a:pt x="224" y="288"/>
                          <a:pt x="234" y="215"/>
                        </a:cubicBezTo>
                        <a:cubicBezTo>
                          <a:pt x="234" y="133"/>
                          <a:pt x="207" y="64"/>
                          <a:pt x="138" y="9"/>
                        </a:cubicBezTo>
                        <a:cubicBezTo>
                          <a:pt x="127" y="3"/>
                          <a:pt x="114"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1"/>
                  <p:cNvSpPr/>
                  <p:nvPr/>
                </p:nvSpPr>
                <p:spPr>
                  <a:xfrm>
                    <a:off x="-2396301" y="2093351"/>
                    <a:ext cx="15555" cy="21181"/>
                  </a:xfrm>
                  <a:custGeom>
                    <a:rect b="b" l="l" r="r" t="t"/>
                    <a:pathLst>
                      <a:path extrusionOk="0" h="320" w="235">
                        <a:moveTo>
                          <a:pt x="97" y="0"/>
                        </a:moveTo>
                        <a:cubicBezTo>
                          <a:pt x="48" y="0"/>
                          <a:pt x="11" y="40"/>
                          <a:pt x="0" y="105"/>
                        </a:cubicBezTo>
                        <a:cubicBezTo>
                          <a:pt x="0" y="174"/>
                          <a:pt x="28" y="256"/>
                          <a:pt x="97" y="311"/>
                        </a:cubicBezTo>
                        <a:cubicBezTo>
                          <a:pt x="111" y="317"/>
                          <a:pt x="125" y="319"/>
                          <a:pt x="137" y="319"/>
                        </a:cubicBezTo>
                        <a:cubicBezTo>
                          <a:pt x="186" y="319"/>
                          <a:pt x="220" y="280"/>
                          <a:pt x="220" y="215"/>
                        </a:cubicBezTo>
                        <a:cubicBezTo>
                          <a:pt x="234" y="132"/>
                          <a:pt x="207" y="50"/>
                          <a:pt x="138" y="9"/>
                        </a:cubicBezTo>
                        <a:cubicBezTo>
                          <a:pt x="124" y="3"/>
                          <a:pt x="110" y="0"/>
                          <a:pt x="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1"/>
                  <p:cNvSpPr/>
                  <p:nvPr/>
                </p:nvSpPr>
                <p:spPr>
                  <a:xfrm>
                    <a:off x="-2421785" y="2080576"/>
                    <a:ext cx="16415" cy="21247"/>
                  </a:xfrm>
                  <a:custGeom>
                    <a:rect b="b" l="l" r="r" t="t"/>
                    <a:pathLst>
                      <a:path extrusionOk="0" h="321" w="248">
                        <a:moveTo>
                          <a:pt x="104" y="1"/>
                        </a:moveTo>
                        <a:cubicBezTo>
                          <a:pt x="62" y="1"/>
                          <a:pt x="25" y="40"/>
                          <a:pt x="14" y="105"/>
                        </a:cubicBezTo>
                        <a:cubicBezTo>
                          <a:pt x="1" y="174"/>
                          <a:pt x="42" y="257"/>
                          <a:pt x="110" y="312"/>
                        </a:cubicBezTo>
                        <a:cubicBezTo>
                          <a:pt x="122" y="317"/>
                          <a:pt x="133" y="320"/>
                          <a:pt x="145" y="320"/>
                        </a:cubicBezTo>
                        <a:cubicBezTo>
                          <a:pt x="187" y="320"/>
                          <a:pt x="223" y="281"/>
                          <a:pt x="234" y="215"/>
                        </a:cubicBezTo>
                        <a:cubicBezTo>
                          <a:pt x="248" y="133"/>
                          <a:pt x="207" y="50"/>
                          <a:pt x="138" y="9"/>
                        </a:cubicBezTo>
                        <a:cubicBezTo>
                          <a:pt x="126" y="3"/>
                          <a:pt x="115" y="1"/>
                          <a:pt x="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1"/>
                  <p:cNvSpPr/>
                  <p:nvPr/>
                </p:nvSpPr>
                <p:spPr>
                  <a:xfrm>
                    <a:off x="-1679311" y="2497650"/>
                    <a:ext cx="14628" cy="17342"/>
                  </a:xfrm>
                  <a:custGeom>
                    <a:rect b="b" l="l" r="r" t="t"/>
                    <a:pathLst>
                      <a:path extrusionOk="0" h="262" w="221">
                        <a:moveTo>
                          <a:pt x="76" y="1"/>
                        </a:moveTo>
                        <a:cubicBezTo>
                          <a:pt x="36" y="1"/>
                          <a:pt x="1" y="33"/>
                          <a:pt x="1" y="73"/>
                        </a:cubicBezTo>
                        <a:cubicBezTo>
                          <a:pt x="1" y="155"/>
                          <a:pt x="28" y="210"/>
                          <a:pt x="97" y="251"/>
                        </a:cubicBezTo>
                        <a:cubicBezTo>
                          <a:pt x="111" y="259"/>
                          <a:pt x="126" y="262"/>
                          <a:pt x="141" y="262"/>
                        </a:cubicBezTo>
                        <a:cubicBezTo>
                          <a:pt x="183" y="262"/>
                          <a:pt x="221" y="234"/>
                          <a:pt x="221" y="183"/>
                        </a:cubicBezTo>
                        <a:cubicBezTo>
                          <a:pt x="221" y="114"/>
                          <a:pt x="179" y="45"/>
                          <a:pt x="124" y="18"/>
                        </a:cubicBezTo>
                        <a:cubicBezTo>
                          <a:pt x="109" y="6"/>
                          <a:pt x="92" y="1"/>
                          <a:pt x="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61"/>
                  <p:cNvSpPr/>
                  <p:nvPr/>
                </p:nvSpPr>
                <p:spPr>
                  <a:xfrm>
                    <a:off x="-1704795" y="2484941"/>
                    <a:ext cx="15555" cy="17739"/>
                  </a:xfrm>
                  <a:custGeom>
                    <a:rect b="b" l="l" r="r" t="t"/>
                    <a:pathLst>
                      <a:path extrusionOk="0" h="268" w="235">
                        <a:moveTo>
                          <a:pt x="91" y="1"/>
                        </a:moveTo>
                        <a:cubicBezTo>
                          <a:pt x="51" y="1"/>
                          <a:pt x="15" y="36"/>
                          <a:pt x="15" y="86"/>
                        </a:cubicBezTo>
                        <a:cubicBezTo>
                          <a:pt x="1" y="155"/>
                          <a:pt x="42" y="210"/>
                          <a:pt x="111" y="251"/>
                        </a:cubicBezTo>
                        <a:cubicBezTo>
                          <a:pt x="122" y="262"/>
                          <a:pt x="137" y="267"/>
                          <a:pt x="152" y="267"/>
                        </a:cubicBezTo>
                        <a:cubicBezTo>
                          <a:pt x="191" y="267"/>
                          <a:pt x="234" y="232"/>
                          <a:pt x="234" y="182"/>
                        </a:cubicBezTo>
                        <a:cubicBezTo>
                          <a:pt x="234" y="114"/>
                          <a:pt x="193" y="45"/>
                          <a:pt x="138" y="17"/>
                        </a:cubicBezTo>
                        <a:cubicBezTo>
                          <a:pt x="123" y="6"/>
                          <a:pt x="107"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1"/>
                  <p:cNvSpPr/>
                  <p:nvPr/>
                </p:nvSpPr>
                <p:spPr>
                  <a:xfrm>
                    <a:off x="-1729352" y="2472232"/>
                    <a:ext cx="15555" cy="17739"/>
                  </a:xfrm>
                  <a:custGeom>
                    <a:rect b="b" l="l" r="r" t="t"/>
                    <a:pathLst>
                      <a:path extrusionOk="0" h="268" w="235">
                        <a:moveTo>
                          <a:pt x="78" y="0"/>
                        </a:moveTo>
                        <a:cubicBezTo>
                          <a:pt x="37" y="0"/>
                          <a:pt x="1" y="36"/>
                          <a:pt x="1" y="86"/>
                        </a:cubicBezTo>
                        <a:cubicBezTo>
                          <a:pt x="1" y="154"/>
                          <a:pt x="42" y="223"/>
                          <a:pt x="97" y="251"/>
                        </a:cubicBezTo>
                        <a:cubicBezTo>
                          <a:pt x="112" y="262"/>
                          <a:pt x="129" y="267"/>
                          <a:pt x="145" y="267"/>
                        </a:cubicBezTo>
                        <a:cubicBezTo>
                          <a:pt x="185" y="267"/>
                          <a:pt x="221" y="235"/>
                          <a:pt x="221" y="196"/>
                        </a:cubicBezTo>
                        <a:cubicBezTo>
                          <a:pt x="234" y="113"/>
                          <a:pt x="193" y="44"/>
                          <a:pt x="124" y="17"/>
                        </a:cubicBezTo>
                        <a:cubicBezTo>
                          <a:pt x="109" y="5"/>
                          <a:pt x="93" y="0"/>
                          <a:pt x="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61"/>
                  <p:cNvSpPr/>
                  <p:nvPr/>
                </p:nvSpPr>
                <p:spPr>
                  <a:xfrm>
                    <a:off x="-1753909" y="2459457"/>
                    <a:ext cx="14628" cy="17739"/>
                  </a:xfrm>
                  <a:custGeom>
                    <a:rect b="b" l="l" r="r" t="t"/>
                    <a:pathLst>
                      <a:path extrusionOk="0" h="268" w="221">
                        <a:moveTo>
                          <a:pt x="77" y="1"/>
                        </a:moveTo>
                        <a:cubicBezTo>
                          <a:pt x="37" y="1"/>
                          <a:pt x="0" y="36"/>
                          <a:pt x="0" y="86"/>
                        </a:cubicBezTo>
                        <a:cubicBezTo>
                          <a:pt x="0" y="155"/>
                          <a:pt x="28" y="224"/>
                          <a:pt x="97" y="251"/>
                        </a:cubicBezTo>
                        <a:cubicBezTo>
                          <a:pt x="112" y="263"/>
                          <a:pt x="129" y="268"/>
                          <a:pt x="145" y="268"/>
                        </a:cubicBezTo>
                        <a:cubicBezTo>
                          <a:pt x="185" y="268"/>
                          <a:pt x="220" y="235"/>
                          <a:pt x="220" y="196"/>
                        </a:cubicBezTo>
                        <a:cubicBezTo>
                          <a:pt x="220" y="114"/>
                          <a:pt x="179" y="59"/>
                          <a:pt x="124" y="17"/>
                        </a:cubicBezTo>
                        <a:cubicBezTo>
                          <a:pt x="109" y="6"/>
                          <a:pt x="93" y="1"/>
                          <a:pt x="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61"/>
                  <p:cNvSpPr/>
                  <p:nvPr/>
                </p:nvSpPr>
                <p:spPr>
                  <a:xfrm>
                    <a:off x="-1779393" y="2447146"/>
                    <a:ext cx="15555" cy="18202"/>
                  </a:xfrm>
                  <a:custGeom>
                    <a:rect b="b" l="l" r="r" t="t"/>
                    <a:pathLst>
                      <a:path extrusionOk="0" h="275" w="235">
                        <a:moveTo>
                          <a:pt x="94" y="0"/>
                        </a:moveTo>
                        <a:cubicBezTo>
                          <a:pt x="52" y="0"/>
                          <a:pt x="14" y="29"/>
                          <a:pt x="14" y="80"/>
                        </a:cubicBezTo>
                        <a:cubicBezTo>
                          <a:pt x="1" y="148"/>
                          <a:pt x="42" y="217"/>
                          <a:pt x="111" y="258"/>
                        </a:cubicBezTo>
                        <a:cubicBezTo>
                          <a:pt x="122" y="270"/>
                          <a:pt x="136" y="275"/>
                          <a:pt x="151" y="275"/>
                        </a:cubicBezTo>
                        <a:cubicBezTo>
                          <a:pt x="191" y="275"/>
                          <a:pt x="234" y="239"/>
                          <a:pt x="234" y="190"/>
                        </a:cubicBezTo>
                        <a:cubicBezTo>
                          <a:pt x="234" y="121"/>
                          <a:pt x="193" y="52"/>
                          <a:pt x="138" y="11"/>
                        </a:cubicBezTo>
                        <a:cubicBezTo>
                          <a:pt x="124" y="4"/>
                          <a:pt x="109" y="0"/>
                          <a:pt x="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1"/>
                  <p:cNvSpPr/>
                  <p:nvPr/>
                </p:nvSpPr>
                <p:spPr>
                  <a:xfrm>
                    <a:off x="-1803950" y="2434503"/>
                    <a:ext cx="15555" cy="18136"/>
                  </a:xfrm>
                  <a:custGeom>
                    <a:rect b="b" l="l" r="r" t="t"/>
                    <a:pathLst>
                      <a:path extrusionOk="0" h="274" w="235">
                        <a:moveTo>
                          <a:pt x="87" y="1"/>
                        </a:moveTo>
                        <a:cubicBezTo>
                          <a:pt x="42" y="1"/>
                          <a:pt x="0" y="35"/>
                          <a:pt x="0" y="78"/>
                        </a:cubicBezTo>
                        <a:cubicBezTo>
                          <a:pt x="0" y="161"/>
                          <a:pt x="42" y="229"/>
                          <a:pt x="97" y="257"/>
                        </a:cubicBezTo>
                        <a:cubicBezTo>
                          <a:pt x="112" y="268"/>
                          <a:pt x="128" y="273"/>
                          <a:pt x="143" y="273"/>
                        </a:cubicBezTo>
                        <a:cubicBezTo>
                          <a:pt x="184" y="273"/>
                          <a:pt x="220" y="238"/>
                          <a:pt x="220" y="188"/>
                        </a:cubicBezTo>
                        <a:cubicBezTo>
                          <a:pt x="234" y="119"/>
                          <a:pt x="193" y="51"/>
                          <a:pt x="124" y="9"/>
                        </a:cubicBezTo>
                        <a:cubicBezTo>
                          <a:pt x="112" y="3"/>
                          <a:pt x="99" y="1"/>
                          <a:pt x="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1"/>
                  <p:cNvSpPr/>
                  <p:nvPr/>
                </p:nvSpPr>
                <p:spPr>
                  <a:xfrm>
                    <a:off x="-1828508" y="2422589"/>
                    <a:ext cx="14628" cy="17673"/>
                  </a:xfrm>
                  <a:custGeom>
                    <a:rect b="b" l="l" r="r" t="t"/>
                    <a:pathLst>
                      <a:path extrusionOk="0" h="267" w="221">
                        <a:moveTo>
                          <a:pt x="80" y="0"/>
                        </a:moveTo>
                        <a:cubicBezTo>
                          <a:pt x="38" y="0"/>
                          <a:pt x="0" y="29"/>
                          <a:pt x="0" y="80"/>
                        </a:cubicBezTo>
                        <a:cubicBezTo>
                          <a:pt x="0" y="148"/>
                          <a:pt x="28" y="217"/>
                          <a:pt x="96" y="258"/>
                        </a:cubicBezTo>
                        <a:cubicBezTo>
                          <a:pt x="109" y="264"/>
                          <a:pt x="121" y="267"/>
                          <a:pt x="134" y="267"/>
                        </a:cubicBezTo>
                        <a:cubicBezTo>
                          <a:pt x="178" y="267"/>
                          <a:pt x="220" y="232"/>
                          <a:pt x="220" y="189"/>
                        </a:cubicBezTo>
                        <a:cubicBezTo>
                          <a:pt x="220" y="107"/>
                          <a:pt x="179" y="52"/>
                          <a:pt x="124" y="11"/>
                        </a:cubicBezTo>
                        <a:cubicBezTo>
                          <a:pt x="110" y="4"/>
                          <a:pt x="95" y="0"/>
                          <a:pt x="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1"/>
                  <p:cNvSpPr/>
                  <p:nvPr/>
                </p:nvSpPr>
                <p:spPr>
                  <a:xfrm>
                    <a:off x="-1853991" y="2409417"/>
                    <a:ext cx="15555" cy="18136"/>
                  </a:xfrm>
                  <a:custGeom>
                    <a:rect b="b" l="l" r="r" t="t"/>
                    <a:pathLst>
                      <a:path extrusionOk="0" h="274" w="235">
                        <a:moveTo>
                          <a:pt x="91" y="1"/>
                        </a:moveTo>
                        <a:cubicBezTo>
                          <a:pt x="50" y="1"/>
                          <a:pt x="14" y="36"/>
                          <a:pt x="14" y="86"/>
                        </a:cubicBezTo>
                        <a:cubicBezTo>
                          <a:pt x="0" y="155"/>
                          <a:pt x="42" y="224"/>
                          <a:pt x="110" y="265"/>
                        </a:cubicBezTo>
                        <a:cubicBezTo>
                          <a:pt x="119" y="271"/>
                          <a:pt x="130" y="274"/>
                          <a:pt x="142" y="274"/>
                        </a:cubicBezTo>
                        <a:cubicBezTo>
                          <a:pt x="184" y="274"/>
                          <a:pt x="234" y="239"/>
                          <a:pt x="234" y="196"/>
                        </a:cubicBezTo>
                        <a:cubicBezTo>
                          <a:pt x="234" y="114"/>
                          <a:pt x="193" y="45"/>
                          <a:pt x="138" y="17"/>
                        </a:cubicBezTo>
                        <a:cubicBezTo>
                          <a:pt x="123" y="6"/>
                          <a:pt x="107"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61"/>
                  <p:cNvSpPr/>
                  <p:nvPr/>
                </p:nvSpPr>
                <p:spPr>
                  <a:xfrm>
                    <a:off x="-1878549" y="2396708"/>
                    <a:ext cx="15488" cy="18599"/>
                  </a:xfrm>
                  <a:custGeom>
                    <a:rect b="b" l="l" r="r" t="t"/>
                    <a:pathLst>
                      <a:path extrusionOk="0" h="281" w="234">
                        <a:moveTo>
                          <a:pt x="77" y="0"/>
                        </a:moveTo>
                        <a:cubicBezTo>
                          <a:pt x="36" y="0"/>
                          <a:pt x="0" y="36"/>
                          <a:pt x="0" y="86"/>
                        </a:cubicBezTo>
                        <a:cubicBezTo>
                          <a:pt x="0" y="154"/>
                          <a:pt x="41" y="223"/>
                          <a:pt x="96" y="264"/>
                        </a:cubicBezTo>
                        <a:cubicBezTo>
                          <a:pt x="112" y="276"/>
                          <a:pt x="128" y="281"/>
                          <a:pt x="143" y="281"/>
                        </a:cubicBezTo>
                        <a:cubicBezTo>
                          <a:pt x="184" y="281"/>
                          <a:pt x="220" y="245"/>
                          <a:pt x="220" y="196"/>
                        </a:cubicBezTo>
                        <a:cubicBezTo>
                          <a:pt x="234" y="113"/>
                          <a:pt x="193" y="44"/>
                          <a:pt x="124" y="17"/>
                        </a:cubicBezTo>
                        <a:cubicBezTo>
                          <a:pt x="109" y="6"/>
                          <a:pt x="93" y="0"/>
                          <a:pt x="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61"/>
                  <p:cNvSpPr/>
                  <p:nvPr/>
                </p:nvSpPr>
                <p:spPr>
                  <a:xfrm>
                    <a:off x="-1903106" y="2383933"/>
                    <a:ext cx="15488" cy="18666"/>
                  </a:xfrm>
                  <a:custGeom>
                    <a:rect b="b" l="l" r="r" t="t"/>
                    <a:pathLst>
                      <a:path extrusionOk="0" h="282" w="234">
                        <a:moveTo>
                          <a:pt x="77" y="1"/>
                        </a:moveTo>
                        <a:cubicBezTo>
                          <a:pt x="36" y="1"/>
                          <a:pt x="0" y="36"/>
                          <a:pt x="0" y="86"/>
                        </a:cubicBezTo>
                        <a:cubicBezTo>
                          <a:pt x="0" y="155"/>
                          <a:pt x="28" y="237"/>
                          <a:pt x="96" y="265"/>
                        </a:cubicBezTo>
                        <a:cubicBezTo>
                          <a:pt x="111" y="276"/>
                          <a:pt x="128" y="281"/>
                          <a:pt x="143" y="281"/>
                        </a:cubicBezTo>
                        <a:cubicBezTo>
                          <a:pt x="184" y="281"/>
                          <a:pt x="220" y="246"/>
                          <a:pt x="220" y="196"/>
                        </a:cubicBezTo>
                        <a:cubicBezTo>
                          <a:pt x="234" y="127"/>
                          <a:pt x="192" y="59"/>
                          <a:pt x="124" y="17"/>
                        </a:cubicBezTo>
                        <a:cubicBezTo>
                          <a:pt x="109" y="6"/>
                          <a:pt x="92" y="1"/>
                          <a:pt x="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1"/>
                  <p:cNvSpPr/>
                  <p:nvPr/>
                </p:nvSpPr>
                <p:spPr>
                  <a:xfrm>
                    <a:off x="-1928590" y="2371224"/>
                    <a:ext cx="15488" cy="18997"/>
                  </a:xfrm>
                  <a:custGeom>
                    <a:rect b="b" l="l" r="r" t="t"/>
                    <a:pathLst>
                      <a:path extrusionOk="0" h="287" w="234">
                        <a:moveTo>
                          <a:pt x="91" y="1"/>
                        </a:moveTo>
                        <a:cubicBezTo>
                          <a:pt x="50" y="1"/>
                          <a:pt x="14" y="36"/>
                          <a:pt x="14" y="86"/>
                        </a:cubicBezTo>
                        <a:cubicBezTo>
                          <a:pt x="0" y="168"/>
                          <a:pt x="41" y="237"/>
                          <a:pt x="110" y="278"/>
                        </a:cubicBezTo>
                        <a:cubicBezTo>
                          <a:pt x="122" y="284"/>
                          <a:pt x="134" y="287"/>
                          <a:pt x="146" y="287"/>
                        </a:cubicBezTo>
                        <a:cubicBezTo>
                          <a:pt x="191" y="287"/>
                          <a:pt x="234" y="250"/>
                          <a:pt x="234" y="196"/>
                        </a:cubicBezTo>
                        <a:cubicBezTo>
                          <a:pt x="234" y="127"/>
                          <a:pt x="193" y="58"/>
                          <a:pt x="138" y="17"/>
                        </a:cubicBezTo>
                        <a:cubicBezTo>
                          <a:pt x="122" y="6"/>
                          <a:pt x="106"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1"/>
                  <p:cNvSpPr/>
                  <p:nvPr/>
                </p:nvSpPr>
                <p:spPr>
                  <a:xfrm>
                    <a:off x="-1953213" y="2358515"/>
                    <a:ext cx="15555" cy="18997"/>
                  </a:xfrm>
                  <a:custGeom>
                    <a:rect b="b" l="l" r="r" t="t"/>
                    <a:pathLst>
                      <a:path extrusionOk="0" h="287" w="235">
                        <a:moveTo>
                          <a:pt x="83" y="0"/>
                        </a:moveTo>
                        <a:cubicBezTo>
                          <a:pt x="37" y="0"/>
                          <a:pt x="1" y="35"/>
                          <a:pt x="1" y="85"/>
                        </a:cubicBezTo>
                        <a:cubicBezTo>
                          <a:pt x="1" y="168"/>
                          <a:pt x="28" y="236"/>
                          <a:pt x="97" y="278"/>
                        </a:cubicBezTo>
                        <a:cubicBezTo>
                          <a:pt x="109" y="284"/>
                          <a:pt x="122" y="286"/>
                          <a:pt x="134" y="286"/>
                        </a:cubicBezTo>
                        <a:cubicBezTo>
                          <a:pt x="179" y="286"/>
                          <a:pt x="221" y="252"/>
                          <a:pt x="221" y="209"/>
                        </a:cubicBezTo>
                        <a:cubicBezTo>
                          <a:pt x="235" y="127"/>
                          <a:pt x="193" y="58"/>
                          <a:pt x="138" y="17"/>
                        </a:cubicBezTo>
                        <a:cubicBezTo>
                          <a:pt x="120" y="5"/>
                          <a:pt x="101" y="0"/>
                          <a:pt x="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1"/>
                  <p:cNvSpPr/>
                  <p:nvPr/>
                </p:nvSpPr>
                <p:spPr>
                  <a:xfrm>
                    <a:off x="-1978631" y="2346270"/>
                    <a:ext cx="16415" cy="18533"/>
                  </a:xfrm>
                  <a:custGeom>
                    <a:rect b="b" l="l" r="r" t="t"/>
                    <a:pathLst>
                      <a:path extrusionOk="0" h="280" w="248">
                        <a:moveTo>
                          <a:pt x="101" y="0"/>
                        </a:moveTo>
                        <a:cubicBezTo>
                          <a:pt x="56" y="0"/>
                          <a:pt x="14" y="38"/>
                          <a:pt x="14" y="92"/>
                        </a:cubicBezTo>
                        <a:cubicBezTo>
                          <a:pt x="0" y="160"/>
                          <a:pt x="41" y="229"/>
                          <a:pt x="110" y="270"/>
                        </a:cubicBezTo>
                        <a:cubicBezTo>
                          <a:pt x="122" y="276"/>
                          <a:pt x="135" y="279"/>
                          <a:pt x="147" y="279"/>
                        </a:cubicBezTo>
                        <a:cubicBezTo>
                          <a:pt x="192" y="279"/>
                          <a:pt x="234" y="244"/>
                          <a:pt x="234" y="202"/>
                        </a:cubicBezTo>
                        <a:cubicBezTo>
                          <a:pt x="248" y="119"/>
                          <a:pt x="206" y="50"/>
                          <a:pt x="138" y="9"/>
                        </a:cubicBezTo>
                        <a:cubicBezTo>
                          <a:pt x="126" y="3"/>
                          <a:pt x="113" y="0"/>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1"/>
                  <p:cNvSpPr/>
                  <p:nvPr/>
                </p:nvSpPr>
                <p:spPr>
                  <a:xfrm>
                    <a:off x="-2003254" y="2333561"/>
                    <a:ext cx="15555" cy="18997"/>
                  </a:xfrm>
                  <a:custGeom>
                    <a:rect b="b" l="l" r="r" t="t"/>
                    <a:pathLst>
                      <a:path extrusionOk="0" h="287" w="235">
                        <a:moveTo>
                          <a:pt x="101" y="0"/>
                        </a:moveTo>
                        <a:cubicBezTo>
                          <a:pt x="53" y="0"/>
                          <a:pt x="4" y="37"/>
                          <a:pt x="15" y="91"/>
                        </a:cubicBezTo>
                        <a:cubicBezTo>
                          <a:pt x="1" y="160"/>
                          <a:pt x="42" y="229"/>
                          <a:pt x="111" y="270"/>
                        </a:cubicBezTo>
                        <a:cubicBezTo>
                          <a:pt x="126" y="281"/>
                          <a:pt x="141" y="286"/>
                          <a:pt x="155" y="286"/>
                        </a:cubicBezTo>
                        <a:cubicBezTo>
                          <a:pt x="193" y="286"/>
                          <a:pt x="225" y="251"/>
                          <a:pt x="235" y="201"/>
                        </a:cubicBezTo>
                        <a:cubicBezTo>
                          <a:pt x="235" y="119"/>
                          <a:pt x="207" y="50"/>
                          <a:pt x="138" y="9"/>
                        </a:cubicBezTo>
                        <a:cubicBezTo>
                          <a:pt x="127" y="3"/>
                          <a:pt x="114" y="0"/>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1"/>
                  <p:cNvSpPr/>
                  <p:nvPr/>
                </p:nvSpPr>
                <p:spPr>
                  <a:xfrm>
                    <a:off x="-2027811" y="2320786"/>
                    <a:ext cx="15555" cy="19394"/>
                  </a:xfrm>
                  <a:custGeom>
                    <a:rect b="b" l="l" r="r" t="t"/>
                    <a:pathLst>
                      <a:path extrusionOk="0" h="293" w="235">
                        <a:moveTo>
                          <a:pt x="96" y="1"/>
                        </a:moveTo>
                        <a:cubicBezTo>
                          <a:pt x="48" y="1"/>
                          <a:pt x="12" y="38"/>
                          <a:pt x="1" y="92"/>
                        </a:cubicBezTo>
                        <a:cubicBezTo>
                          <a:pt x="1" y="160"/>
                          <a:pt x="28" y="243"/>
                          <a:pt x="97" y="284"/>
                        </a:cubicBezTo>
                        <a:cubicBezTo>
                          <a:pt x="109" y="290"/>
                          <a:pt x="122" y="293"/>
                          <a:pt x="135" y="293"/>
                        </a:cubicBezTo>
                        <a:cubicBezTo>
                          <a:pt x="183" y="293"/>
                          <a:pt x="232" y="256"/>
                          <a:pt x="221" y="202"/>
                        </a:cubicBezTo>
                        <a:cubicBezTo>
                          <a:pt x="234" y="119"/>
                          <a:pt x="193" y="50"/>
                          <a:pt x="138" y="9"/>
                        </a:cubicBezTo>
                        <a:cubicBezTo>
                          <a:pt x="124" y="3"/>
                          <a:pt x="109" y="1"/>
                          <a:pt x="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61"/>
                  <p:cNvSpPr/>
                  <p:nvPr/>
                </p:nvSpPr>
                <p:spPr>
                  <a:xfrm>
                    <a:off x="-2053295" y="2308077"/>
                    <a:ext cx="16481" cy="18864"/>
                  </a:xfrm>
                  <a:custGeom>
                    <a:rect b="b" l="l" r="r" t="t"/>
                    <a:pathLst>
                      <a:path extrusionOk="0" h="285" w="249">
                        <a:moveTo>
                          <a:pt x="103" y="0"/>
                        </a:moveTo>
                        <a:cubicBezTo>
                          <a:pt x="62" y="0"/>
                          <a:pt x="25" y="37"/>
                          <a:pt x="15" y="91"/>
                        </a:cubicBezTo>
                        <a:cubicBezTo>
                          <a:pt x="1" y="160"/>
                          <a:pt x="42" y="229"/>
                          <a:pt x="111" y="270"/>
                        </a:cubicBezTo>
                        <a:cubicBezTo>
                          <a:pt x="124" y="280"/>
                          <a:pt x="138" y="284"/>
                          <a:pt x="152" y="284"/>
                        </a:cubicBezTo>
                        <a:cubicBezTo>
                          <a:pt x="195" y="284"/>
                          <a:pt x="235" y="243"/>
                          <a:pt x="235" y="201"/>
                        </a:cubicBezTo>
                        <a:cubicBezTo>
                          <a:pt x="248" y="119"/>
                          <a:pt x="207" y="50"/>
                          <a:pt x="138" y="9"/>
                        </a:cubicBezTo>
                        <a:cubicBezTo>
                          <a:pt x="127" y="3"/>
                          <a:pt x="115" y="0"/>
                          <a:pt x="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61"/>
                  <p:cNvSpPr/>
                  <p:nvPr/>
                </p:nvSpPr>
                <p:spPr>
                  <a:xfrm>
                    <a:off x="-2077852" y="2295302"/>
                    <a:ext cx="15555" cy="19526"/>
                  </a:xfrm>
                  <a:custGeom>
                    <a:rect b="b" l="l" r="r" t="t"/>
                    <a:pathLst>
                      <a:path extrusionOk="0" h="295" w="235">
                        <a:moveTo>
                          <a:pt x="96" y="1"/>
                        </a:moveTo>
                        <a:cubicBezTo>
                          <a:pt x="48" y="1"/>
                          <a:pt x="14" y="38"/>
                          <a:pt x="14" y="92"/>
                        </a:cubicBezTo>
                        <a:cubicBezTo>
                          <a:pt x="1" y="174"/>
                          <a:pt x="42" y="243"/>
                          <a:pt x="111" y="284"/>
                        </a:cubicBezTo>
                        <a:cubicBezTo>
                          <a:pt x="124" y="291"/>
                          <a:pt x="138" y="295"/>
                          <a:pt x="151" y="295"/>
                        </a:cubicBezTo>
                        <a:cubicBezTo>
                          <a:pt x="191" y="295"/>
                          <a:pt x="224" y="264"/>
                          <a:pt x="234" y="202"/>
                        </a:cubicBezTo>
                        <a:cubicBezTo>
                          <a:pt x="234" y="133"/>
                          <a:pt x="207" y="51"/>
                          <a:pt x="138" y="9"/>
                        </a:cubicBezTo>
                        <a:cubicBezTo>
                          <a:pt x="123" y="3"/>
                          <a:pt x="109" y="1"/>
                          <a:pt x="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1"/>
                  <p:cNvSpPr/>
                  <p:nvPr/>
                </p:nvSpPr>
                <p:spPr>
                  <a:xfrm>
                    <a:off x="-2102409" y="2282990"/>
                    <a:ext cx="15555" cy="19526"/>
                  </a:xfrm>
                  <a:custGeom>
                    <a:rect b="b" l="l" r="r" t="t"/>
                    <a:pathLst>
                      <a:path extrusionOk="0" h="295" w="235">
                        <a:moveTo>
                          <a:pt x="80" y="0"/>
                        </a:moveTo>
                        <a:cubicBezTo>
                          <a:pt x="42" y="0"/>
                          <a:pt x="11" y="35"/>
                          <a:pt x="1" y="85"/>
                        </a:cubicBezTo>
                        <a:cubicBezTo>
                          <a:pt x="1" y="168"/>
                          <a:pt x="28" y="237"/>
                          <a:pt x="97" y="278"/>
                        </a:cubicBezTo>
                        <a:cubicBezTo>
                          <a:pt x="116" y="289"/>
                          <a:pt x="134" y="294"/>
                          <a:pt x="150" y="294"/>
                        </a:cubicBezTo>
                        <a:cubicBezTo>
                          <a:pt x="192" y="294"/>
                          <a:pt x="220" y="259"/>
                          <a:pt x="220" y="209"/>
                        </a:cubicBezTo>
                        <a:cubicBezTo>
                          <a:pt x="234" y="127"/>
                          <a:pt x="193" y="44"/>
                          <a:pt x="124" y="17"/>
                        </a:cubicBezTo>
                        <a:cubicBezTo>
                          <a:pt x="109" y="5"/>
                          <a:pt x="94" y="0"/>
                          <a:pt x="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1"/>
                  <p:cNvSpPr/>
                  <p:nvPr/>
                </p:nvSpPr>
                <p:spPr>
                  <a:xfrm>
                    <a:off x="-2127893" y="2270215"/>
                    <a:ext cx="16481" cy="20056"/>
                  </a:xfrm>
                  <a:custGeom>
                    <a:rect b="b" l="l" r="r" t="t"/>
                    <a:pathLst>
                      <a:path extrusionOk="0" h="303" w="249">
                        <a:moveTo>
                          <a:pt x="95" y="1"/>
                        </a:moveTo>
                        <a:cubicBezTo>
                          <a:pt x="57" y="1"/>
                          <a:pt x="24" y="39"/>
                          <a:pt x="14" y="100"/>
                        </a:cubicBezTo>
                        <a:cubicBezTo>
                          <a:pt x="1" y="168"/>
                          <a:pt x="42" y="251"/>
                          <a:pt x="111" y="292"/>
                        </a:cubicBezTo>
                        <a:cubicBezTo>
                          <a:pt x="124" y="299"/>
                          <a:pt x="139" y="302"/>
                          <a:pt x="153" y="302"/>
                        </a:cubicBezTo>
                        <a:cubicBezTo>
                          <a:pt x="196" y="302"/>
                          <a:pt x="234" y="271"/>
                          <a:pt x="234" y="210"/>
                        </a:cubicBezTo>
                        <a:cubicBezTo>
                          <a:pt x="248" y="127"/>
                          <a:pt x="207" y="58"/>
                          <a:pt x="138" y="17"/>
                        </a:cubicBezTo>
                        <a:cubicBezTo>
                          <a:pt x="123" y="6"/>
                          <a:pt x="109" y="1"/>
                          <a:pt x="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1"/>
                  <p:cNvSpPr/>
                  <p:nvPr/>
                </p:nvSpPr>
                <p:spPr>
                  <a:xfrm>
                    <a:off x="-2152450" y="2257904"/>
                    <a:ext cx="15555" cy="19592"/>
                  </a:xfrm>
                  <a:custGeom>
                    <a:rect b="b" l="l" r="r" t="t"/>
                    <a:pathLst>
                      <a:path extrusionOk="0" h="296" w="235">
                        <a:moveTo>
                          <a:pt x="95" y="0"/>
                        </a:moveTo>
                        <a:cubicBezTo>
                          <a:pt x="53" y="0"/>
                          <a:pt x="14" y="31"/>
                          <a:pt x="14" y="93"/>
                        </a:cubicBezTo>
                        <a:cubicBezTo>
                          <a:pt x="0" y="162"/>
                          <a:pt x="42" y="244"/>
                          <a:pt x="110" y="286"/>
                        </a:cubicBezTo>
                        <a:cubicBezTo>
                          <a:pt x="124" y="292"/>
                          <a:pt x="138" y="296"/>
                          <a:pt x="151" y="296"/>
                        </a:cubicBezTo>
                        <a:cubicBezTo>
                          <a:pt x="190" y="296"/>
                          <a:pt x="224" y="265"/>
                          <a:pt x="234" y="203"/>
                        </a:cubicBezTo>
                        <a:cubicBezTo>
                          <a:pt x="234" y="121"/>
                          <a:pt x="207" y="52"/>
                          <a:pt x="138" y="11"/>
                        </a:cubicBezTo>
                        <a:cubicBezTo>
                          <a:pt x="124" y="4"/>
                          <a:pt x="110" y="0"/>
                          <a:pt x="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1"/>
                  <p:cNvSpPr/>
                  <p:nvPr/>
                </p:nvSpPr>
                <p:spPr>
                  <a:xfrm>
                    <a:off x="-2177008" y="2245129"/>
                    <a:ext cx="16415" cy="19658"/>
                  </a:xfrm>
                  <a:custGeom>
                    <a:rect b="b" l="l" r="r" t="t"/>
                    <a:pathLst>
                      <a:path extrusionOk="0" h="297" w="248">
                        <a:moveTo>
                          <a:pt x="89" y="1"/>
                        </a:moveTo>
                        <a:cubicBezTo>
                          <a:pt x="45" y="1"/>
                          <a:pt x="14" y="32"/>
                          <a:pt x="14" y="94"/>
                        </a:cubicBezTo>
                        <a:cubicBezTo>
                          <a:pt x="0" y="176"/>
                          <a:pt x="42" y="245"/>
                          <a:pt x="110" y="286"/>
                        </a:cubicBezTo>
                        <a:cubicBezTo>
                          <a:pt x="124" y="293"/>
                          <a:pt x="139" y="296"/>
                          <a:pt x="153" y="296"/>
                        </a:cubicBezTo>
                        <a:cubicBezTo>
                          <a:pt x="195" y="296"/>
                          <a:pt x="234" y="266"/>
                          <a:pt x="234" y="204"/>
                        </a:cubicBezTo>
                        <a:cubicBezTo>
                          <a:pt x="248" y="121"/>
                          <a:pt x="207" y="52"/>
                          <a:pt x="138" y="11"/>
                        </a:cubicBezTo>
                        <a:cubicBezTo>
                          <a:pt x="121" y="4"/>
                          <a:pt x="104" y="1"/>
                          <a:pt x="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1"/>
                  <p:cNvSpPr/>
                  <p:nvPr/>
                </p:nvSpPr>
                <p:spPr>
                  <a:xfrm>
                    <a:off x="-2202491" y="2232552"/>
                    <a:ext cx="16415" cy="19857"/>
                  </a:xfrm>
                  <a:custGeom>
                    <a:rect b="b" l="l" r="r" t="t"/>
                    <a:pathLst>
                      <a:path extrusionOk="0" h="300" w="248">
                        <a:moveTo>
                          <a:pt x="103" y="0"/>
                        </a:moveTo>
                        <a:cubicBezTo>
                          <a:pt x="61" y="0"/>
                          <a:pt x="25" y="37"/>
                          <a:pt x="14" y="91"/>
                        </a:cubicBezTo>
                        <a:cubicBezTo>
                          <a:pt x="0" y="174"/>
                          <a:pt x="42" y="242"/>
                          <a:pt x="110" y="284"/>
                        </a:cubicBezTo>
                        <a:cubicBezTo>
                          <a:pt x="125" y="295"/>
                          <a:pt x="141" y="300"/>
                          <a:pt x="156" y="300"/>
                        </a:cubicBezTo>
                        <a:cubicBezTo>
                          <a:pt x="197" y="300"/>
                          <a:pt x="234" y="262"/>
                          <a:pt x="234" y="201"/>
                        </a:cubicBezTo>
                        <a:cubicBezTo>
                          <a:pt x="248" y="132"/>
                          <a:pt x="207" y="50"/>
                          <a:pt x="138" y="9"/>
                        </a:cubicBezTo>
                        <a:cubicBezTo>
                          <a:pt x="126" y="3"/>
                          <a:pt x="114" y="0"/>
                          <a:pt x="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1"/>
                  <p:cNvSpPr/>
                  <p:nvPr/>
                </p:nvSpPr>
                <p:spPr>
                  <a:xfrm>
                    <a:off x="-2227049" y="2219777"/>
                    <a:ext cx="15488" cy="20453"/>
                  </a:xfrm>
                  <a:custGeom>
                    <a:rect b="b" l="l" r="r" t="t"/>
                    <a:pathLst>
                      <a:path extrusionOk="0" h="309" w="234">
                        <a:moveTo>
                          <a:pt x="101" y="1"/>
                        </a:moveTo>
                        <a:cubicBezTo>
                          <a:pt x="57" y="1"/>
                          <a:pt x="14" y="38"/>
                          <a:pt x="14" y="92"/>
                        </a:cubicBezTo>
                        <a:cubicBezTo>
                          <a:pt x="0" y="174"/>
                          <a:pt x="42" y="257"/>
                          <a:pt x="110" y="298"/>
                        </a:cubicBezTo>
                        <a:cubicBezTo>
                          <a:pt x="124" y="305"/>
                          <a:pt x="137" y="308"/>
                          <a:pt x="150" y="308"/>
                        </a:cubicBezTo>
                        <a:cubicBezTo>
                          <a:pt x="189" y="308"/>
                          <a:pt x="224" y="275"/>
                          <a:pt x="234" y="202"/>
                        </a:cubicBezTo>
                        <a:cubicBezTo>
                          <a:pt x="234" y="133"/>
                          <a:pt x="206" y="51"/>
                          <a:pt x="138" y="9"/>
                        </a:cubicBezTo>
                        <a:cubicBezTo>
                          <a:pt x="126" y="3"/>
                          <a:pt x="114" y="1"/>
                          <a:pt x="1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1"/>
                  <p:cNvSpPr/>
                  <p:nvPr/>
                </p:nvSpPr>
                <p:spPr>
                  <a:xfrm>
                    <a:off x="-2251606" y="2207069"/>
                    <a:ext cx="15488" cy="20387"/>
                  </a:xfrm>
                  <a:custGeom>
                    <a:rect b="b" l="l" r="r" t="t"/>
                    <a:pathLst>
                      <a:path extrusionOk="0" h="308" w="234">
                        <a:moveTo>
                          <a:pt x="96" y="0"/>
                        </a:moveTo>
                        <a:cubicBezTo>
                          <a:pt x="47" y="0"/>
                          <a:pt x="11" y="37"/>
                          <a:pt x="0" y="91"/>
                        </a:cubicBezTo>
                        <a:cubicBezTo>
                          <a:pt x="0" y="174"/>
                          <a:pt x="28" y="256"/>
                          <a:pt x="96" y="298"/>
                        </a:cubicBezTo>
                        <a:cubicBezTo>
                          <a:pt x="114" y="304"/>
                          <a:pt x="130" y="308"/>
                          <a:pt x="145" y="308"/>
                        </a:cubicBezTo>
                        <a:cubicBezTo>
                          <a:pt x="190" y="308"/>
                          <a:pt x="223" y="277"/>
                          <a:pt x="234" y="215"/>
                        </a:cubicBezTo>
                        <a:cubicBezTo>
                          <a:pt x="234" y="133"/>
                          <a:pt x="206" y="50"/>
                          <a:pt x="138" y="9"/>
                        </a:cubicBezTo>
                        <a:cubicBezTo>
                          <a:pt x="123" y="3"/>
                          <a:pt x="109" y="0"/>
                          <a:pt x="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1"/>
                  <p:cNvSpPr/>
                  <p:nvPr/>
                </p:nvSpPr>
                <p:spPr>
                  <a:xfrm>
                    <a:off x="-2277090" y="2194294"/>
                    <a:ext cx="16415" cy="20320"/>
                  </a:xfrm>
                  <a:custGeom>
                    <a:rect b="b" l="l" r="r" t="t"/>
                    <a:pathLst>
                      <a:path extrusionOk="0" h="307" w="248">
                        <a:moveTo>
                          <a:pt x="104" y="1"/>
                        </a:moveTo>
                        <a:cubicBezTo>
                          <a:pt x="62" y="1"/>
                          <a:pt x="25" y="40"/>
                          <a:pt x="14" y="106"/>
                        </a:cubicBezTo>
                        <a:cubicBezTo>
                          <a:pt x="0" y="174"/>
                          <a:pt x="41" y="257"/>
                          <a:pt x="110" y="298"/>
                        </a:cubicBezTo>
                        <a:cubicBezTo>
                          <a:pt x="122" y="304"/>
                          <a:pt x="134" y="307"/>
                          <a:pt x="147" y="307"/>
                        </a:cubicBezTo>
                        <a:cubicBezTo>
                          <a:pt x="191" y="307"/>
                          <a:pt x="234" y="270"/>
                          <a:pt x="234" y="216"/>
                        </a:cubicBezTo>
                        <a:cubicBezTo>
                          <a:pt x="248" y="133"/>
                          <a:pt x="206" y="51"/>
                          <a:pt x="138" y="9"/>
                        </a:cubicBezTo>
                        <a:cubicBezTo>
                          <a:pt x="126" y="4"/>
                          <a:pt x="115" y="1"/>
                          <a:pt x="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1"/>
                  <p:cNvSpPr/>
                  <p:nvPr/>
                </p:nvSpPr>
                <p:spPr>
                  <a:xfrm>
                    <a:off x="-2301647" y="2181982"/>
                    <a:ext cx="15488" cy="20916"/>
                  </a:xfrm>
                  <a:custGeom>
                    <a:rect b="b" l="l" r="r" t="t"/>
                    <a:pathLst>
                      <a:path extrusionOk="0" h="316" w="234">
                        <a:moveTo>
                          <a:pt x="92" y="1"/>
                        </a:moveTo>
                        <a:cubicBezTo>
                          <a:pt x="51" y="1"/>
                          <a:pt x="14" y="39"/>
                          <a:pt x="14" y="99"/>
                        </a:cubicBezTo>
                        <a:cubicBezTo>
                          <a:pt x="0" y="182"/>
                          <a:pt x="28" y="250"/>
                          <a:pt x="96" y="305"/>
                        </a:cubicBezTo>
                        <a:cubicBezTo>
                          <a:pt x="113" y="312"/>
                          <a:pt x="129" y="316"/>
                          <a:pt x="143" y="316"/>
                        </a:cubicBezTo>
                        <a:cubicBezTo>
                          <a:pt x="189" y="316"/>
                          <a:pt x="223" y="282"/>
                          <a:pt x="234" y="209"/>
                        </a:cubicBezTo>
                        <a:cubicBezTo>
                          <a:pt x="234" y="127"/>
                          <a:pt x="206" y="58"/>
                          <a:pt x="138" y="17"/>
                        </a:cubicBezTo>
                        <a:cubicBezTo>
                          <a:pt x="123" y="6"/>
                          <a:pt x="107"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1"/>
                  <p:cNvSpPr/>
                  <p:nvPr/>
                </p:nvSpPr>
                <p:spPr>
                  <a:xfrm>
                    <a:off x="-2326270" y="2169273"/>
                    <a:ext cx="15555" cy="20916"/>
                  </a:xfrm>
                  <a:custGeom>
                    <a:rect b="b" l="l" r="r" t="t"/>
                    <a:pathLst>
                      <a:path extrusionOk="0" h="316" w="235">
                        <a:moveTo>
                          <a:pt x="87" y="0"/>
                        </a:moveTo>
                        <a:cubicBezTo>
                          <a:pt x="43" y="0"/>
                          <a:pt x="11" y="38"/>
                          <a:pt x="1" y="99"/>
                        </a:cubicBezTo>
                        <a:cubicBezTo>
                          <a:pt x="1" y="181"/>
                          <a:pt x="28" y="250"/>
                          <a:pt x="97" y="305"/>
                        </a:cubicBezTo>
                        <a:cubicBezTo>
                          <a:pt x="114" y="312"/>
                          <a:pt x="130" y="315"/>
                          <a:pt x="144" y="315"/>
                        </a:cubicBezTo>
                        <a:cubicBezTo>
                          <a:pt x="190" y="315"/>
                          <a:pt x="224" y="282"/>
                          <a:pt x="235" y="209"/>
                        </a:cubicBezTo>
                        <a:cubicBezTo>
                          <a:pt x="235" y="126"/>
                          <a:pt x="207" y="58"/>
                          <a:pt x="138" y="16"/>
                        </a:cubicBezTo>
                        <a:cubicBezTo>
                          <a:pt x="120" y="5"/>
                          <a:pt x="103" y="0"/>
                          <a:pt x="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1"/>
                  <p:cNvSpPr/>
                  <p:nvPr/>
                </p:nvSpPr>
                <p:spPr>
                  <a:xfrm>
                    <a:off x="-2351754" y="2156498"/>
                    <a:ext cx="16481" cy="20784"/>
                  </a:xfrm>
                  <a:custGeom>
                    <a:rect b="b" l="l" r="r" t="t"/>
                    <a:pathLst>
                      <a:path extrusionOk="0" h="314" w="249">
                        <a:moveTo>
                          <a:pt x="95" y="1"/>
                        </a:moveTo>
                        <a:cubicBezTo>
                          <a:pt x="57" y="1"/>
                          <a:pt x="25" y="39"/>
                          <a:pt x="15" y="99"/>
                        </a:cubicBezTo>
                        <a:cubicBezTo>
                          <a:pt x="1" y="182"/>
                          <a:pt x="42" y="264"/>
                          <a:pt x="111" y="306"/>
                        </a:cubicBezTo>
                        <a:cubicBezTo>
                          <a:pt x="122" y="311"/>
                          <a:pt x="135" y="314"/>
                          <a:pt x="146" y="314"/>
                        </a:cubicBezTo>
                        <a:cubicBezTo>
                          <a:pt x="192" y="314"/>
                          <a:pt x="235" y="275"/>
                          <a:pt x="235" y="209"/>
                        </a:cubicBezTo>
                        <a:cubicBezTo>
                          <a:pt x="248" y="127"/>
                          <a:pt x="207" y="58"/>
                          <a:pt x="138" y="17"/>
                        </a:cubicBezTo>
                        <a:cubicBezTo>
                          <a:pt x="124" y="6"/>
                          <a:pt x="109" y="1"/>
                          <a:pt x="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1"/>
                  <p:cNvSpPr/>
                  <p:nvPr/>
                </p:nvSpPr>
                <p:spPr>
                  <a:xfrm>
                    <a:off x="-2376311" y="2144186"/>
                    <a:ext cx="16481" cy="20387"/>
                  </a:xfrm>
                  <a:custGeom>
                    <a:rect b="b" l="l" r="r" t="t"/>
                    <a:pathLst>
                      <a:path extrusionOk="0" h="308" w="249">
                        <a:moveTo>
                          <a:pt x="98" y="0"/>
                        </a:moveTo>
                        <a:cubicBezTo>
                          <a:pt x="58" y="0"/>
                          <a:pt x="25" y="31"/>
                          <a:pt x="15" y="93"/>
                        </a:cubicBezTo>
                        <a:cubicBezTo>
                          <a:pt x="1" y="175"/>
                          <a:pt x="42" y="258"/>
                          <a:pt x="111" y="299"/>
                        </a:cubicBezTo>
                        <a:cubicBezTo>
                          <a:pt x="122" y="305"/>
                          <a:pt x="134" y="308"/>
                          <a:pt x="145" y="308"/>
                        </a:cubicBezTo>
                        <a:cubicBezTo>
                          <a:pt x="187" y="308"/>
                          <a:pt x="224" y="268"/>
                          <a:pt x="235" y="203"/>
                        </a:cubicBezTo>
                        <a:cubicBezTo>
                          <a:pt x="248" y="134"/>
                          <a:pt x="207" y="52"/>
                          <a:pt x="138" y="10"/>
                        </a:cubicBezTo>
                        <a:cubicBezTo>
                          <a:pt x="125" y="4"/>
                          <a:pt x="111" y="0"/>
                          <a:pt x="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1"/>
                  <p:cNvSpPr/>
                  <p:nvPr/>
                </p:nvSpPr>
                <p:spPr>
                  <a:xfrm>
                    <a:off x="-2400868" y="2131544"/>
                    <a:ext cx="15555" cy="20784"/>
                  </a:xfrm>
                  <a:custGeom>
                    <a:rect b="b" l="l" r="r" t="t"/>
                    <a:pathLst>
                      <a:path extrusionOk="0" h="314" w="235">
                        <a:moveTo>
                          <a:pt x="97" y="0"/>
                        </a:moveTo>
                        <a:cubicBezTo>
                          <a:pt x="49" y="0"/>
                          <a:pt x="14" y="40"/>
                          <a:pt x="14" y="105"/>
                        </a:cubicBezTo>
                        <a:cubicBezTo>
                          <a:pt x="1" y="174"/>
                          <a:pt x="28" y="256"/>
                          <a:pt x="97" y="298"/>
                        </a:cubicBezTo>
                        <a:cubicBezTo>
                          <a:pt x="115" y="309"/>
                          <a:pt x="133" y="314"/>
                          <a:pt x="149" y="314"/>
                        </a:cubicBezTo>
                        <a:cubicBezTo>
                          <a:pt x="192" y="314"/>
                          <a:pt x="224" y="276"/>
                          <a:pt x="234" y="215"/>
                        </a:cubicBezTo>
                        <a:cubicBezTo>
                          <a:pt x="234" y="133"/>
                          <a:pt x="207" y="50"/>
                          <a:pt x="138" y="9"/>
                        </a:cubicBezTo>
                        <a:cubicBezTo>
                          <a:pt x="124" y="3"/>
                          <a:pt x="110" y="0"/>
                          <a:pt x="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1"/>
                  <p:cNvSpPr/>
                  <p:nvPr/>
                </p:nvSpPr>
                <p:spPr>
                  <a:xfrm>
                    <a:off x="-2426352" y="2118769"/>
                    <a:ext cx="16481" cy="21247"/>
                  </a:xfrm>
                  <a:custGeom>
                    <a:rect b="b" l="l" r="r" t="t"/>
                    <a:pathLst>
                      <a:path extrusionOk="0" h="321" w="249">
                        <a:moveTo>
                          <a:pt x="104" y="1"/>
                        </a:moveTo>
                        <a:cubicBezTo>
                          <a:pt x="62" y="1"/>
                          <a:pt x="25" y="40"/>
                          <a:pt x="15" y="106"/>
                        </a:cubicBezTo>
                        <a:cubicBezTo>
                          <a:pt x="1" y="188"/>
                          <a:pt x="42" y="257"/>
                          <a:pt x="111" y="312"/>
                        </a:cubicBezTo>
                        <a:cubicBezTo>
                          <a:pt x="122" y="318"/>
                          <a:pt x="134" y="320"/>
                          <a:pt x="146" y="320"/>
                        </a:cubicBezTo>
                        <a:cubicBezTo>
                          <a:pt x="191" y="320"/>
                          <a:pt x="234" y="281"/>
                          <a:pt x="234" y="216"/>
                        </a:cubicBezTo>
                        <a:cubicBezTo>
                          <a:pt x="248" y="133"/>
                          <a:pt x="207" y="51"/>
                          <a:pt x="138" y="9"/>
                        </a:cubicBezTo>
                        <a:cubicBezTo>
                          <a:pt x="127" y="4"/>
                          <a:pt x="115" y="1"/>
                          <a:pt x="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1"/>
                  <p:cNvSpPr/>
                  <p:nvPr/>
                </p:nvSpPr>
                <p:spPr>
                  <a:xfrm>
                    <a:off x="-1682952" y="2528628"/>
                    <a:ext cx="14628" cy="17342"/>
                  </a:xfrm>
                  <a:custGeom>
                    <a:rect b="b" l="l" r="r" t="t"/>
                    <a:pathLst>
                      <a:path extrusionOk="0" h="262" w="221">
                        <a:moveTo>
                          <a:pt x="76" y="0"/>
                        </a:moveTo>
                        <a:cubicBezTo>
                          <a:pt x="36" y="0"/>
                          <a:pt x="1" y="33"/>
                          <a:pt x="1" y="72"/>
                        </a:cubicBezTo>
                        <a:cubicBezTo>
                          <a:pt x="1" y="141"/>
                          <a:pt x="28" y="210"/>
                          <a:pt x="97" y="251"/>
                        </a:cubicBezTo>
                        <a:cubicBezTo>
                          <a:pt x="111" y="258"/>
                          <a:pt x="126" y="261"/>
                          <a:pt x="141" y="261"/>
                        </a:cubicBezTo>
                        <a:cubicBezTo>
                          <a:pt x="183" y="261"/>
                          <a:pt x="221" y="233"/>
                          <a:pt x="221" y="182"/>
                        </a:cubicBezTo>
                        <a:cubicBezTo>
                          <a:pt x="221" y="113"/>
                          <a:pt x="193" y="45"/>
                          <a:pt x="124" y="17"/>
                        </a:cubicBezTo>
                        <a:cubicBezTo>
                          <a:pt x="109" y="5"/>
                          <a:pt x="92" y="0"/>
                          <a:pt x="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61"/>
                  <p:cNvSpPr/>
                  <p:nvPr/>
                </p:nvSpPr>
                <p:spPr>
                  <a:xfrm>
                    <a:off x="-1708436" y="2516316"/>
                    <a:ext cx="15555" cy="17276"/>
                  </a:xfrm>
                  <a:custGeom>
                    <a:rect b="b" l="l" r="r" t="t"/>
                    <a:pathLst>
                      <a:path extrusionOk="0" h="261" w="235">
                        <a:moveTo>
                          <a:pt x="94" y="0"/>
                        </a:moveTo>
                        <a:cubicBezTo>
                          <a:pt x="52" y="0"/>
                          <a:pt x="15" y="28"/>
                          <a:pt x="15" y="79"/>
                        </a:cubicBezTo>
                        <a:cubicBezTo>
                          <a:pt x="1" y="148"/>
                          <a:pt x="42" y="217"/>
                          <a:pt x="111" y="244"/>
                        </a:cubicBezTo>
                        <a:cubicBezTo>
                          <a:pt x="122" y="256"/>
                          <a:pt x="137" y="261"/>
                          <a:pt x="152" y="261"/>
                        </a:cubicBezTo>
                        <a:cubicBezTo>
                          <a:pt x="191" y="261"/>
                          <a:pt x="235" y="225"/>
                          <a:pt x="235" y="176"/>
                        </a:cubicBezTo>
                        <a:cubicBezTo>
                          <a:pt x="235" y="107"/>
                          <a:pt x="193" y="38"/>
                          <a:pt x="138" y="11"/>
                        </a:cubicBezTo>
                        <a:cubicBezTo>
                          <a:pt x="124" y="4"/>
                          <a:pt x="109" y="0"/>
                          <a:pt x="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1"/>
                  <p:cNvSpPr/>
                  <p:nvPr/>
                </p:nvSpPr>
                <p:spPr>
                  <a:xfrm>
                    <a:off x="-1732993" y="2503541"/>
                    <a:ext cx="15555" cy="17739"/>
                  </a:xfrm>
                  <a:custGeom>
                    <a:rect b="b" l="l" r="r" t="t"/>
                    <a:pathLst>
                      <a:path extrusionOk="0" h="268" w="235">
                        <a:moveTo>
                          <a:pt x="92" y="1"/>
                        </a:moveTo>
                        <a:cubicBezTo>
                          <a:pt x="47" y="1"/>
                          <a:pt x="4" y="29"/>
                          <a:pt x="14" y="80"/>
                        </a:cubicBezTo>
                        <a:cubicBezTo>
                          <a:pt x="1" y="149"/>
                          <a:pt x="42" y="217"/>
                          <a:pt x="97" y="259"/>
                        </a:cubicBezTo>
                        <a:cubicBezTo>
                          <a:pt x="109" y="265"/>
                          <a:pt x="122" y="267"/>
                          <a:pt x="134" y="267"/>
                        </a:cubicBezTo>
                        <a:cubicBezTo>
                          <a:pt x="179" y="267"/>
                          <a:pt x="224" y="233"/>
                          <a:pt x="234" y="190"/>
                        </a:cubicBezTo>
                        <a:cubicBezTo>
                          <a:pt x="234" y="121"/>
                          <a:pt x="193" y="52"/>
                          <a:pt x="138" y="11"/>
                        </a:cubicBezTo>
                        <a:cubicBezTo>
                          <a:pt x="124" y="4"/>
                          <a:pt x="108"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61"/>
                  <p:cNvSpPr/>
                  <p:nvPr/>
                </p:nvSpPr>
                <p:spPr>
                  <a:xfrm>
                    <a:off x="-1757550" y="2491362"/>
                    <a:ext cx="14628" cy="17673"/>
                  </a:xfrm>
                  <a:custGeom>
                    <a:rect b="b" l="l" r="r" t="t"/>
                    <a:pathLst>
                      <a:path extrusionOk="0" h="267" w="221">
                        <a:moveTo>
                          <a:pt x="77" y="0"/>
                        </a:moveTo>
                        <a:cubicBezTo>
                          <a:pt x="37" y="0"/>
                          <a:pt x="0" y="35"/>
                          <a:pt x="0" y="85"/>
                        </a:cubicBezTo>
                        <a:cubicBezTo>
                          <a:pt x="0" y="154"/>
                          <a:pt x="28" y="223"/>
                          <a:pt x="97" y="250"/>
                        </a:cubicBezTo>
                        <a:cubicBezTo>
                          <a:pt x="112" y="262"/>
                          <a:pt x="128" y="267"/>
                          <a:pt x="144" y="267"/>
                        </a:cubicBezTo>
                        <a:cubicBezTo>
                          <a:pt x="184" y="267"/>
                          <a:pt x="220" y="231"/>
                          <a:pt x="220" y="181"/>
                        </a:cubicBezTo>
                        <a:cubicBezTo>
                          <a:pt x="220" y="113"/>
                          <a:pt x="179" y="44"/>
                          <a:pt x="124" y="17"/>
                        </a:cubicBezTo>
                        <a:cubicBezTo>
                          <a:pt x="109" y="5"/>
                          <a:pt x="93" y="0"/>
                          <a:pt x="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61"/>
                  <p:cNvSpPr/>
                  <p:nvPr/>
                </p:nvSpPr>
                <p:spPr>
                  <a:xfrm>
                    <a:off x="-1783034" y="2478984"/>
                    <a:ext cx="15555" cy="17739"/>
                  </a:xfrm>
                  <a:custGeom>
                    <a:rect b="b" l="l" r="r" t="t"/>
                    <a:pathLst>
                      <a:path extrusionOk="0" h="268" w="235">
                        <a:moveTo>
                          <a:pt x="92" y="1"/>
                        </a:moveTo>
                        <a:cubicBezTo>
                          <a:pt x="47" y="1"/>
                          <a:pt x="4" y="29"/>
                          <a:pt x="14" y="80"/>
                        </a:cubicBezTo>
                        <a:cubicBezTo>
                          <a:pt x="1" y="149"/>
                          <a:pt x="42" y="217"/>
                          <a:pt x="111" y="258"/>
                        </a:cubicBezTo>
                        <a:cubicBezTo>
                          <a:pt x="120" y="265"/>
                          <a:pt x="131" y="267"/>
                          <a:pt x="142" y="267"/>
                        </a:cubicBezTo>
                        <a:cubicBezTo>
                          <a:pt x="184" y="267"/>
                          <a:pt x="234" y="233"/>
                          <a:pt x="234" y="190"/>
                        </a:cubicBezTo>
                        <a:cubicBezTo>
                          <a:pt x="234" y="107"/>
                          <a:pt x="193" y="39"/>
                          <a:pt x="138" y="11"/>
                        </a:cubicBezTo>
                        <a:cubicBezTo>
                          <a:pt x="124" y="4"/>
                          <a:pt x="108"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1"/>
                  <p:cNvSpPr/>
                  <p:nvPr/>
                </p:nvSpPr>
                <p:spPr>
                  <a:xfrm>
                    <a:off x="-1807591" y="2466739"/>
                    <a:ext cx="14628" cy="17342"/>
                  </a:xfrm>
                  <a:custGeom>
                    <a:rect b="b" l="l" r="r" t="t"/>
                    <a:pathLst>
                      <a:path extrusionOk="0" h="262" w="221">
                        <a:moveTo>
                          <a:pt x="77" y="1"/>
                        </a:moveTo>
                        <a:cubicBezTo>
                          <a:pt x="37" y="1"/>
                          <a:pt x="0" y="36"/>
                          <a:pt x="0" y="86"/>
                        </a:cubicBezTo>
                        <a:cubicBezTo>
                          <a:pt x="0" y="155"/>
                          <a:pt x="42" y="224"/>
                          <a:pt x="97" y="251"/>
                        </a:cubicBezTo>
                        <a:cubicBezTo>
                          <a:pt x="111" y="258"/>
                          <a:pt x="126" y="262"/>
                          <a:pt x="141" y="262"/>
                        </a:cubicBezTo>
                        <a:cubicBezTo>
                          <a:pt x="183" y="262"/>
                          <a:pt x="220" y="233"/>
                          <a:pt x="220" y="182"/>
                        </a:cubicBezTo>
                        <a:cubicBezTo>
                          <a:pt x="220" y="114"/>
                          <a:pt x="193" y="45"/>
                          <a:pt x="124" y="17"/>
                        </a:cubicBezTo>
                        <a:cubicBezTo>
                          <a:pt x="109" y="6"/>
                          <a:pt x="93" y="1"/>
                          <a:pt x="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1"/>
                  <p:cNvSpPr/>
                  <p:nvPr/>
                </p:nvSpPr>
                <p:spPr>
                  <a:xfrm>
                    <a:off x="-1833075" y="2454030"/>
                    <a:ext cx="15555" cy="18070"/>
                  </a:xfrm>
                  <a:custGeom>
                    <a:rect b="b" l="l" r="r" t="t"/>
                    <a:pathLst>
                      <a:path extrusionOk="0" h="273" w="235">
                        <a:moveTo>
                          <a:pt x="91" y="0"/>
                        </a:moveTo>
                        <a:cubicBezTo>
                          <a:pt x="50" y="0"/>
                          <a:pt x="14" y="36"/>
                          <a:pt x="14" y="86"/>
                        </a:cubicBezTo>
                        <a:cubicBezTo>
                          <a:pt x="1" y="154"/>
                          <a:pt x="42" y="223"/>
                          <a:pt x="111" y="264"/>
                        </a:cubicBezTo>
                        <a:cubicBezTo>
                          <a:pt x="122" y="270"/>
                          <a:pt x="135" y="273"/>
                          <a:pt x="147" y="273"/>
                        </a:cubicBezTo>
                        <a:cubicBezTo>
                          <a:pt x="192" y="273"/>
                          <a:pt x="234" y="236"/>
                          <a:pt x="234" y="182"/>
                        </a:cubicBezTo>
                        <a:cubicBezTo>
                          <a:pt x="234" y="113"/>
                          <a:pt x="193" y="44"/>
                          <a:pt x="138" y="17"/>
                        </a:cubicBezTo>
                        <a:cubicBezTo>
                          <a:pt x="123" y="6"/>
                          <a:pt x="107" y="0"/>
                          <a:pt x="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61"/>
                  <p:cNvSpPr/>
                  <p:nvPr/>
                </p:nvSpPr>
                <p:spPr>
                  <a:xfrm>
                    <a:off x="-1858559" y="2442579"/>
                    <a:ext cx="15555" cy="17739"/>
                  </a:xfrm>
                  <a:custGeom>
                    <a:rect b="b" l="l" r="r" t="t"/>
                    <a:pathLst>
                      <a:path extrusionOk="0" h="268" w="235">
                        <a:moveTo>
                          <a:pt x="93" y="0"/>
                        </a:moveTo>
                        <a:cubicBezTo>
                          <a:pt x="51" y="0"/>
                          <a:pt x="14" y="26"/>
                          <a:pt x="14" y="66"/>
                        </a:cubicBezTo>
                        <a:cubicBezTo>
                          <a:pt x="1" y="149"/>
                          <a:pt x="42" y="217"/>
                          <a:pt x="111" y="259"/>
                        </a:cubicBezTo>
                        <a:cubicBezTo>
                          <a:pt x="122" y="265"/>
                          <a:pt x="135" y="267"/>
                          <a:pt x="147" y="267"/>
                        </a:cubicBezTo>
                        <a:cubicBezTo>
                          <a:pt x="192" y="267"/>
                          <a:pt x="234" y="230"/>
                          <a:pt x="234" y="176"/>
                        </a:cubicBezTo>
                        <a:cubicBezTo>
                          <a:pt x="234" y="107"/>
                          <a:pt x="207" y="39"/>
                          <a:pt x="138" y="11"/>
                        </a:cubicBezTo>
                        <a:cubicBezTo>
                          <a:pt x="123" y="4"/>
                          <a:pt x="108" y="0"/>
                          <a:pt x="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61"/>
                  <p:cNvSpPr/>
                  <p:nvPr/>
                </p:nvSpPr>
                <p:spPr>
                  <a:xfrm>
                    <a:off x="-1882189" y="2429473"/>
                    <a:ext cx="15488" cy="18202"/>
                  </a:xfrm>
                  <a:custGeom>
                    <a:rect b="b" l="l" r="r" t="t"/>
                    <a:pathLst>
                      <a:path extrusionOk="0" h="275" w="234">
                        <a:moveTo>
                          <a:pt x="77" y="0"/>
                        </a:moveTo>
                        <a:cubicBezTo>
                          <a:pt x="36" y="0"/>
                          <a:pt x="0" y="36"/>
                          <a:pt x="0" y="85"/>
                        </a:cubicBezTo>
                        <a:cubicBezTo>
                          <a:pt x="0" y="154"/>
                          <a:pt x="28" y="223"/>
                          <a:pt x="96" y="264"/>
                        </a:cubicBezTo>
                        <a:cubicBezTo>
                          <a:pt x="111" y="271"/>
                          <a:pt x="126" y="275"/>
                          <a:pt x="140" y="275"/>
                        </a:cubicBezTo>
                        <a:cubicBezTo>
                          <a:pt x="182" y="275"/>
                          <a:pt x="220" y="246"/>
                          <a:pt x="220" y="195"/>
                        </a:cubicBezTo>
                        <a:cubicBezTo>
                          <a:pt x="234" y="113"/>
                          <a:pt x="193" y="44"/>
                          <a:pt x="124" y="17"/>
                        </a:cubicBezTo>
                        <a:cubicBezTo>
                          <a:pt x="109" y="5"/>
                          <a:pt x="93" y="0"/>
                          <a:pt x="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61"/>
                  <p:cNvSpPr/>
                  <p:nvPr/>
                </p:nvSpPr>
                <p:spPr>
                  <a:xfrm>
                    <a:off x="-1907673" y="2417227"/>
                    <a:ext cx="15555" cy="18533"/>
                  </a:xfrm>
                  <a:custGeom>
                    <a:rect b="b" l="l" r="r" t="t"/>
                    <a:pathLst>
                      <a:path extrusionOk="0" h="280" w="235">
                        <a:moveTo>
                          <a:pt x="101" y="1"/>
                        </a:moveTo>
                        <a:cubicBezTo>
                          <a:pt x="56" y="1"/>
                          <a:pt x="14" y="35"/>
                          <a:pt x="14" y="78"/>
                        </a:cubicBezTo>
                        <a:cubicBezTo>
                          <a:pt x="0" y="161"/>
                          <a:pt x="42" y="229"/>
                          <a:pt x="110" y="270"/>
                        </a:cubicBezTo>
                        <a:cubicBezTo>
                          <a:pt x="122" y="276"/>
                          <a:pt x="134" y="279"/>
                          <a:pt x="147" y="279"/>
                        </a:cubicBezTo>
                        <a:cubicBezTo>
                          <a:pt x="192" y="279"/>
                          <a:pt x="234" y="242"/>
                          <a:pt x="234" y="188"/>
                        </a:cubicBezTo>
                        <a:cubicBezTo>
                          <a:pt x="234" y="119"/>
                          <a:pt x="207" y="51"/>
                          <a:pt x="138" y="9"/>
                        </a:cubicBezTo>
                        <a:cubicBezTo>
                          <a:pt x="126" y="3"/>
                          <a:pt x="113" y="1"/>
                          <a:pt x="1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61"/>
                  <p:cNvSpPr/>
                  <p:nvPr/>
                </p:nvSpPr>
                <p:spPr>
                  <a:xfrm>
                    <a:off x="-1932230" y="2404518"/>
                    <a:ext cx="15488" cy="18997"/>
                  </a:xfrm>
                  <a:custGeom>
                    <a:rect b="b" l="l" r="r" t="t"/>
                    <a:pathLst>
                      <a:path extrusionOk="0" h="287" w="234">
                        <a:moveTo>
                          <a:pt x="94" y="0"/>
                        </a:moveTo>
                        <a:cubicBezTo>
                          <a:pt x="43" y="0"/>
                          <a:pt x="0" y="37"/>
                          <a:pt x="0" y="91"/>
                        </a:cubicBezTo>
                        <a:cubicBezTo>
                          <a:pt x="0" y="160"/>
                          <a:pt x="41" y="229"/>
                          <a:pt x="96" y="270"/>
                        </a:cubicBezTo>
                        <a:cubicBezTo>
                          <a:pt x="112" y="281"/>
                          <a:pt x="129" y="286"/>
                          <a:pt x="145" y="286"/>
                        </a:cubicBezTo>
                        <a:cubicBezTo>
                          <a:pt x="189" y="286"/>
                          <a:pt x="230" y="251"/>
                          <a:pt x="220" y="201"/>
                        </a:cubicBezTo>
                        <a:cubicBezTo>
                          <a:pt x="234" y="119"/>
                          <a:pt x="193" y="50"/>
                          <a:pt x="138" y="9"/>
                        </a:cubicBezTo>
                        <a:cubicBezTo>
                          <a:pt x="123" y="3"/>
                          <a:pt x="108" y="0"/>
                          <a:pt x="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1"/>
                  <p:cNvSpPr/>
                  <p:nvPr/>
                </p:nvSpPr>
                <p:spPr>
                  <a:xfrm>
                    <a:off x="-1957714" y="2392538"/>
                    <a:ext cx="15488" cy="18599"/>
                  </a:xfrm>
                  <a:custGeom>
                    <a:rect b="b" l="l" r="r" t="t"/>
                    <a:pathLst>
                      <a:path extrusionOk="0" h="281" w="234">
                        <a:moveTo>
                          <a:pt x="96" y="1"/>
                        </a:moveTo>
                        <a:cubicBezTo>
                          <a:pt x="57" y="1"/>
                          <a:pt x="24" y="29"/>
                          <a:pt x="14" y="80"/>
                        </a:cubicBezTo>
                        <a:cubicBezTo>
                          <a:pt x="0" y="162"/>
                          <a:pt x="41" y="231"/>
                          <a:pt x="110" y="272"/>
                        </a:cubicBezTo>
                        <a:cubicBezTo>
                          <a:pt x="122" y="278"/>
                          <a:pt x="134" y="281"/>
                          <a:pt x="147" y="281"/>
                        </a:cubicBezTo>
                        <a:cubicBezTo>
                          <a:pt x="191" y="281"/>
                          <a:pt x="234" y="244"/>
                          <a:pt x="234" y="190"/>
                        </a:cubicBezTo>
                        <a:cubicBezTo>
                          <a:pt x="234" y="121"/>
                          <a:pt x="206" y="52"/>
                          <a:pt x="138" y="11"/>
                        </a:cubicBezTo>
                        <a:cubicBezTo>
                          <a:pt x="124" y="4"/>
                          <a:pt x="109" y="1"/>
                          <a:pt x="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61"/>
                  <p:cNvSpPr/>
                  <p:nvPr/>
                </p:nvSpPr>
                <p:spPr>
                  <a:xfrm>
                    <a:off x="-1982271" y="2379961"/>
                    <a:ext cx="15488" cy="18864"/>
                  </a:xfrm>
                  <a:custGeom>
                    <a:rect b="b" l="l" r="r" t="t"/>
                    <a:pathLst>
                      <a:path extrusionOk="0" h="285" w="234">
                        <a:moveTo>
                          <a:pt x="100" y="0"/>
                        </a:moveTo>
                        <a:cubicBezTo>
                          <a:pt x="52" y="0"/>
                          <a:pt x="3" y="37"/>
                          <a:pt x="14" y="91"/>
                        </a:cubicBezTo>
                        <a:cubicBezTo>
                          <a:pt x="0" y="160"/>
                          <a:pt x="41" y="229"/>
                          <a:pt x="110" y="270"/>
                        </a:cubicBezTo>
                        <a:cubicBezTo>
                          <a:pt x="123" y="280"/>
                          <a:pt x="138" y="284"/>
                          <a:pt x="152" y="284"/>
                        </a:cubicBezTo>
                        <a:cubicBezTo>
                          <a:pt x="195" y="284"/>
                          <a:pt x="234" y="243"/>
                          <a:pt x="234" y="201"/>
                        </a:cubicBezTo>
                        <a:cubicBezTo>
                          <a:pt x="234" y="119"/>
                          <a:pt x="206" y="50"/>
                          <a:pt x="138" y="9"/>
                        </a:cubicBezTo>
                        <a:cubicBezTo>
                          <a:pt x="126" y="3"/>
                          <a:pt x="113" y="0"/>
                          <a:pt x="1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61"/>
                  <p:cNvSpPr/>
                  <p:nvPr/>
                </p:nvSpPr>
                <p:spPr>
                  <a:xfrm>
                    <a:off x="-2006895" y="2367583"/>
                    <a:ext cx="15555" cy="18997"/>
                  </a:xfrm>
                  <a:custGeom>
                    <a:rect b="b" l="l" r="r" t="t"/>
                    <a:pathLst>
                      <a:path extrusionOk="0" h="287" w="235">
                        <a:moveTo>
                          <a:pt x="82" y="1"/>
                        </a:moveTo>
                        <a:cubicBezTo>
                          <a:pt x="48" y="1"/>
                          <a:pt x="21" y="36"/>
                          <a:pt x="1" y="86"/>
                        </a:cubicBezTo>
                        <a:cubicBezTo>
                          <a:pt x="1" y="168"/>
                          <a:pt x="28" y="237"/>
                          <a:pt x="97" y="278"/>
                        </a:cubicBezTo>
                        <a:cubicBezTo>
                          <a:pt x="109" y="284"/>
                          <a:pt x="122" y="287"/>
                          <a:pt x="135" y="287"/>
                        </a:cubicBezTo>
                        <a:cubicBezTo>
                          <a:pt x="183" y="287"/>
                          <a:pt x="232" y="250"/>
                          <a:pt x="221" y="196"/>
                        </a:cubicBezTo>
                        <a:cubicBezTo>
                          <a:pt x="235" y="127"/>
                          <a:pt x="193" y="44"/>
                          <a:pt x="125" y="17"/>
                        </a:cubicBezTo>
                        <a:cubicBezTo>
                          <a:pt x="110" y="6"/>
                          <a:pt x="95" y="1"/>
                          <a:pt x="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61"/>
                  <p:cNvSpPr/>
                  <p:nvPr/>
                </p:nvSpPr>
                <p:spPr>
                  <a:xfrm>
                    <a:off x="-2032312" y="2355272"/>
                    <a:ext cx="16415" cy="18732"/>
                  </a:xfrm>
                  <a:custGeom>
                    <a:rect b="b" l="l" r="r" t="t"/>
                    <a:pathLst>
                      <a:path extrusionOk="0" h="283" w="248">
                        <a:moveTo>
                          <a:pt x="97" y="0"/>
                        </a:moveTo>
                        <a:cubicBezTo>
                          <a:pt x="58" y="0"/>
                          <a:pt x="24" y="31"/>
                          <a:pt x="14" y="93"/>
                        </a:cubicBezTo>
                        <a:cubicBezTo>
                          <a:pt x="0" y="162"/>
                          <a:pt x="41" y="230"/>
                          <a:pt x="110" y="272"/>
                        </a:cubicBezTo>
                        <a:cubicBezTo>
                          <a:pt x="124" y="279"/>
                          <a:pt x="138" y="282"/>
                          <a:pt x="152" y="282"/>
                        </a:cubicBezTo>
                        <a:cubicBezTo>
                          <a:pt x="191" y="282"/>
                          <a:pt x="224" y="254"/>
                          <a:pt x="234" y="203"/>
                        </a:cubicBezTo>
                        <a:cubicBezTo>
                          <a:pt x="247" y="121"/>
                          <a:pt x="206" y="52"/>
                          <a:pt x="138" y="11"/>
                        </a:cubicBezTo>
                        <a:cubicBezTo>
                          <a:pt x="124" y="4"/>
                          <a:pt x="110" y="0"/>
                          <a:pt x="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61"/>
                  <p:cNvSpPr/>
                  <p:nvPr/>
                </p:nvSpPr>
                <p:spPr>
                  <a:xfrm>
                    <a:off x="-2056936" y="2342629"/>
                    <a:ext cx="15555" cy="19394"/>
                  </a:xfrm>
                  <a:custGeom>
                    <a:rect b="b" l="l" r="r" t="t"/>
                    <a:pathLst>
                      <a:path extrusionOk="0" h="293" w="235">
                        <a:moveTo>
                          <a:pt x="95" y="0"/>
                        </a:moveTo>
                        <a:cubicBezTo>
                          <a:pt x="44" y="0"/>
                          <a:pt x="4" y="38"/>
                          <a:pt x="15" y="92"/>
                        </a:cubicBezTo>
                        <a:cubicBezTo>
                          <a:pt x="1" y="174"/>
                          <a:pt x="42" y="243"/>
                          <a:pt x="97" y="284"/>
                        </a:cubicBezTo>
                        <a:cubicBezTo>
                          <a:pt x="112" y="290"/>
                          <a:pt x="126" y="293"/>
                          <a:pt x="140" y="293"/>
                        </a:cubicBezTo>
                        <a:cubicBezTo>
                          <a:pt x="192" y="293"/>
                          <a:pt x="235" y="256"/>
                          <a:pt x="235" y="202"/>
                        </a:cubicBezTo>
                        <a:cubicBezTo>
                          <a:pt x="235" y="119"/>
                          <a:pt x="193" y="50"/>
                          <a:pt x="138" y="9"/>
                        </a:cubicBezTo>
                        <a:cubicBezTo>
                          <a:pt x="124" y="3"/>
                          <a:pt x="109" y="0"/>
                          <a:pt x="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61"/>
                  <p:cNvSpPr/>
                  <p:nvPr/>
                </p:nvSpPr>
                <p:spPr>
                  <a:xfrm>
                    <a:off x="-2081493" y="2330715"/>
                    <a:ext cx="15555" cy="19129"/>
                  </a:xfrm>
                  <a:custGeom>
                    <a:rect b="b" l="l" r="r" t="t"/>
                    <a:pathLst>
                      <a:path extrusionOk="0" h="289" w="235">
                        <a:moveTo>
                          <a:pt x="84" y="0"/>
                        </a:moveTo>
                        <a:cubicBezTo>
                          <a:pt x="45" y="0"/>
                          <a:pt x="11" y="31"/>
                          <a:pt x="1" y="93"/>
                        </a:cubicBezTo>
                        <a:cubicBezTo>
                          <a:pt x="1" y="162"/>
                          <a:pt x="28" y="230"/>
                          <a:pt x="97" y="272"/>
                        </a:cubicBezTo>
                        <a:cubicBezTo>
                          <a:pt x="116" y="283"/>
                          <a:pt x="134" y="288"/>
                          <a:pt x="150" y="288"/>
                        </a:cubicBezTo>
                        <a:cubicBezTo>
                          <a:pt x="192" y="288"/>
                          <a:pt x="221" y="253"/>
                          <a:pt x="221" y="203"/>
                        </a:cubicBezTo>
                        <a:cubicBezTo>
                          <a:pt x="234" y="120"/>
                          <a:pt x="193" y="52"/>
                          <a:pt x="124" y="10"/>
                        </a:cubicBezTo>
                        <a:cubicBezTo>
                          <a:pt x="111" y="4"/>
                          <a:pt x="97" y="0"/>
                          <a:pt x="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61"/>
                  <p:cNvSpPr/>
                  <p:nvPr/>
                </p:nvSpPr>
                <p:spPr>
                  <a:xfrm>
                    <a:off x="-2106977" y="2317940"/>
                    <a:ext cx="16481" cy="19658"/>
                  </a:xfrm>
                  <a:custGeom>
                    <a:rect b="b" l="l" r="r" t="t"/>
                    <a:pathLst>
                      <a:path extrusionOk="0" h="297" w="249">
                        <a:moveTo>
                          <a:pt x="98" y="1"/>
                        </a:moveTo>
                        <a:cubicBezTo>
                          <a:pt x="58" y="1"/>
                          <a:pt x="25" y="32"/>
                          <a:pt x="15" y="93"/>
                        </a:cubicBezTo>
                        <a:cubicBezTo>
                          <a:pt x="1" y="162"/>
                          <a:pt x="42" y="245"/>
                          <a:pt x="111" y="286"/>
                        </a:cubicBezTo>
                        <a:cubicBezTo>
                          <a:pt x="125" y="293"/>
                          <a:pt x="138" y="296"/>
                          <a:pt x="151" y="296"/>
                        </a:cubicBezTo>
                        <a:cubicBezTo>
                          <a:pt x="191" y="296"/>
                          <a:pt x="224" y="265"/>
                          <a:pt x="235" y="203"/>
                        </a:cubicBezTo>
                        <a:cubicBezTo>
                          <a:pt x="248" y="121"/>
                          <a:pt x="207" y="52"/>
                          <a:pt x="138" y="11"/>
                        </a:cubicBezTo>
                        <a:cubicBezTo>
                          <a:pt x="125" y="4"/>
                          <a:pt x="111" y="1"/>
                          <a:pt x="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61"/>
                  <p:cNvSpPr/>
                  <p:nvPr/>
                </p:nvSpPr>
                <p:spPr>
                  <a:xfrm>
                    <a:off x="-2131534" y="2305297"/>
                    <a:ext cx="16481" cy="19923"/>
                  </a:xfrm>
                  <a:custGeom>
                    <a:rect b="b" l="l" r="r" t="t"/>
                    <a:pathLst>
                      <a:path extrusionOk="0" h="301" w="249">
                        <a:moveTo>
                          <a:pt x="96" y="1"/>
                        </a:moveTo>
                        <a:cubicBezTo>
                          <a:pt x="48" y="1"/>
                          <a:pt x="14" y="38"/>
                          <a:pt x="14" y="92"/>
                        </a:cubicBezTo>
                        <a:cubicBezTo>
                          <a:pt x="1" y="174"/>
                          <a:pt x="42" y="243"/>
                          <a:pt x="111" y="284"/>
                        </a:cubicBezTo>
                        <a:cubicBezTo>
                          <a:pt x="125" y="295"/>
                          <a:pt x="141" y="301"/>
                          <a:pt x="156" y="301"/>
                        </a:cubicBezTo>
                        <a:cubicBezTo>
                          <a:pt x="198" y="301"/>
                          <a:pt x="234" y="262"/>
                          <a:pt x="234" y="202"/>
                        </a:cubicBezTo>
                        <a:cubicBezTo>
                          <a:pt x="248" y="133"/>
                          <a:pt x="207" y="51"/>
                          <a:pt x="138" y="9"/>
                        </a:cubicBezTo>
                        <a:cubicBezTo>
                          <a:pt x="123" y="4"/>
                          <a:pt x="109" y="1"/>
                          <a:pt x="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61"/>
                  <p:cNvSpPr/>
                  <p:nvPr/>
                </p:nvSpPr>
                <p:spPr>
                  <a:xfrm>
                    <a:off x="-2157018" y="2293382"/>
                    <a:ext cx="16481" cy="19658"/>
                  </a:xfrm>
                  <a:custGeom>
                    <a:rect b="b" l="l" r="r" t="t"/>
                    <a:pathLst>
                      <a:path extrusionOk="0" h="297" w="249">
                        <a:moveTo>
                          <a:pt x="98" y="0"/>
                        </a:moveTo>
                        <a:cubicBezTo>
                          <a:pt x="58" y="0"/>
                          <a:pt x="25" y="31"/>
                          <a:pt x="15" y="93"/>
                        </a:cubicBezTo>
                        <a:cubicBezTo>
                          <a:pt x="1" y="162"/>
                          <a:pt x="42" y="244"/>
                          <a:pt x="111" y="286"/>
                        </a:cubicBezTo>
                        <a:cubicBezTo>
                          <a:pt x="124" y="293"/>
                          <a:pt x="139" y="296"/>
                          <a:pt x="153" y="296"/>
                        </a:cubicBezTo>
                        <a:cubicBezTo>
                          <a:pt x="196" y="296"/>
                          <a:pt x="234" y="265"/>
                          <a:pt x="234" y="203"/>
                        </a:cubicBezTo>
                        <a:cubicBezTo>
                          <a:pt x="248" y="121"/>
                          <a:pt x="207" y="52"/>
                          <a:pt x="138" y="11"/>
                        </a:cubicBezTo>
                        <a:cubicBezTo>
                          <a:pt x="124" y="4"/>
                          <a:pt x="111" y="0"/>
                          <a:pt x="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61"/>
                  <p:cNvSpPr/>
                  <p:nvPr/>
                </p:nvSpPr>
                <p:spPr>
                  <a:xfrm>
                    <a:off x="-2181575" y="2280740"/>
                    <a:ext cx="15555" cy="19526"/>
                  </a:xfrm>
                  <a:custGeom>
                    <a:rect b="b" l="l" r="r" t="t"/>
                    <a:pathLst>
                      <a:path extrusionOk="0" h="295" w="235">
                        <a:moveTo>
                          <a:pt x="102" y="1"/>
                        </a:moveTo>
                        <a:cubicBezTo>
                          <a:pt x="57" y="1"/>
                          <a:pt x="14" y="38"/>
                          <a:pt x="14" y="92"/>
                        </a:cubicBezTo>
                        <a:cubicBezTo>
                          <a:pt x="1" y="174"/>
                          <a:pt x="42" y="243"/>
                          <a:pt x="111" y="284"/>
                        </a:cubicBezTo>
                        <a:cubicBezTo>
                          <a:pt x="124" y="291"/>
                          <a:pt x="138" y="295"/>
                          <a:pt x="151" y="295"/>
                        </a:cubicBezTo>
                        <a:cubicBezTo>
                          <a:pt x="190" y="295"/>
                          <a:pt x="224" y="264"/>
                          <a:pt x="234" y="202"/>
                        </a:cubicBezTo>
                        <a:cubicBezTo>
                          <a:pt x="234" y="133"/>
                          <a:pt x="207" y="51"/>
                          <a:pt x="138" y="9"/>
                        </a:cubicBezTo>
                        <a:cubicBezTo>
                          <a:pt x="126" y="3"/>
                          <a:pt x="114" y="1"/>
                          <a:pt x="1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61"/>
                  <p:cNvSpPr/>
                  <p:nvPr/>
                </p:nvSpPr>
                <p:spPr>
                  <a:xfrm>
                    <a:off x="-2206132" y="2268428"/>
                    <a:ext cx="15555" cy="19989"/>
                  </a:xfrm>
                  <a:custGeom>
                    <a:rect b="b" l="l" r="r" t="t"/>
                    <a:pathLst>
                      <a:path extrusionOk="0" h="302" w="235">
                        <a:moveTo>
                          <a:pt x="86" y="0"/>
                        </a:moveTo>
                        <a:cubicBezTo>
                          <a:pt x="43" y="0"/>
                          <a:pt x="11" y="39"/>
                          <a:pt x="0" y="99"/>
                        </a:cubicBezTo>
                        <a:cubicBezTo>
                          <a:pt x="0" y="168"/>
                          <a:pt x="28" y="250"/>
                          <a:pt x="97" y="292"/>
                        </a:cubicBezTo>
                        <a:cubicBezTo>
                          <a:pt x="114" y="298"/>
                          <a:pt x="130" y="302"/>
                          <a:pt x="145" y="302"/>
                        </a:cubicBezTo>
                        <a:cubicBezTo>
                          <a:pt x="190" y="302"/>
                          <a:pt x="224" y="271"/>
                          <a:pt x="234" y="209"/>
                        </a:cubicBezTo>
                        <a:cubicBezTo>
                          <a:pt x="234" y="127"/>
                          <a:pt x="193" y="58"/>
                          <a:pt x="138" y="17"/>
                        </a:cubicBezTo>
                        <a:cubicBezTo>
                          <a:pt x="119" y="6"/>
                          <a:pt x="102" y="0"/>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61"/>
                  <p:cNvSpPr/>
                  <p:nvPr/>
                </p:nvSpPr>
                <p:spPr>
                  <a:xfrm>
                    <a:off x="-2231616" y="2256050"/>
                    <a:ext cx="16415" cy="20056"/>
                  </a:xfrm>
                  <a:custGeom>
                    <a:rect b="b" l="l" r="r" t="t"/>
                    <a:pathLst>
                      <a:path extrusionOk="0" h="303" w="248">
                        <a:moveTo>
                          <a:pt x="97" y="1"/>
                        </a:moveTo>
                        <a:cubicBezTo>
                          <a:pt x="58" y="1"/>
                          <a:pt x="25" y="32"/>
                          <a:pt x="14" y="94"/>
                        </a:cubicBezTo>
                        <a:cubicBezTo>
                          <a:pt x="1" y="176"/>
                          <a:pt x="42" y="245"/>
                          <a:pt x="111" y="286"/>
                        </a:cubicBezTo>
                        <a:cubicBezTo>
                          <a:pt x="125" y="297"/>
                          <a:pt x="141" y="302"/>
                          <a:pt x="156" y="302"/>
                        </a:cubicBezTo>
                        <a:cubicBezTo>
                          <a:pt x="197" y="302"/>
                          <a:pt x="234" y="264"/>
                          <a:pt x="234" y="204"/>
                        </a:cubicBezTo>
                        <a:cubicBezTo>
                          <a:pt x="248" y="121"/>
                          <a:pt x="207" y="52"/>
                          <a:pt x="138" y="11"/>
                        </a:cubicBezTo>
                        <a:cubicBezTo>
                          <a:pt x="124" y="4"/>
                          <a:pt x="111" y="1"/>
                          <a:pt x="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61"/>
                  <p:cNvSpPr/>
                  <p:nvPr/>
                </p:nvSpPr>
                <p:spPr>
                  <a:xfrm>
                    <a:off x="-2256173" y="2243540"/>
                    <a:ext cx="15555" cy="20254"/>
                  </a:xfrm>
                  <a:custGeom>
                    <a:rect b="b" l="l" r="r" t="t"/>
                    <a:pathLst>
                      <a:path extrusionOk="0" h="306" w="235">
                        <a:moveTo>
                          <a:pt x="107" y="1"/>
                        </a:moveTo>
                        <a:cubicBezTo>
                          <a:pt x="60" y="1"/>
                          <a:pt x="14" y="48"/>
                          <a:pt x="14" y="104"/>
                        </a:cubicBezTo>
                        <a:cubicBezTo>
                          <a:pt x="0" y="173"/>
                          <a:pt x="42" y="255"/>
                          <a:pt x="97" y="296"/>
                        </a:cubicBezTo>
                        <a:cubicBezTo>
                          <a:pt x="111" y="302"/>
                          <a:pt x="125" y="305"/>
                          <a:pt x="139" y="305"/>
                        </a:cubicBezTo>
                        <a:cubicBezTo>
                          <a:pt x="187" y="305"/>
                          <a:pt x="223" y="268"/>
                          <a:pt x="234" y="214"/>
                        </a:cubicBezTo>
                        <a:cubicBezTo>
                          <a:pt x="234" y="131"/>
                          <a:pt x="207" y="49"/>
                          <a:pt x="138" y="8"/>
                        </a:cubicBezTo>
                        <a:cubicBezTo>
                          <a:pt x="128" y="3"/>
                          <a:pt x="118" y="1"/>
                          <a:pt x="1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61"/>
                  <p:cNvSpPr/>
                  <p:nvPr/>
                </p:nvSpPr>
                <p:spPr>
                  <a:xfrm>
                    <a:off x="-2280730" y="2231096"/>
                    <a:ext cx="15488" cy="20850"/>
                  </a:xfrm>
                  <a:custGeom>
                    <a:rect b="b" l="l" r="r" t="t"/>
                    <a:pathLst>
                      <a:path extrusionOk="0" h="315" w="234">
                        <a:moveTo>
                          <a:pt x="86" y="1"/>
                        </a:moveTo>
                        <a:cubicBezTo>
                          <a:pt x="42" y="1"/>
                          <a:pt x="10" y="39"/>
                          <a:pt x="0" y="100"/>
                        </a:cubicBezTo>
                        <a:cubicBezTo>
                          <a:pt x="0" y="182"/>
                          <a:pt x="28" y="251"/>
                          <a:pt x="96" y="306"/>
                        </a:cubicBezTo>
                        <a:cubicBezTo>
                          <a:pt x="111" y="311"/>
                          <a:pt x="125" y="314"/>
                          <a:pt x="137" y="314"/>
                        </a:cubicBezTo>
                        <a:cubicBezTo>
                          <a:pt x="186" y="314"/>
                          <a:pt x="220" y="275"/>
                          <a:pt x="220" y="209"/>
                        </a:cubicBezTo>
                        <a:cubicBezTo>
                          <a:pt x="234" y="127"/>
                          <a:pt x="193" y="58"/>
                          <a:pt x="138" y="17"/>
                        </a:cubicBezTo>
                        <a:cubicBezTo>
                          <a:pt x="119" y="6"/>
                          <a:pt x="102" y="1"/>
                          <a:pt x="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61"/>
                  <p:cNvSpPr/>
                  <p:nvPr/>
                </p:nvSpPr>
                <p:spPr>
                  <a:xfrm>
                    <a:off x="-2306214" y="2218917"/>
                    <a:ext cx="16415" cy="20254"/>
                  </a:xfrm>
                  <a:custGeom>
                    <a:rect b="b" l="l" r="r" t="t"/>
                    <a:pathLst>
                      <a:path extrusionOk="0" h="306" w="248">
                        <a:moveTo>
                          <a:pt x="104" y="0"/>
                        </a:moveTo>
                        <a:cubicBezTo>
                          <a:pt x="62" y="0"/>
                          <a:pt x="25" y="40"/>
                          <a:pt x="14" y="105"/>
                        </a:cubicBezTo>
                        <a:cubicBezTo>
                          <a:pt x="0" y="174"/>
                          <a:pt x="42" y="256"/>
                          <a:pt x="110" y="297"/>
                        </a:cubicBezTo>
                        <a:cubicBezTo>
                          <a:pt x="122" y="303"/>
                          <a:pt x="134" y="306"/>
                          <a:pt x="145" y="306"/>
                        </a:cubicBezTo>
                        <a:cubicBezTo>
                          <a:pt x="187" y="306"/>
                          <a:pt x="223" y="269"/>
                          <a:pt x="234" y="215"/>
                        </a:cubicBezTo>
                        <a:cubicBezTo>
                          <a:pt x="248" y="132"/>
                          <a:pt x="207" y="50"/>
                          <a:pt x="138" y="9"/>
                        </a:cubicBezTo>
                        <a:cubicBezTo>
                          <a:pt x="126" y="3"/>
                          <a:pt x="115" y="0"/>
                          <a:pt x="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61"/>
                  <p:cNvSpPr/>
                  <p:nvPr/>
                </p:nvSpPr>
                <p:spPr>
                  <a:xfrm>
                    <a:off x="-2330771" y="2206142"/>
                    <a:ext cx="15488" cy="21247"/>
                  </a:xfrm>
                  <a:custGeom>
                    <a:rect b="b" l="l" r="r" t="t"/>
                    <a:pathLst>
                      <a:path extrusionOk="0" h="321" w="234">
                        <a:moveTo>
                          <a:pt x="102" y="1"/>
                        </a:moveTo>
                        <a:cubicBezTo>
                          <a:pt x="57" y="1"/>
                          <a:pt x="14" y="40"/>
                          <a:pt x="14" y="105"/>
                        </a:cubicBezTo>
                        <a:cubicBezTo>
                          <a:pt x="0" y="188"/>
                          <a:pt x="28" y="257"/>
                          <a:pt x="96" y="312"/>
                        </a:cubicBezTo>
                        <a:cubicBezTo>
                          <a:pt x="111" y="317"/>
                          <a:pt x="124" y="320"/>
                          <a:pt x="137" y="320"/>
                        </a:cubicBezTo>
                        <a:cubicBezTo>
                          <a:pt x="186" y="320"/>
                          <a:pt x="223" y="281"/>
                          <a:pt x="234" y="215"/>
                        </a:cubicBezTo>
                        <a:cubicBezTo>
                          <a:pt x="234" y="133"/>
                          <a:pt x="206" y="64"/>
                          <a:pt x="138" y="9"/>
                        </a:cubicBezTo>
                        <a:cubicBezTo>
                          <a:pt x="126" y="3"/>
                          <a:pt x="114" y="1"/>
                          <a:pt x="1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1"/>
                  <p:cNvSpPr/>
                  <p:nvPr/>
                </p:nvSpPr>
                <p:spPr>
                  <a:xfrm>
                    <a:off x="-2356255" y="2194294"/>
                    <a:ext cx="16415" cy="20320"/>
                  </a:xfrm>
                  <a:custGeom>
                    <a:rect b="b" l="l" r="r" t="t"/>
                    <a:pathLst>
                      <a:path extrusionOk="0" h="307" w="248">
                        <a:moveTo>
                          <a:pt x="104" y="1"/>
                        </a:moveTo>
                        <a:cubicBezTo>
                          <a:pt x="62" y="1"/>
                          <a:pt x="25" y="40"/>
                          <a:pt x="14" y="106"/>
                        </a:cubicBezTo>
                        <a:cubicBezTo>
                          <a:pt x="0" y="174"/>
                          <a:pt x="41" y="257"/>
                          <a:pt x="110" y="298"/>
                        </a:cubicBezTo>
                        <a:cubicBezTo>
                          <a:pt x="125" y="304"/>
                          <a:pt x="138" y="307"/>
                          <a:pt x="151" y="307"/>
                        </a:cubicBezTo>
                        <a:cubicBezTo>
                          <a:pt x="200" y="307"/>
                          <a:pt x="234" y="267"/>
                          <a:pt x="234" y="202"/>
                        </a:cubicBezTo>
                        <a:cubicBezTo>
                          <a:pt x="248" y="133"/>
                          <a:pt x="206" y="51"/>
                          <a:pt x="138" y="9"/>
                        </a:cubicBezTo>
                        <a:cubicBezTo>
                          <a:pt x="126" y="4"/>
                          <a:pt x="115" y="1"/>
                          <a:pt x="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1"/>
                  <p:cNvSpPr/>
                  <p:nvPr/>
                </p:nvSpPr>
                <p:spPr>
                  <a:xfrm>
                    <a:off x="-2380812" y="2181585"/>
                    <a:ext cx="16415" cy="21181"/>
                  </a:xfrm>
                  <a:custGeom>
                    <a:rect b="b" l="l" r="r" t="t"/>
                    <a:pathLst>
                      <a:path extrusionOk="0" h="320" w="248">
                        <a:moveTo>
                          <a:pt x="104" y="0"/>
                        </a:moveTo>
                        <a:cubicBezTo>
                          <a:pt x="61" y="0"/>
                          <a:pt x="25" y="40"/>
                          <a:pt x="14" y="105"/>
                        </a:cubicBezTo>
                        <a:cubicBezTo>
                          <a:pt x="0" y="188"/>
                          <a:pt x="41" y="256"/>
                          <a:pt x="110" y="311"/>
                        </a:cubicBezTo>
                        <a:cubicBezTo>
                          <a:pt x="122" y="317"/>
                          <a:pt x="133" y="320"/>
                          <a:pt x="144" y="320"/>
                        </a:cubicBezTo>
                        <a:cubicBezTo>
                          <a:pt x="186" y="320"/>
                          <a:pt x="223" y="280"/>
                          <a:pt x="234" y="215"/>
                        </a:cubicBezTo>
                        <a:cubicBezTo>
                          <a:pt x="248" y="133"/>
                          <a:pt x="206" y="64"/>
                          <a:pt x="138" y="9"/>
                        </a:cubicBezTo>
                        <a:cubicBezTo>
                          <a:pt x="126" y="3"/>
                          <a:pt x="115" y="0"/>
                          <a:pt x="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1"/>
                  <p:cNvSpPr/>
                  <p:nvPr/>
                </p:nvSpPr>
                <p:spPr>
                  <a:xfrm>
                    <a:off x="-2405435" y="2169273"/>
                    <a:ext cx="15555" cy="20784"/>
                  </a:xfrm>
                  <a:custGeom>
                    <a:rect b="b" l="l" r="r" t="t"/>
                    <a:pathLst>
                      <a:path extrusionOk="0" h="314" w="235">
                        <a:moveTo>
                          <a:pt x="87" y="0"/>
                        </a:moveTo>
                        <a:cubicBezTo>
                          <a:pt x="44" y="0"/>
                          <a:pt x="15" y="38"/>
                          <a:pt x="15" y="99"/>
                        </a:cubicBezTo>
                        <a:cubicBezTo>
                          <a:pt x="1" y="181"/>
                          <a:pt x="28" y="264"/>
                          <a:pt x="97" y="305"/>
                        </a:cubicBezTo>
                        <a:cubicBezTo>
                          <a:pt x="112" y="311"/>
                          <a:pt x="125" y="313"/>
                          <a:pt x="138" y="313"/>
                        </a:cubicBezTo>
                        <a:cubicBezTo>
                          <a:pt x="187" y="313"/>
                          <a:pt x="224" y="274"/>
                          <a:pt x="235" y="209"/>
                        </a:cubicBezTo>
                        <a:cubicBezTo>
                          <a:pt x="235" y="140"/>
                          <a:pt x="207" y="58"/>
                          <a:pt x="138" y="16"/>
                        </a:cubicBezTo>
                        <a:cubicBezTo>
                          <a:pt x="120" y="5"/>
                          <a:pt x="103" y="0"/>
                          <a:pt x="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61"/>
                  <p:cNvSpPr/>
                  <p:nvPr/>
                </p:nvSpPr>
                <p:spPr>
                  <a:xfrm>
                    <a:off x="-2430853" y="2157028"/>
                    <a:ext cx="16415" cy="21181"/>
                  </a:xfrm>
                  <a:custGeom>
                    <a:rect b="b" l="l" r="r" t="t"/>
                    <a:pathLst>
                      <a:path extrusionOk="0" h="320" w="248">
                        <a:moveTo>
                          <a:pt x="110" y="0"/>
                        </a:moveTo>
                        <a:cubicBezTo>
                          <a:pt x="61" y="0"/>
                          <a:pt x="25" y="40"/>
                          <a:pt x="14" y="105"/>
                        </a:cubicBezTo>
                        <a:cubicBezTo>
                          <a:pt x="0" y="188"/>
                          <a:pt x="41" y="256"/>
                          <a:pt x="110" y="311"/>
                        </a:cubicBezTo>
                        <a:cubicBezTo>
                          <a:pt x="121" y="317"/>
                          <a:pt x="134" y="320"/>
                          <a:pt x="145" y="320"/>
                        </a:cubicBezTo>
                        <a:cubicBezTo>
                          <a:pt x="191" y="320"/>
                          <a:pt x="234" y="280"/>
                          <a:pt x="234" y="215"/>
                        </a:cubicBezTo>
                        <a:cubicBezTo>
                          <a:pt x="247" y="133"/>
                          <a:pt x="206" y="50"/>
                          <a:pt x="151" y="9"/>
                        </a:cubicBezTo>
                        <a:cubicBezTo>
                          <a:pt x="137" y="3"/>
                          <a:pt x="123" y="0"/>
                          <a:pt x="1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61"/>
                  <p:cNvSpPr/>
                  <p:nvPr/>
                </p:nvSpPr>
                <p:spPr>
                  <a:xfrm>
                    <a:off x="-1687519" y="2559142"/>
                    <a:ext cx="15555" cy="17607"/>
                  </a:xfrm>
                  <a:custGeom>
                    <a:rect b="b" l="l" r="r" t="t"/>
                    <a:pathLst>
                      <a:path extrusionOk="0" h="266" w="235">
                        <a:moveTo>
                          <a:pt x="101" y="1"/>
                        </a:moveTo>
                        <a:cubicBezTo>
                          <a:pt x="57" y="1"/>
                          <a:pt x="15" y="36"/>
                          <a:pt x="15" y="78"/>
                        </a:cubicBezTo>
                        <a:cubicBezTo>
                          <a:pt x="1" y="147"/>
                          <a:pt x="42" y="216"/>
                          <a:pt x="111" y="257"/>
                        </a:cubicBezTo>
                        <a:cubicBezTo>
                          <a:pt x="120" y="263"/>
                          <a:pt x="130" y="266"/>
                          <a:pt x="141" y="266"/>
                        </a:cubicBezTo>
                        <a:cubicBezTo>
                          <a:pt x="180" y="266"/>
                          <a:pt x="224" y="231"/>
                          <a:pt x="235" y="188"/>
                        </a:cubicBezTo>
                        <a:cubicBezTo>
                          <a:pt x="235" y="120"/>
                          <a:pt x="193" y="51"/>
                          <a:pt x="138" y="10"/>
                        </a:cubicBezTo>
                        <a:cubicBezTo>
                          <a:pt x="126" y="4"/>
                          <a:pt x="114" y="1"/>
                          <a:pt x="1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61"/>
                  <p:cNvSpPr/>
                  <p:nvPr/>
                </p:nvSpPr>
                <p:spPr>
                  <a:xfrm>
                    <a:off x="-1712076" y="2547228"/>
                    <a:ext cx="15555" cy="17739"/>
                  </a:xfrm>
                  <a:custGeom>
                    <a:rect b="b" l="l" r="r" t="t"/>
                    <a:pathLst>
                      <a:path extrusionOk="0" h="268" w="235">
                        <a:moveTo>
                          <a:pt x="94" y="1"/>
                        </a:moveTo>
                        <a:cubicBezTo>
                          <a:pt x="51" y="1"/>
                          <a:pt x="11" y="29"/>
                          <a:pt x="1" y="80"/>
                        </a:cubicBezTo>
                        <a:cubicBezTo>
                          <a:pt x="1" y="149"/>
                          <a:pt x="42" y="217"/>
                          <a:pt x="97" y="258"/>
                        </a:cubicBezTo>
                        <a:cubicBezTo>
                          <a:pt x="109" y="265"/>
                          <a:pt x="122" y="267"/>
                          <a:pt x="136" y="267"/>
                        </a:cubicBezTo>
                        <a:cubicBezTo>
                          <a:pt x="184" y="267"/>
                          <a:pt x="235" y="233"/>
                          <a:pt x="235" y="190"/>
                        </a:cubicBezTo>
                        <a:cubicBezTo>
                          <a:pt x="235" y="107"/>
                          <a:pt x="193" y="52"/>
                          <a:pt x="138" y="11"/>
                        </a:cubicBezTo>
                        <a:cubicBezTo>
                          <a:pt x="124" y="4"/>
                          <a:pt x="109" y="1"/>
                          <a:pt x="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1"/>
                  <p:cNvSpPr/>
                  <p:nvPr/>
                </p:nvSpPr>
                <p:spPr>
                  <a:xfrm>
                    <a:off x="-1736633" y="2534982"/>
                    <a:ext cx="15555" cy="17739"/>
                  </a:xfrm>
                  <a:custGeom>
                    <a:rect b="b" l="l" r="r" t="t"/>
                    <a:pathLst>
                      <a:path extrusionOk="0" h="268" w="235">
                        <a:moveTo>
                          <a:pt x="78" y="1"/>
                        </a:moveTo>
                        <a:cubicBezTo>
                          <a:pt x="37" y="1"/>
                          <a:pt x="1" y="36"/>
                          <a:pt x="1" y="86"/>
                        </a:cubicBezTo>
                        <a:cubicBezTo>
                          <a:pt x="1" y="155"/>
                          <a:pt x="42" y="224"/>
                          <a:pt x="97" y="251"/>
                        </a:cubicBezTo>
                        <a:cubicBezTo>
                          <a:pt x="112" y="262"/>
                          <a:pt x="128" y="267"/>
                          <a:pt x="144" y="267"/>
                        </a:cubicBezTo>
                        <a:cubicBezTo>
                          <a:pt x="185" y="267"/>
                          <a:pt x="221" y="232"/>
                          <a:pt x="221" y="182"/>
                        </a:cubicBezTo>
                        <a:cubicBezTo>
                          <a:pt x="234" y="114"/>
                          <a:pt x="193" y="45"/>
                          <a:pt x="124" y="17"/>
                        </a:cubicBezTo>
                        <a:cubicBezTo>
                          <a:pt x="109" y="6"/>
                          <a:pt x="93" y="1"/>
                          <a:pt x="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1"/>
                  <p:cNvSpPr/>
                  <p:nvPr/>
                </p:nvSpPr>
                <p:spPr>
                  <a:xfrm>
                    <a:off x="-1762117" y="2522803"/>
                    <a:ext cx="15555" cy="17607"/>
                  </a:xfrm>
                  <a:custGeom>
                    <a:rect b="b" l="l" r="r" t="t"/>
                    <a:pathLst>
                      <a:path extrusionOk="0" h="266" w="235">
                        <a:moveTo>
                          <a:pt x="101" y="0"/>
                        </a:moveTo>
                        <a:cubicBezTo>
                          <a:pt x="56" y="0"/>
                          <a:pt x="15" y="35"/>
                          <a:pt x="15" y="78"/>
                        </a:cubicBezTo>
                        <a:cubicBezTo>
                          <a:pt x="1" y="146"/>
                          <a:pt x="42" y="215"/>
                          <a:pt x="111" y="256"/>
                        </a:cubicBezTo>
                        <a:cubicBezTo>
                          <a:pt x="123" y="262"/>
                          <a:pt x="136" y="265"/>
                          <a:pt x="148" y="265"/>
                        </a:cubicBezTo>
                        <a:cubicBezTo>
                          <a:pt x="193" y="265"/>
                          <a:pt x="234" y="231"/>
                          <a:pt x="234" y="188"/>
                        </a:cubicBezTo>
                        <a:cubicBezTo>
                          <a:pt x="234" y="119"/>
                          <a:pt x="193" y="50"/>
                          <a:pt x="138" y="9"/>
                        </a:cubicBezTo>
                        <a:cubicBezTo>
                          <a:pt x="126" y="3"/>
                          <a:pt x="113" y="0"/>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1"/>
                  <p:cNvSpPr/>
                  <p:nvPr/>
                </p:nvSpPr>
                <p:spPr>
                  <a:xfrm>
                    <a:off x="-1786674" y="2510822"/>
                    <a:ext cx="15555" cy="17739"/>
                  </a:xfrm>
                  <a:custGeom>
                    <a:rect b="b" l="l" r="r" t="t"/>
                    <a:pathLst>
                      <a:path extrusionOk="0" h="268" w="235">
                        <a:moveTo>
                          <a:pt x="92" y="1"/>
                        </a:moveTo>
                        <a:cubicBezTo>
                          <a:pt x="46" y="1"/>
                          <a:pt x="1" y="29"/>
                          <a:pt x="1" y="80"/>
                        </a:cubicBezTo>
                        <a:cubicBezTo>
                          <a:pt x="1" y="149"/>
                          <a:pt x="42" y="217"/>
                          <a:pt x="97" y="259"/>
                        </a:cubicBezTo>
                        <a:cubicBezTo>
                          <a:pt x="109" y="265"/>
                          <a:pt x="122" y="267"/>
                          <a:pt x="134" y="267"/>
                        </a:cubicBezTo>
                        <a:cubicBezTo>
                          <a:pt x="179" y="267"/>
                          <a:pt x="224" y="233"/>
                          <a:pt x="234" y="190"/>
                        </a:cubicBezTo>
                        <a:cubicBezTo>
                          <a:pt x="234" y="107"/>
                          <a:pt x="193" y="39"/>
                          <a:pt x="138" y="11"/>
                        </a:cubicBezTo>
                        <a:cubicBezTo>
                          <a:pt x="124" y="4"/>
                          <a:pt x="108"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1"/>
                  <p:cNvSpPr/>
                  <p:nvPr/>
                </p:nvSpPr>
                <p:spPr>
                  <a:xfrm>
                    <a:off x="-1811232" y="2498643"/>
                    <a:ext cx="14628" cy="17673"/>
                  </a:xfrm>
                  <a:custGeom>
                    <a:rect b="b" l="l" r="r" t="t"/>
                    <a:pathLst>
                      <a:path extrusionOk="0" h="267" w="221">
                        <a:moveTo>
                          <a:pt x="77" y="0"/>
                        </a:moveTo>
                        <a:cubicBezTo>
                          <a:pt x="37" y="0"/>
                          <a:pt x="0" y="35"/>
                          <a:pt x="0" y="85"/>
                        </a:cubicBezTo>
                        <a:cubicBezTo>
                          <a:pt x="0" y="154"/>
                          <a:pt x="28" y="223"/>
                          <a:pt x="97" y="250"/>
                        </a:cubicBezTo>
                        <a:cubicBezTo>
                          <a:pt x="112" y="262"/>
                          <a:pt x="128" y="267"/>
                          <a:pt x="143" y="267"/>
                        </a:cubicBezTo>
                        <a:cubicBezTo>
                          <a:pt x="184" y="267"/>
                          <a:pt x="220" y="231"/>
                          <a:pt x="220" y="181"/>
                        </a:cubicBezTo>
                        <a:cubicBezTo>
                          <a:pt x="220" y="113"/>
                          <a:pt x="193" y="44"/>
                          <a:pt x="124" y="16"/>
                        </a:cubicBezTo>
                        <a:cubicBezTo>
                          <a:pt x="109" y="5"/>
                          <a:pt x="93" y="0"/>
                          <a:pt x="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61"/>
                  <p:cNvSpPr/>
                  <p:nvPr/>
                </p:nvSpPr>
                <p:spPr>
                  <a:xfrm>
                    <a:off x="-1836715" y="2486000"/>
                    <a:ext cx="15555" cy="18070"/>
                  </a:xfrm>
                  <a:custGeom>
                    <a:rect b="b" l="l" r="r" t="t"/>
                    <a:pathLst>
                      <a:path extrusionOk="0" h="273" w="235">
                        <a:moveTo>
                          <a:pt x="90" y="1"/>
                        </a:moveTo>
                        <a:cubicBezTo>
                          <a:pt x="41" y="1"/>
                          <a:pt x="4" y="45"/>
                          <a:pt x="14" y="98"/>
                        </a:cubicBezTo>
                        <a:cubicBezTo>
                          <a:pt x="1" y="166"/>
                          <a:pt x="42" y="235"/>
                          <a:pt x="111" y="262"/>
                        </a:cubicBezTo>
                        <a:cubicBezTo>
                          <a:pt x="125" y="270"/>
                          <a:pt x="140" y="273"/>
                          <a:pt x="154" y="273"/>
                        </a:cubicBezTo>
                        <a:cubicBezTo>
                          <a:pt x="196" y="273"/>
                          <a:pt x="234" y="245"/>
                          <a:pt x="234" y="194"/>
                        </a:cubicBezTo>
                        <a:cubicBezTo>
                          <a:pt x="234" y="125"/>
                          <a:pt x="193" y="43"/>
                          <a:pt x="138" y="15"/>
                        </a:cubicBezTo>
                        <a:cubicBezTo>
                          <a:pt x="122" y="5"/>
                          <a:pt x="105" y="1"/>
                          <a:pt x="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1"/>
                  <p:cNvSpPr/>
                  <p:nvPr/>
                </p:nvSpPr>
                <p:spPr>
                  <a:xfrm>
                    <a:off x="-1861273" y="2474549"/>
                    <a:ext cx="15555" cy="17607"/>
                  </a:xfrm>
                  <a:custGeom>
                    <a:rect b="b" l="l" r="r" t="t"/>
                    <a:pathLst>
                      <a:path extrusionOk="0" h="266" w="235">
                        <a:moveTo>
                          <a:pt x="87" y="1"/>
                        </a:moveTo>
                        <a:cubicBezTo>
                          <a:pt x="42" y="1"/>
                          <a:pt x="0" y="35"/>
                          <a:pt x="0" y="78"/>
                        </a:cubicBezTo>
                        <a:cubicBezTo>
                          <a:pt x="0" y="147"/>
                          <a:pt x="42" y="216"/>
                          <a:pt x="97" y="257"/>
                        </a:cubicBezTo>
                        <a:cubicBezTo>
                          <a:pt x="109" y="263"/>
                          <a:pt x="121" y="266"/>
                          <a:pt x="134" y="266"/>
                        </a:cubicBezTo>
                        <a:cubicBezTo>
                          <a:pt x="178" y="266"/>
                          <a:pt x="220" y="231"/>
                          <a:pt x="220" y="188"/>
                        </a:cubicBezTo>
                        <a:cubicBezTo>
                          <a:pt x="234" y="106"/>
                          <a:pt x="193" y="51"/>
                          <a:pt x="124" y="9"/>
                        </a:cubicBezTo>
                        <a:cubicBezTo>
                          <a:pt x="112" y="3"/>
                          <a:pt x="99" y="1"/>
                          <a:pt x="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61"/>
                  <p:cNvSpPr/>
                  <p:nvPr/>
                </p:nvSpPr>
                <p:spPr>
                  <a:xfrm>
                    <a:off x="-1886756" y="2462237"/>
                    <a:ext cx="15555" cy="18070"/>
                  </a:xfrm>
                  <a:custGeom>
                    <a:rect b="b" l="l" r="r" t="t"/>
                    <a:pathLst>
                      <a:path extrusionOk="0" h="273" w="235">
                        <a:moveTo>
                          <a:pt x="91" y="0"/>
                        </a:moveTo>
                        <a:cubicBezTo>
                          <a:pt x="50" y="0"/>
                          <a:pt x="14" y="36"/>
                          <a:pt x="14" y="85"/>
                        </a:cubicBezTo>
                        <a:cubicBezTo>
                          <a:pt x="0" y="154"/>
                          <a:pt x="42" y="223"/>
                          <a:pt x="110" y="264"/>
                        </a:cubicBezTo>
                        <a:cubicBezTo>
                          <a:pt x="123" y="270"/>
                          <a:pt x="135" y="273"/>
                          <a:pt x="148" y="273"/>
                        </a:cubicBezTo>
                        <a:cubicBezTo>
                          <a:pt x="192" y="273"/>
                          <a:pt x="234" y="238"/>
                          <a:pt x="234" y="195"/>
                        </a:cubicBezTo>
                        <a:cubicBezTo>
                          <a:pt x="234" y="113"/>
                          <a:pt x="207" y="44"/>
                          <a:pt x="138" y="17"/>
                        </a:cubicBezTo>
                        <a:cubicBezTo>
                          <a:pt x="123" y="5"/>
                          <a:pt x="107" y="0"/>
                          <a:pt x="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61"/>
                  <p:cNvSpPr/>
                  <p:nvPr/>
                </p:nvSpPr>
                <p:spPr>
                  <a:xfrm>
                    <a:off x="-1911314" y="2449992"/>
                    <a:ext cx="15555" cy="18533"/>
                  </a:xfrm>
                  <a:custGeom>
                    <a:rect b="b" l="l" r="r" t="t"/>
                    <a:pathLst>
                      <a:path extrusionOk="0" h="280" w="235">
                        <a:moveTo>
                          <a:pt x="100" y="1"/>
                        </a:moveTo>
                        <a:cubicBezTo>
                          <a:pt x="51" y="1"/>
                          <a:pt x="0" y="38"/>
                          <a:pt x="0" y="92"/>
                        </a:cubicBezTo>
                        <a:cubicBezTo>
                          <a:pt x="0" y="160"/>
                          <a:pt x="42" y="229"/>
                          <a:pt x="97" y="270"/>
                        </a:cubicBezTo>
                        <a:cubicBezTo>
                          <a:pt x="109" y="276"/>
                          <a:pt x="122" y="279"/>
                          <a:pt x="136" y="279"/>
                        </a:cubicBezTo>
                        <a:cubicBezTo>
                          <a:pt x="184" y="279"/>
                          <a:pt x="234" y="245"/>
                          <a:pt x="234" y="202"/>
                        </a:cubicBezTo>
                        <a:cubicBezTo>
                          <a:pt x="234" y="119"/>
                          <a:pt x="193" y="50"/>
                          <a:pt x="138" y="9"/>
                        </a:cubicBezTo>
                        <a:cubicBezTo>
                          <a:pt x="126" y="3"/>
                          <a:pt x="113" y="1"/>
                          <a:pt x="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61"/>
                  <p:cNvSpPr/>
                  <p:nvPr/>
                </p:nvSpPr>
                <p:spPr>
                  <a:xfrm>
                    <a:off x="-1936797" y="2438144"/>
                    <a:ext cx="16415" cy="18533"/>
                  </a:xfrm>
                  <a:custGeom>
                    <a:rect b="b" l="l" r="r" t="t"/>
                    <a:pathLst>
                      <a:path extrusionOk="0" h="280" w="248">
                        <a:moveTo>
                          <a:pt x="101" y="1"/>
                        </a:moveTo>
                        <a:cubicBezTo>
                          <a:pt x="56" y="1"/>
                          <a:pt x="14" y="35"/>
                          <a:pt x="14" y="78"/>
                        </a:cubicBezTo>
                        <a:cubicBezTo>
                          <a:pt x="0" y="161"/>
                          <a:pt x="42" y="229"/>
                          <a:pt x="110" y="271"/>
                        </a:cubicBezTo>
                        <a:cubicBezTo>
                          <a:pt x="122" y="277"/>
                          <a:pt x="135" y="279"/>
                          <a:pt x="147" y="279"/>
                        </a:cubicBezTo>
                        <a:cubicBezTo>
                          <a:pt x="192" y="279"/>
                          <a:pt x="234" y="242"/>
                          <a:pt x="234" y="188"/>
                        </a:cubicBezTo>
                        <a:cubicBezTo>
                          <a:pt x="248" y="119"/>
                          <a:pt x="207" y="51"/>
                          <a:pt x="138" y="9"/>
                        </a:cubicBezTo>
                        <a:cubicBezTo>
                          <a:pt x="126" y="3"/>
                          <a:pt x="113" y="1"/>
                          <a:pt x="1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61"/>
                  <p:cNvSpPr/>
                  <p:nvPr/>
                </p:nvSpPr>
                <p:spPr>
                  <a:xfrm>
                    <a:off x="-1961355" y="2425832"/>
                    <a:ext cx="15488" cy="18997"/>
                  </a:xfrm>
                  <a:custGeom>
                    <a:rect b="b" l="l" r="r" t="t"/>
                    <a:pathLst>
                      <a:path extrusionOk="0" h="287" w="234">
                        <a:moveTo>
                          <a:pt x="89" y="0"/>
                        </a:moveTo>
                        <a:cubicBezTo>
                          <a:pt x="45" y="0"/>
                          <a:pt x="4" y="36"/>
                          <a:pt x="14" y="85"/>
                        </a:cubicBezTo>
                        <a:cubicBezTo>
                          <a:pt x="0" y="168"/>
                          <a:pt x="42" y="237"/>
                          <a:pt x="110" y="278"/>
                        </a:cubicBezTo>
                        <a:cubicBezTo>
                          <a:pt x="122" y="284"/>
                          <a:pt x="134" y="287"/>
                          <a:pt x="147" y="287"/>
                        </a:cubicBezTo>
                        <a:cubicBezTo>
                          <a:pt x="191" y="287"/>
                          <a:pt x="234" y="250"/>
                          <a:pt x="234" y="195"/>
                        </a:cubicBezTo>
                        <a:cubicBezTo>
                          <a:pt x="234" y="127"/>
                          <a:pt x="206" y="44"/>
                          <a:pt x="138" y="17"/>
                        </a:cubicBezTo>
                        <a:cubicBezTo>
                          <a:pt x="123" y="5"/>
                          <a:pt x="105"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61"/>
                  <p:cNvSpPr/>
                  <p:nvPr/>
                </p:nvSpPr>
                <p:spPr>
                  <a:xfrm>
                    <a:off x="-1985912" y="2413587"/>
                    <a:ext cx="15488" cy="18864"/>
                  </a:xfrm>
                  <a:custGeom>
                    <a:rect b="b" l="l" r="r" t="t"/>
                    <a:pathLst>
                      <a:path extrusionOk="0" h="285" w="234">
                        <a:moveTo>
                          <a:pt x="87" y="1"/>
                        </a:moveTo>
                        <a:cubicBezTo>
                          <a:pt x="43" y="1"/>
                          <a:pt x="0" y="38"/>
                          <a:pt x="0" y="92"/>
                        </a:cubicBezTo>
                        <a:cubicBezTo>
                          <a:pt x="0" y="161"/>
                          <a:pt x="28" y="243"/>
                          <a:pt x="96" y="270"/>
                        </a:cubicBezTo>
                        <a:cubicBezTo>
                          <a:pt x="110" y="281"/>
                          <a:pt x="125" y="285"/>
                          <a:pt x="140" y="285"/>
                        </a:cubicBezTo>
                        <a:cubicBezTo>
                          <a:pt x="186" y="285"/>
                          <a:pt x="230" y="243"/>
                          <a:pt x="220" y="202"/>
                        </a:cubicBezTo>
                        <a:cubicBezTo>
                          <a:pt x="234" y="119"/>
                          <a:pt x="193" y="51"/>
                          <a:pt x="124" y="9"/>
                        </a:cubicBezTo>
                        <a:cubicBezTo>
                          <a:pt x="112" y="3"/>
                          <a:pt x="100" y="1"/>
                          <a:pt x="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61"/>
                  <p:cNvSpPr/>
                  <p:nvPr/>
                </p:nvSpPr>
                <p:spPr>
                  <a:xfrm>
                    <a:off x="-2011396" y="2401672"/>
                    <a:ext cx="15488" cy="18599"/>
                  </a:xfrm>
                  <a:custGeom>
                    <a:rect b="b" l="l" r="r" t="t"/>
                    <a:pathLst>
                      <a:path extrusionOk="0" h="281" w="234">
                        <a:moveTo>
                          <a:pt x="97" y="0"/>
                        </a:moveTo>
                        <a:cubicBezTo>
                          <a:pt x="58" y="0"/>
                          <a:pt x="24" y="31"/>
                          <a:pt x="14" y="93"/>
                        </a:cubicBezTo>
                        <a:cubicBezTo>
                          <a:pt x="0" y="162"/>
                          <a:pt x="41" y="231"/>
                          <a:pt x="110" y="272"/>
                        </a:cubicBezTo>
                        <a:cubicBezTo>
                          <a:pt x="122" y="278"/>
                          <a:pt x="134" y="280"/>
                          <a:pt x="147" y="280"/>
                        </a:cubicBezTo>
                        <a:cubicBezTo>
                          <a:pt x="191" y="280"/>
                          <a:pt x="234" y="243"/>
                          <a:pt x="234" y="189"/>
                        </a:cubicBezTo>
                        <a:cubicBezTo>
                          <a:pt x="234" y="121"/>
                          <a:pt x="206" y="52"/>
                          <a:pt x="138" y="11"/>
                        </a:cubicBezTo>
                        <a:cubicBezTo>
                          <a:pt x="124" y="4"/>
                          <a:pt x="110" y="0"/>
                          <a:pt x="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61"/>
                  <p:cNvSpPr/>
                  <p:nvPr/>
                </p:nvSpPr>
                <p:spPr>
                  <a:xfrm>
                    <a:off x="-2035953" y="2389427"/>
                    <a:ext cx="15488" cy="18997"/>
                  </a:xfrm>
                  <a:custGeom>
                    <a:rect b="b" l="l" r="r" t="t"/>
                    <a:pathLst>
                      <a:path extrusionOk="0" h="287" w="234">
                        <a:moveTo>
                          <a:pt x="85" y="0"/>
                        </a:moveTo>
                        <a:cubicBezTo>
                          <a:pt x="43" y="0"/>
                          <a:pt x="14" y="36"/>
                          <a:pt x="14" y="86"/>
                        </a:cubicBezTo>
                        <a:cubicBezTo>
                          <a:pt x="0" y="168"/>
                          <a:pt x="41" y="237"/>
                          <a:pt x="96" y="278"/>
                        </a:cubicBezTo>
                        <a:cubicBezTo>
                          <a:pt x="111" y="284"/>
                          <a:pt x="126" y="287"/>
                          <a:pt x="140" y="287"/>
                        </a:cubicBezTo>
                        <a:cubicBezTo>
                          <a:pt x="191" y="287"/>
                          <a:pt x="234" y="250"/>
                          <a:pt x="234" y="196"/>
                        </a:cubicBezTo>
                        <a:cubicBezTo>
                          <a:pt x="234" y="127"/>
                          <a:pt x="193" y="44"/>
                          <a:pt x="138" y="17"/>
                        </a:cubicBezTo>
                        <a:cubicBezTo>
                          <a:pt x="119" y="6"/>
                          <a:pt x="101" y="0"/>
                          <a:pt x="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61"/>
                  <p:cNvSpPr/>
                  <p:nvPr/>
                </p:nvSpPr>
                <p:spPr>
                  <a:xfrm>
                    <a:off x="-2061437" y="2377181"/>
                    <a:ext cx="16415" cy="19526"/>
                  </a:xfrm>
                  <a:custGeom>
                    <a:rect b="b" l="l" r="r" t="t"/>
                    <a:pathLst>
                      <a:path extrusionOk="0" h="295" w="248">
                        <a:moveTo>
                          <a:pt x="103" y="1"/>
                        </a:moveTo>
                        <a:cubicBezTo>
                          <a:pt x="61" y="1"/>
                          <a:pt x="25" y="38"/>
                          <a:pt x="14" y="92"/>
                        </a:cubicBezTo>
                        <a:cubicBezTo>
                          <a:pt x="0" y="174"/>
                          <a:pt x="41" y="243"/>
                          <a:pt x="110" y="284"/>
                        </a:cubicBezTo>
                        <a:cubicBezTo>
                          <a:pt x="124" y="291"/>
                          <a:pt x="138" y="295"/>
                          <a:pt x="153" y="295"/>
                        </a:cubicBezTo>
                        <a:cubicBezTo>
                          <a:pt x="195" y="295"/>
                          <a:pt x="234" y="264"/>
                          <a:pt x="234" y="202"/>
                        </a:cubicBezTo>
                        <a:cubicBezTo>
                          <a:pt x="248" y="119"/>
                          <a:pt x="206" y="51"/>
                          <a:pt x="138" y="9"/>
                        </a:cubicBezTo>
                        <a:cubicBezTo>
                          <a:pt x="126" y="4"/>
                          <a:pt x="114"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61"/>
                  <p:cNvSpPr/>
                  <p:nvPr/>
                </p:nvSpPr>
                <p:spPr>
                  <a:xfrm>
                    <a:off x="-2086060" y="2365267"/>
                    <a:ext cx="16481" cy="19394"/>
                  </a:xfrm>
                  <a:custGeom>
                    <a:rect b="b" l="l" r="r" t="t"/>
                    <a:pathLst>
                      <a:path extrusionOk="0" h="293" w="249">
                        <a:moveTo>
                          <a:pt x="96" y="0"/>
                        </a:moveTo>
                        <a:cubicBezTo>
                          <a:pt x="53" y="0"/>
                          <a:pt x="15" y="31"/>
                          <a:pt x="15" y="93"/>
                        </a:cubicBezTo>
                        <a:cubicBezTo>
                          <a:pt x="1" y="162"/>
                          <a:pt x="42" y="244"/>
                          <a:pt x="111" y="286"/>
                        </a:cubicBezTo>
                        <a:cubicBezTo>
                          <a:pt x="121" y="291"/>
                          <a:pt x="132" y="293"/>
                          <a:pt x="142" y="293"/>
                        </a:cubicBezTo>
                        <a:cubicBezTo>
                          <a:pt x="189" y="293"/>
                          <a:pt x="235" y="248"/>
                          <a:pt x="235" y="203"/>
                        </a:cubicBezTo>
                        <a:cubicBezTo>
                          <a:pt x="248" y="121"/>
                          <a:pt x="207" y="52"/>
                          <a:pt x="138" y="11"/>
                        </a:cubicBezTo>
                        <a:cubicBezTo>
                          <a:pt x="125" y="4"/>
                          <a:pt x="110" y="0"/>
                          <a:pt x="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61"/>
                  <p:cNvSpPr/>
                  <p:nvPr/>
                </p:nvSpPr>
                <p:spPr>
                  <a:xfrm>
                    <a:off x="-2110617" y="2353021"/>
                    <a:ext cx="15555" cy="19129"/>
                  </a:xfrm>
                  <a:custGeom>
                    <a:rect b="b" l="l" r="r" t="t"/>
                    <a:pathLst>
                      <a:path extrusionOk="0" h="289" w="235">
                        <a:moveTo>
                          <a:pt x="87" y="1"/>
                        </a:moveTo>
                        <a:cubicBezTo>
                          <a:pt x="43" y="1"/>
                          <a:pt x="11" y="39"/>
                          <a:pt x="1" y="100"/>
                        </a:cubicBezTo>
                        <a:cubicBezTo>
                          <a:pt x="1" y="168"/>
                          <a:pt x="28" y="237"/>
                          <a:pt x="97" y="278"/>
                        </a:cubicBezTo>
                        <a:cubicBezTo>
                          <a:pt x="114" y="285"/>
                          <a:pt x="131" y="289"/>
                          <a:pt x="145" y="289"/>
                        </a:cubicBezTo>
                        <a:cubicBezTo>
                          <a:pt x="190" y="289"/>
                          <a:pt x="221" y="258"/>
                          <a:pt x="221" y="196"/>
                        </a:cubicBezTo>
                        <a:cubicBezTo>
                          <a:pt x="235" y="127"/>
                          <a:pt x="193" y="45"/>
                          <a:pt x="138" y="17"/>
                        </a:cubicBezTo>
                        <a:cubicBezTo>
                          <a:pt x="120" y="6"/>
                          <a:pt x="102" y="1"/>
                          <a:pt x="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61"/>
                  <p:cNvSpPr/>
                  <p:nvPr/>
                </p:nvSpPr>
                <p:spPr>
                  <a:xfrm>
                    <a:off x="-2136101" y="2340776"/>
                    <a:ext cx="16481" cy="19526"/>
                  </a:xfrm>
                  <a:custGeom>
                    <a:rect b="b" l="l" r="r" t="t"/>
                    <a:pathLst>
                      <a:path extrusionOk="0" h="295" w="249">
                        <a:moveTo>
                          <a:pt x="104" y="1"/>
                        </a:moveTo>
                        <a:cubicBezTo>
                          <a:pt x="62" y="1"/>
                          <a:pt x="25" y="38"/>
                          <a:pt x="15" y="92"/>
                        </a:cubicBezTo>
                        <a:cubicBezTo>
                          <a:pt x="1" y="175"/>
                          <a:pt x="42" y="243"/>
                          <a:pt x="111" y="285"/>
                        </a:cubicBezTo>
                        <a:cubicBezTo>
                          <a:pt x="125" y="291"/>
                          <a:pt x="138" y="295"/>
                          <a:pt x="151" y="295"/>
                        </a:cubicBezTo>
                        <a:cubicBezTo>
                          <a:pt x="191" y="295"/>
                          <a:pt x="224" y="264"/>
                          <a:pt x="235" y="202"/>
                        </a:cubicBezTo>
                        <a:cubicBezTo>
                          <a:pt x="248" y="120"/>
                          <a:pt x="207" y="51"/>
                          <a:pt x="138" y="10"/>
                        </a:cubicBezTo>
                        <a:cubicBezTo>
                          <a:pt x="127" y="4"/>
                          <a:pt x="115" y="1"/>
                          <a:pt x="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61"/>
                  <p:cNvSpPr/>
                  <p:nvPr/>
                </p:nvSpPr>
                <p:spPr>
                  <a:xfrm>
                    <a:off x="-2160658" y="2328861"/>
                    <a:ext cx="16481" cy="19526"/>
                  </a:xfrm>
                  <a:custGeom>
                    <a:rect b="b" l="l" r="r" t="t"/>
                    <a:pathLst>
                      <a:path extrusionOk="0" h="295" w="249">
                        <a:moveTo>
                          <a:pt x="90" y="1"/>
                        </a:moveTo>
                        <a:cubicBezTo>
                          <a:pt x="45" y="1"/>
                          <a:pt x="15" y="32"/>
                          <a:pt x="15" y="93"/>
                        </a:cubicBezTo>
                        <a:cubicBezTo>
                          <a:pt x="1" y="176"/>
                          <a:pt x="42" y="245"/>
                          <a:pt x="111" y="286"/>
                        </a:cubicBezTo>
                        <a:cubicBezTo>
                          <a:pt x="125" y="292"/>
                          <a:pt x="139" y="294"/>
                          <a:pt x="153" y="294"/>
                        </a:cubicBezTo>
                        <a:cubicBezTo>
                          <a:pt x="200" y="294"/>
                          <a:pt x="234" y="257"/>
                          <a:pt x="234" y="203"/>
                        </a:cubicBezTo>
                        <a:cubicBezTo>
                          <a:pt x="248" y="121"/>
                          <a:pt x="207" y="52"/>
                          <a:pt x="138" y="11"/>
                        </a:cubicBezTo>
                        <a:cubicBezTo>
                          <a:pt x="121" y="4"/>
                          <a:pt x="105" y="1"/>
                          <a:pt x="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61"/>
                  <p:cNvSpPr/>
                  <p:nvPr/>
                </p:nvSpPr>
                <p:spPr>
                  <a:xfrm>
                    <a:off x="-2186142" y="2316682"/>
                    <a:ext cx="16481" cy="19857"/>
                  </a:xfrm>
                  <a:custGeom>
                    <a:rect b="b" l="l" r="r" t="t"/>
                    <a:pathLst>
                      <a:path extrusionOk="0" h="300" w="249">
                        <a:moveTo>
                          <a:pt x="95" y="0"/>
                        </a:moveTo>
                        <a:cubicBezTo>
                          <a:pt x="57" y="0"/>
                          <a:pt x="25" y="38"/>
                          <a:pt x="15" y="99"/>
                        </a:cubicBezTo>
                        <a:cubicBezTo>
                          <a:pt x="1" y="167"/>
                          <a:pt x="42" y="250"/>
                          <a:pt x="111" y="291"/>
                        </a:cubicBezTo>
                        <a:cubicBezTo>
                          <a:pt x="126" y="297"/>
                          <a:pt x="140" y="300"/>
                          <a:pt x="153" y="300"/>
                        </a:cubicBezTo>
                        <a:cubicBezTo>
                          <a:pt x="201" y="300"/>
                          <a:pt x="235" y="263"/>
                          <a:pt x="235" y="209"/>
                        </a:cubicBezTo>
                        <a:cubicBezTo>
                          <a:pt x="248" y="126"/>
                          <a:pt x="207" y="44"/>
                          <a:pt x="138" y="16"/>
                        </a:cubicBezTo>
                        <a:cubicBezTo>
                          <a:pt x="124" y="5"/>
                          <a:pt x="109" y="0"/>
                          <a:pt x="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61"/>
                  <p:cNvSpPr/>
                  <p:nvPr/>
                </p:nvSpPr>
                <p:spPr>
                  <a:xfrm>
                    <a:off x="-2210699" y="2304436"/>
                    <a:ext cx="15555" cy="20387"/>
                  </a:xfrm>
                  <a:custGeom>
                    <a:rect b="b" l="l" r="r" t="t"/>
                    <a:pathLst>
                      <a:path extrusionOk="0" h="308" w="235">
                        <a:moveTo>
                          <a:pt x="102" y="0"/>
                        </a:moveTo>
                        <a:cubicBezTo>
                          <a:pt x="57" y="0"/>
                          <a:pt x="14" y="37"/>
                          <a:pt x="14" y="91"/>
                        </a:cubicBezTo>
                        <a:cubicBezTo>
                          <a:pt x="1" y="174"/>
                          <a:pt x="42" y="256"/>
                          <a:pt x="97" y="297"/>
                        </a:cubicBezTo>
                        <a:cubicBezTo>
                          <a:pt x="114" y="304"/>
                          <a:pt x="129" y="308"/>
                          <a:pt x="144" y="308"/>
                        </a:cubicBezTo>
                        <a:cubicBezTo>
                          <a:pt x="190" y="308"/>
                          <a:pt x="224" y="274"/>
                          <a:pt x="234" y="201"/>
                        </a:cubicBezTo>
                        <a:cubicBezTo>
                          <a:pt x="234" y="132"/>
                          <a:pt x="207" y="50"/>
                          <a:pt x="138" y="9"/>
                        </a:cubicBezTo>
                        <a:cubicBezTo>
                          <a:pt x="126" y="3"/>
                          <a:pt x="114" y="0"/>
                          <a:pt x="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1"/>
                  <p:cNvSpPr/>
                  <p:nvPr/>
                </p:nvSpPr>
                <p:spPr>
                  <a:xfrm>
                    <a:off x="-2235256" y="2292588"/>
                    <a:ext cx="15555" cy="19526"/>
                  </a:xfrm>
                  <a:custGeom>
                    <a:rect b="b" l="l" r="r" t="t"/>
                    <a:pathLst>
                      <a:path extrusionOk="0" h="295" w="235">
                        <a:moveTo>
                          <a:pt x="96" y="0"/>
                        </a:moveTo>
                        <a:cubicBezTo>
                          <a:pt x="48" y="0"/>
                          <a:pt x="11" y="37"/>
                          <a:pt x="1" y="92"/>
                        </a:cubicBezTo>
                        <a:cubicBezTo>
                          <a:pt x="1" y="174"/>
                          <a:pt x="28" y="243"/>
                          <a:pt x="97" y="284"/>
                        </a:cubicBezTo>
                        <a:cubicBezTo>
                          <a:pt x="114" y="291"/>
                          <a:pt x="130" y="294"/>
                          <a:pt x="145" y="294"/>
                        </a:cubicBezTo>
                        <a:cubicBezTo>
                          <a:pt x="190" y="294"/>
                          <a:pt x="224" y="263"/>
                          <a:pt x="234" y="201"/>
                        </a:cubicBezTo>
                        <a:cubicBezTo>
                          <a:pt x="234" y="119"/>
                          <a:pt x="193" y="50"/>
                          <a:pt x="138" y="9"/>
                        </a:cubicBezTo>
                        <a:cubicBezTo>
                          <a:pt x="123" y="3"/>
                          <a:pt x="109" y="0"/>
                          <a:pt x="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1"/>
                  <p:cNvSpPr/>
                  <p:nvPr/>
                </p:nvSpPr>
                <p:spPr>
                  <a:xfrm>
                    <a:off x="-2260740" y="2280277"/>
                    <a:ext cx="16481" cy="19989"/>
                  </a:xfrm>
                  <a:custGeom>
                    <a:rect b="b" l="l" r="r" t="t"/>
                    <a:pathLst>
                      <a:path extrusionOk="0" h="302" w="249">
                        <a:moveTo>
                          <a:pt x="95" y="0"/>
                        </a:moveTo>
                        <a:cubicBezTo>
                          <a:pt x="57" y="0"/>
                          <a:pt x="24" y="38"/>
                          <a:pt x="14" y="99"/>
                        </a:cubicBezTo>
                        <a:cubicBezTo>
                          <a:pt x="1" y="181"/>
                          <a:pt x="42" y="250"/>
                          <a:pt x="111" y="291"/>
                        </a:cubicBezTo>
                        <a:cubicBezTo>
                          <a:pt x="124" y="298"/>
                          <a:pt x="139" y="302"/>
                          <a:pt x="153" y="302"/>
                        </a:cubicBezTo>
                        <a:cubicBezTo>
                          <a:pt x="196" y="302"/>
                          <a:pt x="234" y="271"/>
                          <a:pt x="234" y="209"/>
                        </a:cubicBezTo>
                        <a:cubicBezTo>
                          <a:pt x="248" y="126"/>
                          <a:pt x="207" y="44"/>
                          <a:pt x="138" y="16"/>
                        </a:cubicBezTo>
                        <a:cubicBezTo>
                          <a:pt x="123" y="5"/>
                          <a:pt x="109" y="0"/>
                          <a:pt x="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1"/>
                  <p:cNvSpPr/>
                  <p:nvPr/>
                </p:nvSpPr>
                <p:spPr>
                  <a:xfrm>
                    <a:off x="-2285297" y="2268031"/>
                    <a:ext cx="15555" cy="20320"/>
                  </a:xfrm>
                  <a:custGeom>
                    <a:rect b="b" l="l" r="r" t="t"/>
                    <a:pathLst>
                      <a:path extrusionOk="0" h="307" w="235">
                        <a:moveTo>
                          <a:pt x="97" y="0"/>
                        </a:moveTo>
                        <a:cubicBezTo>
                          <a:pt x="49" y="0"/>
                          <a:pt x="14" y="40"/>
                          <a:pt x="14" y="105"/>
                        </a:cubicBezTo>
                        <a:cubicBezTo>
                          <a:pt x="0" y="174"/>
                          <a:pt x="42" y="256"/>
                          <a:pt x="97" y="298"/>
                        </a:cubicBezTo>
                        <a:cubicBezTo>
                          <a:pt x="111" y="303"/>
                          <a:pt x="125" y="306"/>
                          <a:pt x="138" y="306"/>
                        </a:cubicBezTo>
                        <a:cubicBezTo>
                          <a:pt x="187" y="306"/>
                          <a:pt x="223" y="267"/>
                          <a:pt x="234" y="201"/>
                        </a:cubicBezTo>
                        <a:cubicBezTo>
                          <a:pt x="234" y="133"/>
                          <a:pt x="207" y="50"/>
                          <a:pt x="138" y="9"/>
                        </a:cubicBezTo>
                        <a:cubicBezTo>
                          <a:pt x="124" y="3"/>
                          <a:pt x="110" y="0"/>
                          <a:pt x="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1"/>
                  <p:cNvSpPr/>
                  <p:nvPr/>
                </p:nvSpPr>
                <p:spPr>
                  <a:xfrm>
                    <a:off x="-2310781" y="2256050"/>
                    <a:ext cx="16481" cy="20453"/>
                  </a:xfrm>
                  <a:custGeom>
                    <a:rect b="b" l="l" r="r" t="t"/>
                    <a:pathLst>
                      <a:path extrusionOk="0" h="309" w="249">
                        <a:moveTo>
                          <a:pt x="103" y="1"/>
                        </a:moveTo>
                        <a:cubicBezTo>
                          <a:pt x="58" y="1"/>
                          <a:pt x="25" y="32"/>
                          <a:pt x="14" y="94"/>
                        </a:cubicBezTo>
                        <a:cubicBezTo>
                          <a:pt x="1" y="176"/>
                          <a:pt x="42" y="259"/>
                          <a:pt x="111" y="300"/>
                        </a:cubicBezTo>
                        <a:cubicBezTo>
                          <a:pt x="125" y="306"/>
                          <a:pt x="139" y="308"/>
                          <a:pt x="151" y="308"/>
                        </a:cubicBezTo>
                        <a:cubicBezTo>
                          <a:pt x="200" y="308"/>
                          <a:pt x="234" y="269"/>
                          <a:pt x="234" y="204"/>
                        </a:cubicBezTo>
                        <a:cubicBezTo>
                          <a:pt x="248" y="135"/>
                          <a:pt x="207" y="52"/>
                          <a:pt x="152" y="11"/>
                        </a:cubicBezTo>
                        <a:cubicBezTo>
                          <a:pt x="135" y="4"/>
                          <a:pt x="118"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61"/>
                  <p:cNvSpPr/>
                  <p:nvPr/>
                </p:nvSpPr>
                <p:spPr>
                  <a:xfrm>
                    <a:off x="-2335338" y="2243540"/>
                    <a:ext cx="16415" cy="21115"/>
                  </a:xfrm>
                  <a:custGeom>
                    <a:rect b="b" l="l" r="r" t="t"/>
                    <a:pathLst>
                      <a:path extrusionOk="0" h="319" w="248">
                        <a:moveTo>
                          <a:pt x="108" y="1"/>
                        </a:moveTo>
                        <a:cubicBezTo>
                          <a:pt x="64" y="1"/>
                          <a:pt x="25" y="48"/>
                          <a:pt x="14" y="104"/>
                        </a:cubicBezTo>
                        <a:cubicBezTo>
                          <a:pt x="0" y="186"/>
                          <a:pt x="42" y="255"/>
                          <a:pt x="110" y="310"/>
                        </a:cubicBezTo>
                        <a:cubicBezTo>
                          <a:pt x="122" y="316"/>
                          <a:pt x="133" y="319"/>
                          <a:pt x="144" y="319"/>
                        </a:cubicBezTo>
                        <a:cubicBezTo>
                          <a:pt x="187" y="319"/>
                          <a:pt x="223" y="279"/>
                          <a:pt x="234" y="214"/>
                        </a:cubicBezTo>
                        <a:cubicBezTo>
                          <a:pt x="248" y="131"/>
                          <a:pt x="207" y="63"/>
                          <a:pt x="138" y="8"/>
                        </a:cubicBezTo>
                        <a:cubicBezTo>
                          <a:pt x="128" y="3"/>
                          <a:pt x="118" y="1"/>
                          <a:pt x="1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1"/>
                  <p:cNvSpPr/>
                  <p:nvPr/>
                </p:nvSpPr>
                <p:spPr>
                  <a:xfrm>
                    <a:off x="-2359896" y="2231626"/>
                    <a:ext cx="15488" cy="20320"/>
                  </a:xfrm>
                  <a:custGeom>
                    <a:rect b="b" l="l" r="r" t="t"/>
                    <a:pathLst>
                      <a:path extrusionOk="0" h="307" w="234">
                        <a:moveTo>
                          <a:pt x="97" y="1"/>
                        </a:moveTo>
                        <a:cubicBezTo>
                          <a:pt x="48" y="1"/>
                          <a:pt x="11" y="40"/>
                          <a:pt x="0" y="105"/>
                        </a:cubicBezTo>
                        <a:cubicBezTo>
                          <a:pt x="0" y="188"/>
                          <a:pt x="28" y="256"/>
                          <a:pt x="96" y="298"/>
                        </a:cubicBezTo>
                        <a:cubicBezTo>
                          <a:pt x="111" y="304"/>
                          <a:pt x="125" y="306"/>
                          <a:pt x="138" y="306"/>
                        </a:cubicBezTo>
                        <a:cubicBezTo>
                          <a:pt x="187" y="306"/>
                          <a:pt x="223" y="269"/>
                          <a:pt x="234" y="215"/>
                        </a:cubicBezTo>
                        <a:cubicBezTo>
                          <a:pt x="234" y="133"/>
                          <a:pt x="206" y="50"/>
                          <a:pt x="138" y="9"/>
                        </a:cubicBezTo>
                        <a:cubicBezTo>
                          <a:pt x="123" y="3"/>
                          <a:pt x="110" y="1"/>
                          <a:pt x="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1"/>
                  <p:cNvSpPr/>
                  <p:nvPr/>
                </p:nvSpPr>
                <p:spPr>
                  <a:xfrm>
                    <a:off x="-2385379" y="2219777"/>
                    <a:ext cx="16415" cy="20320"/>
                  </a:xfrm>
                  <a:custGeom>
                    <a:rect b="b" l="l" r="r" t="t"/>
                    <a:pathLst>
                      <a:path extrusionOk="0" h="307" w="248">
                        <a:moveTo>
                          <a:pt x="104" y="1"/>
                        </a:moveTo>
                        <a:cubicBezTo>
                          <a:pt x="62" y="1"/>
                          <a:pt x="25" y="40"/>
                          <a:pt x="14" y="106"/>
                        </a:cubicBezTo>
                        <a:cubicBezTo>
                          <a:pt x="0" y="174"/>
                          <a:pt x="42" y="257"/>
                          <a:pt x="110" y="298"/>
                        </a:cubicBezTo>
                        <a:cubicBezTo>
                          <a:pt x="122" y="304"/>
                          <a:pt x="134" y="306"/>
                          <a:pt x="146" y="306"/>
                        </a:cubicBezTo>
                        <a:cubicBezTo>
                          <a:pt x="191" y="306"/>
                          <a:pt x="234" y="267"/>
                          <a:pt x="234" y="202"/>
                        </a:cubicBezTo>
                        <a:cubicBezTo>
                          <a:pt x="248" y="133"/>
                          <a:pt x="207" y="51"/>
                          <a:pt x="138" y="9"/>
                        </a:cubicBezTo>
                        <a:cubicBezTo>
                          <a:pt x="126" y="4"/>
                          <a:pt x="115" y="1"/>
                          <a:pt x="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1"/>
                  <p:cNvSpPr/>
                  <p:nvPr/>
                </p:nvSpPr>
                <p:spPr>
                  <a:xfrm>
                    <a:off x="-2409937" y="2207069"/>
                    <a:ext cx="15488" cy="21181"/>
                  </a:xfrm>
                  <a:custGeom>
                    <a:rect b="b" l="l" r="r" t="t"/>
                    <a:pathLst>
                      <a:path extrusionOk="0" h="320" w="234">
                        <a:moveTo>
                          <a:pt x="102" y="0"/>
                        </a:moveTo>
                        <a:cubicBezTo>
                          <a:pt x="57" y="0"/>
                          <a:pt x="14" y="40"/>
                          <a:pt x="14" y="105"/>
                        </a:cubicBezTo>
                        <a:cubicBezTo>
                          <a:pt x="0" y="188"/>
                          <a:pt x="41" y="270"/>
                          <a:pt x="96" y="311"/>
                        </a:cubicBezTo>
                        <a:cubicBezTo>
                          <a:pt x="111" y="317"/>
                          <a:pt x="125" y="320"/>
                          <a:pt x="137" y="320"/>
                        </a:cubicBezTo>
                        <a:cubicBezTo>
                          <a:pt x="186" y="320"/>
                          <a:pt x="223" y="280"/>
                          <a:pt x="234" y="215"/>
                        </a:cubicBezTo>
                        <a:cubicBezTo>
                          <a:pt x="234" y="133"/>
                          <a:pt x="206" y="64"/>
                          <a:pt x="138" y="9"/>
                        </a:cubicBezTo>
                        <a:cubicBezTo>
                          <a:pt x="126" y="3"/>
                          <a:pt x="114" y="0"/>
                          <a:pt x="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1"/>
                  <p:cNvSpPr/>
                  <p:nvPr/>
                </p:nvSpPr>
                <p:spPr>
                  <a:xfrm>
                    <a:off x="-2435420" y="2195220"/>
                    <a:ext cx="16415" cy="21247"/>
                  </a:xfrm>
                  <a:custGeom>
                    <a:rect b="b" l="l" r="r" t="t"/>
                    <a:pathLst>
                      <a:path extrusionOk="0" h="321" w="248">
                        <a:moveTo>
                          <a:pt x="111" y="1"/>
                        </a:moveTo>
                        <a:cubicBezTo>
                          <a:pt x="62" y="1"/>
                          <a:pt x="25" y="40"/>
                          <a:pt x="14" y="105"/>
                        </a:cubicBezTo>
                        <a:cubicBezTo>
                          <a:pt x="0" y="188"/>
                          <a:pt x="42" y="257"/>
                          <a:pt x="110" y="312"/>
                        </a:cubicBezTo>
                        <a:cubicBezTo>
                          <a:pt x="125" y="317"/>
                          <a:pt x="138" y="320"/>
                          <a:pt x="151" y="320"/>
                        </a:cubicBezTo>
                        <a:cubicBezTo>
                          <a:pt x="200" y="320"/>
                          <a:pt x="234" y="281"/>
                          <a:pt x="234" y="215"/>
                        </a:cubicBezTo>
                        <a:cubicBezTo>
                          <a:pt x="248" y="133"/>
                          <a:pt x="207" y="50"/>
                          <a:pt x="152" y="9"/>
                        </a:cubicBezTo>
                        <a:cubicBezTo>
                          <a:pt x="137" y="3"/>
                          <a:pt x="123" y="1"/>
                          <a:pt x="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63" name="Google Shape;2263;p61"/>
              <p:cNvGrpSpPr/>
              <p:nvPr/>
            </p:nvGrpSpPr>
            <p:grpSpPr>
              <a:xfrm>
                <a:off x="-2985011" y="1929196"/>
                <a:ext cx="543301" cy="275748"/>
                <a:chOff x="-2985011" y="1929196"/>
                <a:chExt cx="543301" cy="275748"/>
              </a:xfrm>
            </p:grpSpPr>
            <p:sp>
              <p:nvSpPr>
                <p:cNvPr id="2264" name="Google Shape;2264;p61"/>
                <p:cNvSpPr/>
                <p:nvPr/>
              </p:nvSpPr>
              <p:spPr>
                <a:xfrm>
                  <a:off x="-2627443" y="1936477"/>
                  <a:ext cx="38324" cy="35544"/>
                </a:xfrm>
                <a:custGeom>
                  <a:rect b="b" l="l" r="r" t="t"/>
                  <a:pathLst>
                    <a:path extrusionOk="0" h="537" w="579">
                      <a:moveTo>
                        <a:pt x="179" y="0"/>
                      </a:moveTo>
                      <a:lnTo>
                        <a:pt x="1" y="537"/>
                      </a:lnTo>
                      <a:lnTo>
                        <a:pt x="578" y="482"/>
                      </a:lnTo>
                      <a:lnTo>
                        <a:pt x="537" y="248"/>
                      </a:lnTo>
                      <a:lnTo>
                        <a:pt x="1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1"/>
                <p:cNvSpPr/>
                <p:nvPr/>
              </p:nvSpPr>
              <p:spPr>
                <a:xfrm>
                  <a:off x="-2985011" y="1929196"/>
                  <a:ext cx="509597" cy="252118"/>
                </a:xfrm>
                <a:custGeom>
                  <a:rect b="b" l="l" r="r" t="t"/>
                  <a:pathLst>
                    <a:path extrusionOk="0" h="3809" w="7699">
                      <a:moveTo>
                        <a:pt x="2571" y="0"/>
                      </a:moveTo>
                      <a:lnTo>
                        <a:pt x="2557" y="385"/>
                      </a:lnTo>
                      <a:lnTo>
                        <a:pt x="124" y="289"/>
                      </a:lnTo>
                      <a:lnTo>
                        <a:pt x="0" y="3533"/>
                      </a:lnTo>
                      <a:lnTo>
                        <a:pt x="7575" y="3808"/>
                      </a:lnTo>
                      <a:lnTo>
                        <a:pt x="7698" y="564"/>
                      </a:lnTo>
                      <a:lnTo>
                        <a:pt x="5568" y="495"/>
                      </a:lnTo>
                      <a:lnTo>
                        <a:pt x="5581" y="110"/>
                      </a:lnTo>
                      <a:lnTo>
                        <a:pt x="25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61"/>
                <p:cNvSpPr/>
                <p:nvPr/>
              </p:nvSpPr>
              <p:spPr>
                <a:xfrm>
                  <a:off x="-2483674" y="1966528"/>
                  <a:ext cx="41964" cy="238416"/>
                </a:xfrm>
                <a:custGeom>
                  <a:rect b="b" l="l" r="r" t="t"/>
                  <a:pathLst>
                    <a:path extrusionOk="0" h="3602" w="634">
                      <a:moveTo>
                        <a:pt x="124" y="0"/>
                      </a:moveTo>
                      <a:lnTo>
                        <a:pt x="1" y="3244"/>
                      </a:lnTo>
                      <a:lnTo>
                        <a:pt x="633" y="3602"/>
                      </a:lnTo>
                      <a:lnTo>
                        <a:pt x="606" y="715"/>
                      </a:lnTo>
                      <a:lnTo>
                        <a:pt x="1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7" name="Google Shape;2267;p61"/>
                <p:cNvGrpSpPr/>
                <p:nvPr/>
              </p:nvGrpSpPr>
              <p:grpSpPr>
                <a:xfrm>
                  <a:off x="-2548939" y="2142995"/>
                  <a:ext cx="58976" cy="17540"/>
                  <a:chOff x="-2548939" y="2142995"/>
                  <a:chExt cx="58976" cy="17540"/>
                </a:xfrm>
              </p:grpSpPr>
              <p:sp>
                <p:nvSpPr>
                  <p:cNvPr id="2268" name="Google Shape;2268;p61"/>
                  <p:cNvSpPr/>
                  <p:nvPr/>
                </p:nvSpPr>
                <p:spPr>
                  <a:xfrm>
                    <a:off x="-2509158" y="2143922"/>
                    <a:ext cx="19195" cy="16614"/>
                  </a:xfrm>
                  <a:custGeom>
                    <a:rect b="b" l="l" r="r" t="t"/>
                    <a:pathLst>
                      <a:path extrusionOk="0" h="251" w="290">
                        <a:moveTo>
                          <a:pt x="138" y="1"/>
                        </a:moveTo>
                        <a:cubicBezTo>
                          <a:pt x="70" y="1"/>
                          <a:pt x="15" y="56"/>
                          <a:pt x="1" y="124"/>
                        </a:cubicBezTo>
                        <a:cubicBezTo>
                          <a:pt x="1" y="201"/>
                          <a:pt x="61" y="251"/>
                          <a:pt x="125" y="251"/>
                        </a:cubicBezTo>
                        <a:cubicBezTo>
                          <a:pt x="153" y="251"/>
                          <a:pt x="182" y="241"/>
                          <a:pt x="207" y="221"/>
                        </a:cubicBezTo>
                        <a:cubicBezTo>
                          <a:pt x="290" y="138"/>
                          <a:pt x="248" y="1"/>
                          <a:pt x="1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1"/>
                  <p:cNvSpPr/>
                  <p:nvPr/>
                </p:nvSpPr>
                <p:spPr>
                  <a:xfrm>
                    <a:off x="-2548939" y="2142995"/>
                    <a:ext cx="18930" cy="16481"/>
                  </a:xfrm>
                  <a:custGeom>
                    <a:rect b="b" l="l" r="r" t="t"/>
                    <a:pathLst>
                      <a:path extrusionOk="0" h="249" w="286">
                        <a:moveTo>
                          <a:pt x="134" y="1"/>
                        </a:moveTo>
                        <a:cubicBezTo>
                          <a:pt x="66" y="1"/>
                          <a:pt x="11" y="42"/>
                          <a:pt x="11" y="111"/>
                        </a:cubicBezTo>
                        <a:cubicBezTo>
                          <a:pt x="1" y="190"/>
                          <a:pt x="63" y="248"/>
                          <a:pt x="129" y="248"/>
                        </a:cubicBezTo>
                        <a:cubicBezTo>
                          <a:pt x="154" y="248"/>
                          <a:pt x="180" y="240"/>
                          <a:pt x="203" y="221"/>
                        </a:cubicBezTo>
                        <a:cubicBezTo>
                          <a:pt x="286" y="138"/>
                          <a:pt x="244" y="1"/>
                          <a:pt x="1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0" name="Google Shape;2270;p61"/>
                <p:cNvGrpSpPr/>
                <p:nvPr/>
              </p:nvGrpSpPr>
              <p:grpSpPr>
                <a:xfrm>
                  <a:off x="-2804837" y="1939191"/>
                  <a:ext cx="174746" cy="39185"/>
                  <a:chOff x="-2804837" y="1939191"/>
                  <a:chExt cx="174746" cy="39185"/>
                </a:xfrm>
              </p:grpSpPr>
              <p:sp>
                <p:nvSpPr>
                  <p:cNvPr id="2271" name="Google Shape;2271;p61"/>
                  <p:cNvSpPr/>
                  <p:nvPr/>
                </p:nvSpPr>
                <p:spPr>
                  <a:xfrm>
                    <a:off x="-2650147" y="1945545"/>
                    <a:ext cx="20056" cy="32830"/>
                  </a:xfrm>
                  <a:custGeom>
                    <a:rect b="b" l="l" r="r" t="t"/>
                    <a:pathLst>
                      <a:path extrusionOk="0" h="496" w="303">
                        <a:moveTo>
                          <a:pt x="14" y="1"/>
                        </a:moveTo>
                        <a:lnTo>
                          <a:pt x="0" y="496"/>
                        </a:lnTo>
                        <a:lnTo>
                          <a:pt x="289" y="496"/>
                        </a:lnTo>
                        <a:lnTo>
                          <a:pt x="3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1"/>
                  <p:cNvSpPr/>
                  <p:nvPr/>
                </p:nvSpPr>
                <p:spPr>
                  <a:xfrm>
                    <a:off x="-2681124" y="1943758"/>
                    <a:ext cx="20122" cy="33757"/>
                  </a:xfrm>
                  <a:custGeom>
                    <a:rect b="b" l="l" r="r" t="t"/>
                    <a:pathLst>
                      <a:path extrusionOk="0" h="510" w="304">
                        <a:moveTo>
                          <a:pt x="14" y="0"/>
                        </a:moveTo>
                        <a:lnTo>
                          <a:pt x="1" y="495"/>
                        </a:lnTo>
                        <a:lnTo>
                          <a:pt x="289" y="509"/>
                        </a:lnTo>
                        <a:lnTo>
                          <a:pt x="303" y="14"/>
                        </a:lnTo>
                        <a:lnTo>
                          <a:pt x="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1"/>
                  <p:cNvSpPr/>
                  <p:nvPr/>
                </p:nvSpPr>
                <p:spPr>
                  <a:xfrm>
                    <a:off x="-2773925" y="1941044"/>
                    <a:ext cx="20056" cy="32830"/>
                  </a:xfrm>
                  <a:custGeom>
                    <a:rect b="b" l="l" r="r" t="t"/>
                    <a:pathLst>
                      <a:path extrusionOk="0" h="496" w="303">
                        <a:moveTo>
                          <a:pt x="28" y="0"/>
                        </a:moveTo>
                        <a:lnTo>
                          <a:pt x="1" y="495"/>
                        </a:lnTo>
                        <a:lnTo>
                          <a:pt x="289" y="495"/>
                        </a:lnTo>
                        <a:lnTo>
                          <a:pt x="3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1"/>
                  <p:cNvSpPr/>
                  <p:nvPr/>
                </p:nvSpPr>
                <p:spPr>
                  <a:xfrm>
                    <a:off x="-2804837" y="1939191"/>
                    <a:ext cx="20056" cy="33757"/>
                  </a:xfrm>
                  <a:custGeom>
                    <a:rect b="b" l="l" r="r" t="t"/>
                    <a:pathLst>
                      <a:path extrusionOk="0" h="510" w="303">
                        <a:moveTo>
                          <a:pt x="14" y="1"/>
                        </a:moveTo>
                        <a:lnTo>
                          <a:pt x="0" y="496"/>
                        </a:lnTo>
                        <a:lnTo>
                          <a:pt x="289" y="509"/>
                        </a:lnTo>
                        <a:lnTo>
                          <a:pt x="303" y="14"/>
                        </a:lnTo>
                        <a:lnTo>
                          <a:pt x="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1"/>
                  <p:cNvSpPr/>
                  <p:nvPr/>
                </p:nvSpPr>
                <p:spPr>
                  <a:xfrm>
                    <a:off x="-2743014" y="1941905"/>
                    <a:ext cx="51032" cy="34684"/>
                  </a:xfrm>
                  <a:custGeom>
                    <a:rect b="b" l="l" r="r" t="t"/>
                    <a:pathLst>
                      <a:path extrusionOk="0" h="524" w="771">
                        <a:moveTo>
                          <a:pt x="15" y="1"/>
                        </a:moveTo>
                        <a:lnTo>
                          <a:pt x="1" y="496"/>
                        </a:lnTo>
                        <a:lnTo>
                          <a:pt x="757" y="523"/>
                        </a:lnTo>
                        <a:lnTo>
                          <a:pt x="771" y="28"/>
                        </a:lnTo>
                        <a:lnTo>
                          <a:pt x="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276" name="Google Shape;2276;p61"/>
            <p:cNvSpPr/>
            <p:nvPr/>
          </p:nvSpPr>
          <p:spPr>
            <a:xfrm>
              <a:off x="-2842169" y="3812680"/>
              <a:ext cx="1018201" cy="215713"/>
            </a:xfrm>
            <a:custGeom>
              <a:rect b="b" l="l" r="r" t="t"/>
              <a:pathLst>
                <a:path extrusionOk="0" h="3259" w="15383">
                  <a:moveTo>
                    <a:pt x="15369" y="1"/>
                  </a:moveTo>
                  <a:cubicBezTo>
                    <a:pt x="12697" y="325"/>
                    <a:pt x="4785" y="1183"/>
                    <a:pt x="1122" y="1183"/>
                  </a:cubicBezTo>
                  <a:cubicBezTo>
                    <a:pt x="752" y="1183"/>
                    <a:pt x="425" y="1174"/>
                    <a:pt x="152" y="1155"/>
                  </a:cubicBezTo>
                  <a:cubicBezTo>
                    <a:pt x="83" y="2571"/>
                    <a:pt x="1" y="3258"/>
                    <a:pt x="1" y="3258"/>
                  </a:cubicBezTo>
                  <a:cubicBezTo>
                    <a:pt x="1" y="3258"/>
                    <a:pt x="10792" y="2681"/>
                    <a:pt x="15383" y="963"/>
                  </a:cubicBezTo>
                  <a:lnTo>
                    <a:pt x="1536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7" name="Google Shape;2277;p61"/>
            <p:cNvGrpSpPr/>
            <p:nvPr/>
          </p:nvGrpSpPr>
          <p:grpSpPr>
            <a:xfrm>
              <a:off x="-3259839" y="1952098"/>
              <a:ext cx="1700687" cy="1939102"/>
              <a:chOff x="-3259839" y="1952098"/>
              <a:chExt cx="1700687" cy="1939102"/>
            </a:xfrm>
          </p:grpSpPr>
          <p:sp>
            <p:nvSpPr>
              <p:cNvPr id="2278" name="Google Shape;2278;p61"/>
              <p:cNvSpPr/>
              <p:nvPr/>
            </p:nvSpPr>
            <p:spPr>
              <a:xfrm>
                <a:off x="-3259839" y="1954680"/>
                <a:ext cx="372981" cy="865037"/>
              </a:xfrm>
              <a:custGeom>
                <a:rect b="b" l="l" r="r" t="t"/>
                <a:pathLst>
                  <a:path extrusionOk="0" h="13069" w="5635">
                    <a:moveTo>
                      <a:pt x="1939" y="0"/>
                    </a:moveTo>
                    <a:cubicBezTo>
                      <a:pt x="1059" y="578"/>
                      <a:pt x="386" y="1416"/>
                      <a:pt x="1" y="2392"/>
                    </a:cubicBezTo>
                    <a:cubicBezTo>
                      <a:pt x="1" y="2392"/>
                      <a:pt x="221" y="6736"/>
                      <a:pt x="3657" y="12152"/>
                    </a:cubicBezTo>
                    <a:cubicBezTo>
                      <a:pt x="4073" y="12807"/>
                      <a:pt x="4394" y="13068"/>
                      <a:pt x="4642" y="13068"/>
                    </a:cubicBezTo>
                    <a:cubicBezTo>
                      <a:pt x="5634" y="13068"/>
                      <a:pt x="5458" y="8881"/>
                      <a:pt x="5458" y="8881"/>
                    </a:cubicBezTo>
                    <a:lnTo>
                      <a:pt x="19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1"/>
              <p:cNvSpPr/>
              <p:nvPr/>
            </p:nvSpPr>
            <p:spPr>
              <a:xfrm>
                <a:off x="-3202517" y="1952098"/>
                <a:ext cx="1643365" cy="1939102"/>
              </a:xfrm>
              <a:custGeom>
                <a:rect b="b" l="l" r="r" t="t"/>
                <a:pathLst>
                  <a:path extrusionOk="0" h="29296" w="24828">
                    <a:moveTo>
                      <a:pt x="1544" y="0"/>
                    </a:moveTo>
                    <a:cubicBezTo>
                      <a:pt x="1369" y="0"/>
                      <a:pt x="1212" y="13"/>
                      <a:pt x="1073" y="39"/>
                    </a:cubicBezTo>
                    <a:cubicBezTo>
                      <a:pt x="1073" y="39"/>
                      <a:pt x="1" y="6115"/>
                      <a:pt x="2764" y="12026"/>
                    </a:cubicBezTo>
                    <a:cubicBezTo>
                      <a:pt x="4840" y="16466"/>
                      <a:pt x="5816" y="25085"/>
                      <a:pt x="5596" y="29264"/>
                    </a:cubicBezTo>
                    <a:cubicBezTo>
                      <a:pt x="5882" y="29285"/>
                      <a:pt x="6226" y="29295"/>
                      <a:pt x="6618" y="29295"/>
                    </a:cubicBezTo>
                    <a:cubicBezTo>
                      <a:pt x="10304" y="29295"/>
                      <a:pt x="18155" y="28433"/>
                      <a:pt x="20827" y="28110"/>
                    </a:cubicBezTo>
                    <a:cubicBezTo>
                      <a:pt x="20827" y="28110"/>
                      <a:pt x="20909" y="21662"/>
                      <a:pt x="21143" y="20549"/>
                    </a:cubicBezTo>
                    <a:cubicBezTo>
                      <a:pt x="21446" y="19009"/>
                      <a:pt x="24827" y="16947"/>
                      <a:pt x="24442" y="9799"/>
                    </a:cubicBezTo>
                    <a:cubicBezTo>
                      <a:pt x="24442" y="9799"/>
                      <a:pt x="6394" y="0"/>
                      <a:pt x="15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0" name="Google Shape;2280;p61"/>
              <p:cNvGrpSpPr/>
              <p:nvPr/>
            </p:nvGrpSpPr>
            <p:grpSpPr>
              <a:xfrm>
                <a:off x="-2476393" y="2213092"/>
                <a:ext cx="817204" cy="405887"/>
                <a:chOff x="-2476393" y="2213092"/>
                <a:chExt cx="817204" cy="405887"/>
              </a:xfrm>
            </p:grpSpPr>
            <p:sp>
              <p:nvSpPr>
                <p:cNvPr id="2281" name="Google Shape;2281;p61"/>
                <p:cNvSpPr/>
                <p:nvPr/>
              </p:nvSpPr>
              <p:spPr>
                <a:xfrm>
                  <a:off x="-1678385" y="2593363"/>
                  <a:ext cx="19195" cy="25616"/>
                </a:xfrm>
                <a:custGeom>
                  <a:rect b="b" l="l" r="r" t="t"/>
                  <a:pathLst>
                    <a:path extrusionOk="0" h="387" w="290">
                      <a:moveTo>
                        <a:pt x="136" y="0"/>
                      </a:moveTo>
                      <a:cubicBezTo>
                        <a:pt x="61" y="0"/>
                        <a:pt x="0" y="90"/>
                        <a:pt x="0" y="180"/>
                      </a:cubicBezTo>
                      <a:cubicBezTo>
                        <a:pt x="0" y="290"/>
                        <a:pt x="55" y="373"/>
                        <a:pt x="138" y="386"/>
                      </a:cubicBezTo>
                      <a:cubicBezTo>
                        <a:pt x="207" y="386"/>
                        <a:pt x="275" y="304"/>
                        <a:pt x="275" y="194"/>
                      </a:cubicBezTo>
                      <a:cubicBezTo>
                        <a:pt x="289" y="84"/>
                        <a:pt x="220" y="1"/>
                        <a:pt x="152" y="1"/>
                      </a:cubicBezTo>
                      <a:cubicBezTo>
                        <a:pt x="146" y="0"/>
                        <a:pt x="141" y="0"/>
                        <a:pt x="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61"/>
                <p:cNvSpPr/>
                <p:nvPr/>
              </p:nvSpPr>
              <p:spPr>
                <a:xfrm>
                  <a:off x="-1704795" y="2582442"/>
                  <a:ext cx="19195" cy="24689"/>
                </a:xfrm>
                <a:custGeom>
                  <a:rect b="b" l="l" r="r" t="t"/>
                  <a:pathLst>
                    <a:path extrusionOk="0" h="373" w="290">
                      <a:moveTo>
                        <a:pt x="136" y="0"/>
                      </a:moveTo>
                      <a:cubicBezTo>
                        <a:pt x="63" y="0"/>
                        <a:pt x="14" y="90"/>
                        <a:pt x="1" y="180"/>
                      </a:cubicBezTo>
                      <a:cubicBezTo>
                        <a:pt x="1" y="290"/>
                        <a:pt x="70" y="373"/>
                        <a:pt x="138" y="373"/>
                      </a:cubicBezTo>
                      <a:cubicBezTo>
                        <a:pt x="221" y="373"/>
                        <a:pt x="289" y="290"/>
                        <a:pt x="289" y="194"/>
                      </a:cubicBezTo>
                      <a:cubicBezTo>
                        <a:pt x="289" y="84"/>
                        <a:pt x="234" y="1"/>
                        <a:pt x="152" y="1"/>
                      </a:cubicBezTo>
                      <a:cubicBezTo>
                        <a:pt x="147" y="1"/>
                        <a:pt x="141" y="0"/>
                        <a:pt x="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61"/>
                <p:cNvSpPr/>
                <p:nvPr/>
              </p:nvSpPr>
              <p:spPr>
                <a:xfrm>
                  <a:off x="-1732066" y="2566092"/>
                  <a:ext cx="18268" cy="25549"/>
                </a:xfrm>
                <a:custGeom>
                  <a:rect b="b" l="l" r="r" t="t"/>
                  <a:pathLst>
                    <a:path extrusionOk="0" h="386" w="276">
                      <a:moveTo>
                        <a:pt x="138" y="1"/>
                      </a:moveTo>
                      <a:cubicBezTo>
                        <a:pt x="55" y="1"/>
                        <a:pt x="0" y="83"/>
                        <a:pt x="0" y="193"/>
                      </a:cubicBezTo>
                      <a:cubicBezTo>
                        <a:pt x="0" y="290"/>
                        <a:pt x="55" y="386"/>
                        <a:pt x="124" y="386"/>
                      </a:cubicBezTo>
                      <a:cubicBezTo>
                        <a:pt x="207" y="386"/>
                        <a:pt x="275" y="303"/>
                        <a:pt x="275" y="193"/>
                      </a:cubicBezTo>
                      <a:cubicBezTo>
                        <a:pt x="275" y="97"/>
                        <a:pt x="220" y="1"/>
                        <a:pt x="1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61"/>
                <p:cNvSpPr/>
                <p:nvPr/>
              </p:nvSpPr>
              <p:spPr>
                <a:xfrm>
                  <a:off x="-1761191" y="2551596"/>
                  <a:ext cx="19195" cy="25483"/>
                </a:xfrm>
                <a:custGeom>
                  <a:rect b="b" l="l" r="r" t="t"/>
                  <a:pathLst>
                    <a:path extrusionOk="0" h="385" w="290">
                      <a:moveTo>
                        <a:pt x="152" y="0"/>
                      </a:moveTo>
                      <a:cubicBezTo>
                        <a:pt x="69" y="0"/>
                        <a:pt x="1" y="69"/>
                        <a:pt x="1" y="192"/>
                      </a:cubicBezTo>
                      <a:cubicBezTo>
                        <a:pt x="1" y="289"/>
                        <a:pt x="55" y="385"/>
                        <a:pt x="138" y="385"/>
                      </a:cubicBezTo>
                      <a:cubicBezTo>
                        <a:pt x="207" y="385"/>
                        <a:pt x="275" y="302"/>
                        <a:pt x="275" y="192"/>
                      </a:cubicBezTo>
                      <a:cubicBezTo>
                        <a:pt x="289" y="83"/>
                        <a:pt x="220" y="0"/>
                        <a:pt x="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61"/>
                <p:cNvSpPr/>
                <p:nvPr/>
              </p:nvSpPr>
              <p:spPr>
                <a:xfrm>
                  <a:off x="-1792102" y="2536107"/>
                  <a:ext cx="19129" cy="25549"/>
                </a:xfrm>
                <a:custGeom>
                  <a:rect b="b" l="l" r="r" t="t"/>
                  <a:pathLst>
                    <a:path extrusionOk="0" h="386" w="289">
                      <a:moveTo>
                        <a:pt x="151" y="0"/>
                      </a:moveTo>
                      <a:cubicBezTo>
                        <a:pt x="69" y="0"/>
                        <a:pt x="0" y="83"/>
                        <a:pt x="0" y="193"/>
                      </a:cubicBezTo>
                      <a:cubicBezTo>
                        <a:pt x="0" y="289"/>
                        <a:pt x="55" y="385"/>
                        <a:pt x="138" y="385"/>
                      </a:cubicBezTo>
                      <a:cubicBezTo>
                        <a:pt x="220" y="385"/>
                        <a:pt x="275" y="303"/>
                        <a:pt x="289" y="193"/>
                      </a:cubicBezTo>
                      <a:cubicBezTo>
                        <a:pt x="289" y="83"/>
                        <a:pt x="220" y="0"/>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61"/>
                <p:cNvSpPr/>
                <p:nvPr/>
              </p:nvSpPr>
              <p:spPr>
                <a:xfrm>
                  <a:off x="-1825794" y="2518831"/>
                  <a:ext cx="19195" cy="25549"/>
                </a:xfrm>
                <a:custGeom>
                  <a:rect b="b" l="l" r="r" t="t"/>
                  <a:pathLst>
                    <a:path extrusionOk="0" h="386" w="290">
                      <a:moveTo>
                        <a:pt x="152" y="0"/>
                      </a:moveTo>
                      <a:cubicBezTo>
                        <a:pt x="69" y="0"/>
                        <a:pt x="14" y="83"/>
                        <a:pt x="1" y="179"/>
                      </a:cubicBezTo>
                      <a:cubicBezTo>
                        <a:pt x="1" y="289"/>
                        <a:pt x="69" y="385"/>
                        <a:pt x="138" y="385"/>
                      </a:cubicBezTo>
                      <a:cubicBezTo>
                        <a:pt x="220" y="385"/>
                        <a:pt x="289" y="303"/>
                        <a:pt x="289" y="193"/>
                      </a:cubicBezTo>
                      <a:cubicBezTo>
                        <a:pt x="289" y="83"/>
                        <a:pt x="234" y="0"/>
                        <a:pt x="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61"/>
                <p:cNvSpPr/>
                <p:nvPr/>
              </p:nvSpPr>
              <p:spPr>
                <a:xfrm>
                  <a:off x="-1857632" y="2501489"/>
                  <a:ext cx="18268" cy="25682"/>
                </a:xfrm>
                <a:custGeom>
                  <a:rect b="b" l="l" r="r" t="t"/>
                  <a:pathLst>
                    <a:path extrusionOk="0" h="388" w="276">
                      <a:moveTo>
                        <a:pt x="152" y="1"/>
                      </a:moveTo>
                      <a:cubicBezTo>
                        <a:pt x="69" y="1"/>
                        <a:pt x="14" y="83"/>
                        <a:pt x="0" y="193"/>
                      </a:cubicBezTo>
                      <a:cubicBezTo>
                        <a:pt x="0" y="303"/>
                        <a:pt x="55" y="386"/>
                        <a:pt x="138" y="386"/>
                      </a:cubicBezTo>
                      <a:cubicBezTo>
                        <a:pt x="142" y="387"/>
                        <a:pt x="147" y="387"/>
                        <a:pt x="151" y="387"/>
                      </a:cubicBezTo>
                      <a:cubicBezTo>
                        <a:pt x="215" y="387"/>
                        <a:pt x="275" y="297"/>
                        <a:pt x="275" y="207"/>
                      </a:cubicBezTo>
                      <a:cubicBezTo>
                        <a:pt x="275" y="97"/>
                        <a:pt x="220" y="15"/>
                        <a:pt x="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61"/>
                <p:cNvSpPr/>
                <p:nvPr/>
              </p:nvSpPr>
              <p:spPr>
                <a:xfrm>
                  <a:off x="-1888610" y="2486993"/>
                  <a:ext cx="18268" cy="25483"/>
                </a:xfrm>
                <a:custGeom>
                  <a:rect b="b" l="l" r="r" t="t"/>
                  <a:pathLst>
                    <a:path extrusionOk="0" h="385" w="276">
                      <a:moveTo>
                        <a:pt x="138" y="0"/>
                      </a:moveTo>
                      <a:cubicBezTo>
                        <a:pt x="70" y="0"/>
                        <a:pt x="1" y="83"/>
                        <a:pt x="1" y="192"/>
                      </a:cubicBezTo>
                      <a:cubicBezTo>
                        <a:pt x="1" y="289"/>
                        <a:pt x="56" y="385"/>
                        <a:pt x="125" y="385"/>
                      </a:cubicBezTo>
                      <a:cubicBezTo>
                        <a:pt x="207" y="385"/>
                        <a:pt x="276" y="302"/>
                        <a:pt x="276" y="192"/>
                      </a:cubicBezTo>
                      <a:cubicBezTo>
                        <a:pt x="276" y="96"/>
                        <a:pt x="221" y="0"/>
                        <a:pt x="1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61"/>
                <p:cNvSpPr/>
                <p:nvPr/>
              </p:nvSpPr>
              <p:spPr>
                <a:xfrm>
                  <a:off x="-1920448" y="2471504"/>
                  <a:ext cx="19195" cy="25549"/>
                </a:xfrm>
                <a:custGeom>
                  <a:rect b="b" l="l" r="r" t="t"/>
                  <a:pathLst>
                    <a:path extrusionOk="0" h="386" w="290">
                      <a:moveTo>
                        <a:pt x="152" y="0"/>
                      </a:moveTo>
                      <a:cubicBezTo>
                        <a:pt x="70" y="0"/>
                        <a:pt x="1" y="83"/>
                        <a:pt x="1" y="193"/>
                      </a:cubicBezTo>
                      <a:cubicBezTo>
                        <a:pt x="1" y="303"/>
                        <a:pt x="56" y="385"/>
                        <a:pt x="138" y="385"/>
                      </a:cubicBezTo>
                      <a:cubicBezTo>
                        <a:pt x="221" y="385"/>
                        <a:pt x="276" y="303"/>
                        <a:pt x="290" y="207"/>
                      </a:cubicBezTo>
                      <a:cubicBezTo>
                        <a:pt x="290" y="97"/>
                        <a:pt x="221" y="14"/>
                        <a:pt x="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61"/>
                <p:cNvSpPr/>
                <p:nvPr/>
              </p:nvSpPr>
              <p:spPr>
                <a:xfrm>
                  <a:off x="-1954073" y="2454228"/>
                  <a:ext cx="19129" cy="25549"/>
                </a:xfrm>
                <a:custGeom>
                  <a:rect b="b" l="l" r="r" t="t"/>
                  <a:pathLst>
                    <a:path extrusionOk="0" h="386" w="289">
                      <a:moveTo>
                        <a:pt x="151" y="0"/>
                      </a:moveTo>
                      <a:cubicBezTo>
                        <a:pt x="69" y="0"/>
                        <a:pt x="14" y="83"/>
                        <a:pt x="0" y="179"/>
                      </a:cubicBezTo>
                      <a:cubicBezTo>
                        <a:pt x="0" y="289"/>
                        <a:pt x="69" y="385"/>
                        <a:pt x="138" y="385"/>
                      </a:cubicBezTo>
                      <a:cubicBezTo>
                        <a:pt x="220" y="385"/>
                        <a:pt x="289" y="303"/>
                        <a:pt x="289" y="193"/>
                      </a:cubicBezTo>
                      <a:cubicBezTo>
                        <a:pt x="289" y="83"/>
                        <a:pt x="234" y="0"/>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61"/>
                <p:cNvSpPr/>
                <p:nvPr/>
              </p:nvSpPr>
              <p:spPr>
                <a:xfrm>
                  <a:off x="-1985051" y="2438739"/>
                  <a:ext cx="18268" cy="25549"/>
                </a:xfrm>
                <a:custGeom>
                  <a:rect b="b" l="l" r="r" t="t"/>
                  <a:pathLst>
                    <a:path extrusionOk="0" h="386" w="276">
                      <a:moveTo>
                        <a:pt x="138" y="0"/>
                      </a:moveTo>
                      <a:cubicBezTo>
                        <a:pt x="70" y="0"/>
                        <a:pt x="1" y="83"/>
                        <a:pt x="1" y="193"/>
                      </a:cubicBezTo>
                      <a:cubicBezTo>
                        <a:pt x="1" y="289"/>
                        <a:pt x="56" y="385"/>
                        <a:pt x="125" y="385"/>
                      </a:cubicBezTo>
                      <a:cubicBezTo>
                        <a:pt x="207" y="385"/>
                        <a:pt x="276" y="303"/>
                        <a:pt x="276" y="193"/>
                      </a:cubicBezTo>
                      <a:cubicBezTo>
                        <a:pt x="276" y="97"/>
                        <a:pt x="221" y="0"/>
                        <a:pt x="1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61"/>
                <p:cNvSpPr/>
                <p:nvPr/>
              </p:nvSpPr>
              <p:spPr>
                <a:xfrm>
                  <a:off x="-2014176" y="2425104"/>
                  <a:ext cx="18268" cy="25549"/>
                </a:xfrm>
                <a:custGeom>
                  <a:rect b="b" l="l" r="r" t="t"/>
                  <a:pathLst>
                    <a:path extrusionOk="0" h="386" w="276">
                      <a:moveTo>
                        <a:pt x="138" y="0"/>
                      </a:moveTo>
                      <a:cubicBezTo>
                        <a:pt x="70" y="0"/>
                        <a:pt x="1" y="83"/>
                        <a:pt x="1" y="193"/>
                      </a:cubicBezTo>
                      <a:cubicBezTo>
                        <a:pt x="1" y="303"/>
                        <a:pt x="56" y="385"/>
                        <a:pt x="138" y="385"/>
                      </a:cubicBezTo>
                      <a:cubicBezTo>
                        <a:pt x="207" y="385"/>
                        <a:pt x="276" y="303"/>
                        <a:pt x="276" y="193"/>
                      </a:cubicBezTo>
                      <a:cubicBezTo>
                        <a:pt x="276" y="96"/>
                        <a:pt x="221" y="0"/>
                        <a:pt x="1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1"/>
                <p:cNvSpPr/>
                <p:nvPr/>
              </p:nvSpPr>
              <p:spPr>
                <a:xfrm>
                  <a:off x="-2045087" y="2409615"/>
                  <a:ext cx="19195" cy="25549"/>
                </a:xfrm>
                <a:custGeom>
                  <a:rect b="b" l="l" r="r" t="t"/>
                  <a:pathLst>
                    <a:path extrusionOk="0" h="386" w="290">
                      <a:moveTo>
                        <a:pt x="152" y="1"/>
                      </a:moveTo>
                      <a:cubicBezTo>
                        <a:pt x="69" y="1"/>
                        <a:pt x="1" y="83"/>
                        <a:pt x="1" y="193"/>
                      </a:cubicBezTo>
                      <a:cubicBezTo>
                        <a:pt x="1" y="303"/>
                        <a:pt x="56" y="385"/>
                        <a:pt x="138" y="385"/>
                      </a:cubicBezTo>
                      <a:cubicBezTo>
                        <a:pt x="207" y="385"/>
                        <a:pt x="276" y="303"/>
                        <a:pt x="276" y="207"/>
                      </a:cubicBezTo>
                      <a:cubicBezTo>
                        <a:pt x="289" y="97"/>
                        <a:pt x="221" y="14"/>
                        <a:pt x="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1"/>
                <p:cNvSpPr/>
                <p:nvPr/>
              </p:nvSpPr>
              <p:spPr>
                <a:xfrm>
                  <a:off x="-2076925" y="2394126"/>
                  <a:ext cx="19195" cy="25549"/>
                </a:xfrm>
                <a:custGeom>
                  <a:rect b="b" l="l" r="r" t="t"/>
                  <a:pathLst>
                    <a:path extrusionOk="0" h="386" w="290">
                      <a:moveTo>
                        <a:pt x="152" y="1"/>
                      </a:moveTo>
                      <a:cubicBezTo>
                        <a:pt x="69" y="1"/>
                        <a:pt x="14" y="83"/>
                        <a:pt x="0" y="193"/>
                      </a:cubicBezTo>
                      <a:cubicBezTo>
                        <a:pt x="0" y="290"/>
                        <a:pt x="69" y="386"/>
                        <a:pt x="138" y="386"/>
                      </a:cubicBezTo>
                      <a:cubicBezTo>
                        <a:pt x="220" y="386"/>
                        <a:pt x="289" y="303"/>
                        <a:pt x="289" y="193"/>
                      </a:cubicBezTo>
                      <a:cubicBezTo>
                        <a:pt x="289" y="83"/>
                        <a:pt x="234" y="1"/>
                        <a:pt x="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1"/>
                <p:cNvSpPr/>
                <p:nvPr/>
              </p:nvSpPr>
              <p:spPr>
                <a:xfrm>
                  <a:off x="-2109690" y="2375924"/>
                  <a:ext cx="19195" cy="25549"/>
                </a:xfrm>
                <a:custGeom>
                  <a:rect b="b" l="l" r="r" t="t"/>
                  <a:pathLst>
                    <a:path extrusionOk="0" h="386" w="290">
                      <a:moveTo>
                        <a:pt x="152" y="1"/>
                      </a:moveTo>
                      <a:cubicBezTo>
                        <a:pt x="69" y="1"/>
                        <a:pt x="1" y="97"/>
                        <a:pt x="1" y="193"/>
                      </a:cubicBezTo>
                      <a:cubicBezTo>
                        <a:pt x="1" y="290"/>
                        <a:pt x="56" y="386"/>
                        <a:pt x="138" y="386"/>
                      </a:cubicBezTo>
                      <a:cubicBezTo>
                        <a:pt x="221" y="386"/>
                        <a:pt x="276" y="303"/>
                        <a:pt x="289" y="193"/>
                      </a:cubicBezTo>
                      <a:cubicBezTo>
                        <a:pt x="289" y="83"/>
                        <a:pt x="221" y="1"/>
                        <a:pt x="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61"/>
                <p:cNvSpPr/>
                <p:nvPr/>
              </p:nvSpPr>
              <p:spPr>
                <a:xfrm>
                  <a:off x="-2141529" y="2360501"/>
                  <a:ext cx="18268" cy="25549"/>
                </a:xfrm>
                <a:custGeom>
                  <a:rect b="b" l="l" r="r" t="t"/>
                  <a:pathLst>
                    <a:path extrusionOk="0" h="386" w="276">
                      <a:moveTo>
                        <a:pt x="138" y="0"/>
                      </a:moveTo>
                      <a:cubicBezTo>
                        <a:pt x="69" y="0"/>
                        <a:pt x="0" y="83"/>
                        <a:pt x="0" y="193"/>
                      </a:cubicBezTo>
                      <a:cubicBezTo>
                        <a:pt x="0" y="303"/>
                        <a:pt x="55" y="385"/>
                        <a:pt x="124" y="385"/>
                      </a:cubicBezTo>
                      <a:cubicBezTo>
                        <a:pt x="207" y="385"/>
                        <a:pt x="275" y="303"/>
                        <a:pt x="275" y="193"/>
                      </a:cubicBezTo>
                      <a:cubicBezTo>
                        <a:pt x="275" y="97"/>
                        <a:pt x="220" y="0"/>
                        <a:pt x="1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61"/>
                <p:cNvSpPr/>
                <p:nvPr/>
              </p:nvSpPr>
              <p:spPr>
                <a:xfrm>
                  <a:off x="-2175220" y="2345012"/>
                  <a:ext cx="19195" cy="25549"/>
                </a:xfrm>
                <a:custGeom>
                  <a:rect b="b" l="l" r="r" t="t"/>
                  <a:pathLst>
                    <a:path extrusionOk="0" h="386" w="290">
                      <a:moveTo>
                        <a:pt x="152" y="1"/>
                      </a:moveTo>
                      <a:cubicBezTo>
                        <a:pt x="70" y="1"/>
                        <a:pt x="15" y="83"/>
                        <a:pt x="1" y="193"/>
                      </a:cubicBezTo>
                      <a:cubicBezTo>
                        <a:pt x="1" y="289"/>
                        <a:pt x="70" y="385"/>
                        <a:pt x="138" y="385"/>
                      </a:cubicBezTo>
                      <a:cubicBezTo>
                        <a:pt x="221" y="385"/>
                        <a:pt x="290" y="303"/>
                        <a:pt x="290" y="193"/>
                      </a:cubicBezTo>
                      <a:cubicBezTo>
                        <a:pt x="290" y="83"/>
                        <a:pt x="235" y="1"/>
                        <a:pt x="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1"/>
                <p:cNvSpPr/>
                <p:nvPr/>
              </p:nvSpPr>
              <p:spPr>
                <a:xfrm>
                  <a:off x="-2207985" y="2330450"/>
                  <a:ext cx="19195" cy="24755"/>
                </a:xfrm>
                <a:custGeom>
                  <a:rect b="b" l="l" r="r" t="t"/>
                  <a:pathLst>
                    <a:path extrusionOk="0" h="374" w="290">
                      <a:moveTo>
                        <a:pt x="152" y="1"/>
                      </a:moveTo>
                      <a:cubicBezTo>
                        <a:pt x="70" y="1"/>
                        <a:pt x="15" y="83"/>
                        <a:pt x="1" y="179"/>
                      </a:cubicBezTo>
                      <a:cubicBezTo>
                        <a:pt x="1" y="289"/>
                        <a:pt x="70" y="372"/>
                        <a:pt x="138" y="372"/>
                      </a:cubicBezTo>
                      <a:cubicBezTo>
                        <a:pt x="144" y="373"/>
                        <a:pt x="150" y="373"/>
                        <a:pt x="156" y="373"/>
                      </a:cubicBezTo>
                      <a:cubicBezTo>
                        <a:pt x="229" y="373"/>
                        <a:pt x="277" y="295"/>
                        <a:pt x="290" y="193"/>
                      </a:cubicBezTo>
                      <a:cubicBezTo>
                        <a:pt x="290" y="83"/>
                        <a:pt x="235" y="1"/>
                        <a:pt x="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1"/>
                <p:cNvSpPr/>
                <p:nvPr/>
              </p:nvSpPr>
              <p:spPr>
                <a:xfrm>
                  <a:off x="-2241611" y="2314961"/>
                  <a:ext cx="19129" cy="25549"/>
                </a:xfrm>
                <a:custGeom>
                  <a:rect b="b" l="l" r="r" t="t"/>
                  <a:pathLst>
                    <a:path extrusionOk="0" h="386" w="289">
                      <a:moveTo>
                        <a:pt x="152" y="1"/>
                      </a:moveTo>
                      <a:cubicBezTo>
                        <a:pt x="69" y="1"/>
                        <a:pt x="0" y="83"/>
                        <a:pt x="0" y="193"/>
                      </a:cubicBezTo>
                      <a:cubicBezTo>
                        <a:pt x="0" y="303"/>
                        <a:pt x="55" y="386"/>
                        <a:pt x="138" y="386"/>
                      </a:cubicBezTo>
                      <a:cubicBezTo>
                        <a:pt x="220" y="386"/>
                        <a:pt x="275" y="303"/>
                        <a:pt x="275" y="193"/>
                      </a:cubicBezTo>
                      <a:cubicBezTo>
                        <a:pt x="289" y="97"/>
                        <a:pt x="220" y="1"/>
                        <a:pt x="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61"/>
                <p:cNvSpPr/>
                <p:nvPr/>
              </p:nvSpPr>
              <p:spPr>
                <a:xfrm>
                  <a:off x="-2273449" y="2300465"/>
                  <a:ext cx="19129" cy="25483"/>
                </a:xfrm>
                <a:custGeom>
                  <a:rect b="b" l="l" r="r" t="t"/>
                  <a:pathLst>
                    <a:path extrusionOk="0" h="385" w="289">
                      <a:moveTo>
                        <a:pt x="151" y="0"/>
                      </a:moveTo>
                      <a:cubicBezTo>
                        <a:pt x="69" y="0"/>
                        <a:pt x="14" y="82"/>
                        <a:pt x="0" y="179"/>
                      </a:cubicBezTo>
                      <a:cubicBezTo>
                        <a:pt x="0" y="289"/>
                        <a:pt x="69" y="385"/>
                        <a:pt x="138" y="385"/>
                      </a:cubicBezTo>
                      <a:cubicBezTo>
                        <a:pt x="220" y="385"/>
                        <a:pt x="289" y="302"/>
                        <a:pt x="289" y="192"/>
                      </a:cubicBezTo>
                      <a:cubicBezTo>
                        <a:pt x="289" y="82"/>
                        <a:pt x="234" y="0"/>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61"/>
                <p:cNvSpPr/>
                <p:nvPr/>
              </p:nvSpPr>
              <p:spPr>
                <a:xfrm>
                  <a:off x="-2306214" y="2286763"/>
                  <a:ext cx="18268" cy="25549"/>
                </a:xfrm>
                <a:custGeom>
                  <a:rect b="b" l="l" r="r" t="t"/>
                  <a:pathLst>
                    <a:path extrusionOk="0" h="386" w="276">
                      <a:moveTo>
                        <a:pt x="138" y="1"/>
                      </a:moveTo>
                      <a:cubicBezTo>
                        <a:pt x="69" y="1"/>
                        <a:pt x="0" y="83"/>
                        <a:pt x="0" y="180"/>
                      </a:cubicBezTo>
                      <a:cubicBezTo>
                        <a:pt x="0" y="289"/>
                        <a:pt x="55" y="386"/>
                        <a:pt x="138" y="386"/>
                      </a:cubicBezTo>
                      <a:cubicBezTo>
                        <a:pt x="207" y="386"/>
                        <a:pt x="275" y="303"/>
                        <a:pt x="275" y="193"/>
                      </a:cubicBezTo>
                      <a:cubicBezTo>
                        <a:pt x="275" y="83"/>
                        <a:pt x="220" y="1"/>
                        <a:pt x="1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1"/>
                <p:cNvSpPr/>
                <p:nvPr/>
              </p:nvSpPr>
              <p:spPr>
                <a:xfrm>
                  <a:off x="-2340832" y="2271341"/>
                  <a:ext cx="19195" cy="25549"/>
                </a:xfrm>
                <a:custGeom>
                  <a:rect b="b" l="l" r="r" t="t"/>
                  <a:pathLst>
                    <a:path extrusionOk="0" h="386" w="290">
                      <a:moveTo>
                        <a:pt x="152" y="0"/>
                      </a:moveTo>
                      <a:cubicBezTo>
                        <a:pt x="70" y="0"/>
                        <a:pt x="15" y="83"/>
                        <a:pt x="1" y="179"/>
                      </a:cubicBezTo>
                      <a:cubicBezTo>
                        <a:pt x="1" y="289"/>
                        <a:pt x="56" y="371"/>
                        <a:pt x="138" y="385"/>
                      </a:cubicBezTo>
                      <a:cubicBezTo>
                        <a:pt x="221" y="385"/>
                        <a:pt x="276" y="303"/>
                        <a:pt x="290" y="193"/>
                      </a:cubicBezTo>
                      <a:cubicBezTo>
                        <a:pt x="290" y="83"/>
                        <a:pt x="221" y="0"/>
                        <a:pt x="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1"/>
                <p:cNvSpPr/>
                <p:nvPr/>
              </p:nvSpPr>
              <p:spPr>
                <a:xfrm>
                  <a:off x="-2373531" y="2256646"/>
                  <a:ext cx="18202" cy="24821"/>
                </a:xfrm>
                <a:custGeom>
                  <a:rect b="b" l="l" r="r" t="t"/>
                  <a:pathLst>
                    <a:path extrusionOk="0" h="375" w="275">
                      <a:moveTo>
                        <a:pt x="124" y="1"/>
                      </a:moveTo>
                      <a:cubicBezTo>
                        <a:pt x="60" y="1"/>
                        <a:pt x="0" y="91"/>
                        <a:pt x="0" y="181"/>
                      </a:cubicBezTo>
                      <a:cubicBezTo>
                        <a:pt x="0" y="291"/>
                        <a:pt x="55" y="373"/>
                        <a:pt x="138" y="373"/>
                      </a:cubicBezTo>
                      <a:cubicBezTo>
                        <a:pt x="143" y="374"/>
                        <a:pt x="148" y="375"/>
                        <a:pt x="153" y="375"/>
                      </a:cubicBezTo>
                      <a:cubicBezTo>
                        <a:pt x="216" y="375"/>
                        <a:pt x="275" y="297"/>
                        <a:pt x="275" y="195"/>
                      </a:cubicBezTo>
                      <a:cubicBezTo>
                        <a:pt x="275" y="85"/>
                        <a:pt x="220" y="2"/>
                        <a:pt x="138" y="2"/>
                      </a:cubicBezTo>
                      <a:cubicBezTo>
                        <a:pt x="133" y="1"/>
                        <a:pt x="129" y="1"/>
                        <a:pt x="1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1"/>
                <p:cNvSpPr/>
                <p:nvPr/>
              </p:nvSpPr>
              <p:spPr>
                <a:xfrm>
                  <a:off x="-2407223" y="2243077"/>
                  <a:ext cx="19195" cy="25549"/>
                </a:xfrm>
                <a:custGeom>
                  <a:rect b="b" l="l" r="r" t="t"/>
                  <a:pathLst>
                    <a:path extrusionOk="0" h="386" w="290">
                      <a:moveTo>
                        <a:pt x="152" y="1"/>
                      </a:moveTo>
                      <a:cubicBezTo>
                        <a:pt x="69" y="1"/>
                        <a:pt x="14" y="83"/>
                        <a:pt x="0" y="180"/>
                      </a:cubicBezTo>
                      <a:cubicBezTo>
                        <a:pt x="0" y="290"/>
                        <a:pt x="69" y="372"/>
                        <a:pt x="138" y="386"/>
                      </a:cubicBezTo>
                      <a:cubicBezTo>
                        <a:pt x="220" y="386"/>
                        <a:pt x="289" y="303"/>
                        <a:pt x="289" y="193"/>
                      </a:cubicBezTo>
                      <a:cubicBezTo>
                        <a:pt x="289" y="83"/>
                        <a:pt x="234" y="1"/>
                        <a:pt x="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61"/>
                <p:cNvSpPr/>
                <p:nvPr/>
              </p:nvSpPr>
              <p:spPr>
                <a:xfrm>
                  <a:off x="-2441775" y="2227654"/>
                  <a:ext cx="19129" cy="25549"/>
                </a:xfrm>
                <a:custGeom>
                  <a:rect b="b" l="l" r="r" t="t"/>
                  <a:pathLst>
                    <a:path extrusionOk="0" h="386" w="289">
                      <a:moveTo>
                        <a:pt x="151" y="0"/>
                      </a:moveTo>
                      <a:cubicBezTo>
                        <a:pt x="69" y="0"/>
                        <a:pt x="14" y="97"/>
                        <a:pt x="0" y="193"/>
                      </a:cubicBezTo>
                      <a:cubicBezTo>
                        <a:pt x="0" y="303"/>
                        <a:pt x="69" y="385"/>
                        <a:pt x="138" y="385"/>
                      </a:cubicBezTo>
                      <a:cubicBezTo>
                        <a:pt x="220" y="385"/>
                        <a:pt x="289" y="303"/>
                        <a:pt x="289" y="206"/>
                      </a:cubicBezTo>
                      <a:cubicBezTo>
                        <a:pt x="289" y="97"/>
                        <a:pt x="234" y="0"/>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61"/>
                <p:cNvSpPr/>
                <p:nvPr/>
              </p:nvSpPr>
              <p:spPr>
                <a:xfrm>
                  <a:off x="-2476393" y="2213092"/>
                  <a:ext cx="18268" cy="24755"/>
                </a:xfrm>
                <a:custGeom>
                  <a:rect b="b" l="l" r="r" t="t"/>
                  <a:pathLst>
                    <a:path extrusionOk="0" h="374" w="276">
                      <a:moveTo>
                        <a:pt x="138" y="0"/>
                      </a:moveTo>
                      <a:cubicBezTo>
                        <a:pt x="56" y="0"/>
                        <a:pt x="1" y="83"/>
                        <a:pt x="1" y="179"/>
                      </a:cubicBezTo>
                      <a:cubicBezTo>
                        <a:pt x="1" y="289"/>
                        <a:pt x="56" y="372"/>
                        <a:pt x="124" y="372"/>
                      </a:cubicBezTo>
                      <a:cubicBezTo>
                        <a:pt x="130" y="373"/>
                        <a:pt x="136" y="373"/>
                        <a:pt x="142" y="373"/>
                      </a:cubicBezTo>
                      <a:cubicBezTo>
                        <a:pt x="217" y="373"/>
                        <a:pt x="276" y="295"/>
                        <a:pt x="276" y="193"/>
                      </a:cubicBezTo>
                      <a:cubicBezTo>
                        <a:pt x="276" y="83"/>
                        <a:pt x="221" y="0"/>
                        <a:pt x="1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7" name="Google Shape;2307;p61"/>
              <p:cNvGrpSpPr/>
              <p:nvPr/>
            </p:nvGrpSpPr>
            <p:grpSpPr>
              <a:xfrm>
                <a:off x="-3044187" y="2049334"/>
                <a:ext cx="73713" cy="161176"/>
                <a:chOff x="-3044187" y="2049334"/>
                <a:chExt cx="73713" cy="161176"/>
              </a:xfrm>
            </p:grpSpPr>
            <p:sp>
              <p:nvSpPr>
                <p:cNvPr id="2308" name="Google Shape;2308;p61"/>
                <p:cNvSpPr/>
                <p:nvPr/>
              </p:nvSpPr>
              <p:spPr>
                <a:xfrm>
                  <a:off x="-3044187" y="2049334"/>
                  <a:ext cx="71949" cy="94652"/>
                </a:xfrm>
                <a:custGeom>
                  <a:rect b="b" l="l" r="r" t="t"/>
                  <a:pathLst>
                    <a:path extrusionOk="0" h="1430" w="1087">
                      <a:moveTo>
                        <a:pt x="1" y="0"/>
                      </a:moveTo>
                      <a:lnTo>
                        <a:pt x="56" y="1182"/>
                      </a:lnTo>
                      <a:lnTo>
                        <a:pt x="1087" y="1430"/>
                      </a:lnTo>
                      <a:lnTo>
                        <a:pt x="1087" y="357"/>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61"/>
                <p:cNvSpPr/>
                <p:nvPr/>
              </p:nvSpPr>
              <p:spPr>
                <a:xfrm>
                  <a:off x="-3031501" y="2073358"/>
                  <a:ext cx="61027" cy="53151"/>
                </a:xfrm>
                <a:custGeom>
                  <a:rect b="b" l="l" r="r" t="t"/>
                  <a:pathLst>
                    <a:path extrusionOk="0" h="803" w="922">
                      <a:moveTo>
                        <a:pt x="395" y="1"/>
                      </a:moveTo>
                      <a:cubicBezTo>
                        <a:pt x="191" y="1"/>
                        <a:pt x="0" y="161"/>
                        <a:pt x="0" y="404"/>
                      </a:cubicBezTo>
                      <a:cubicBezTo>
                        <a:pt x="0" y="624"/>
                        <a:pt x="165" y="803"/>
                        <a:pt x="385" y="803"/>
                      </a:cubicBezTo>
                      <a:cubicBezTo>
                        <a:pt x="743" y="803"/>
                        <a:pt x="921" y="377"/>
                        <a:pt x="674" y="115"/>
                      </a:cubicBezTo>
                      <a:cubicBezTo>
                        <a:pt x="590" y="36"/>
                        <a:pt x="491" y="1"/>
                        <a:pt x="3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0" name="Google Shape;2310;p61"/>
                <p:cNvGrpSpPr/>
                <p:nvPr/>
              </p:nvGrpSpPr>
              <p:grpSpPr>
                <a:xfrm>
                  <a:off x="-3037766" y="2120291"/>
                  <a:ext cx="61029" cy="90219"/>
                  <a:chOff x="-3037766" y="2120291"/>
                  <a:chExt cx="61029" cy="90219"/>
                </a:xfrm>
              </p:grpSpPr>
              <p:sp>
                <p:nvSpPr>
                  <p:cNvPr id="2311" name="Google Shape;2311;p61"/>
                  <p:cNvSpPr/>
                  <p:nvPr/>
                </p:nvSpPr>
                <p:spPr>
                  <a:xfrm>
                    <a:off x="-3006854" y="2193036"/>
                    <a:ext cx="29190" cy="17474"/>
                  </a:xfrm>
                  <a:custGeom>
                    <a:rect b="b" l="l" r="r" t="t"/>
                    <a:pathLst>
                      <a:path extrusionOk="0" h="264" w="441">
                        <a:moveTo>
                          <a:pt x="358" y="1"/>
                        </a:moveTo>
                        <a:cubicBezTo>
                          <a:pt x="358" y="1"/>
                          <a:pt x="298" y="169"/>
                          <a:pt x="55" y="169"/>
                        </a:cubicBezTo>
                        <a:cubicBezTo>
                          <a:pt x="38" y="169"/>
                          <a:pt x="20" y="168"/>
                          <a:pt x="0" y="166"/>
                        </a:cubicBezTo>
                        <a:lnTo>
                          <a:pt x="0" y="262"/>
                        </a:lnTo>
                        <a:lnTo>
                          <a:pt x="55" y="262"/>
                        </a:lnTo>
                        <a:cubicBezTo>
                          <a:pt x="67" y="263"/>
                          <a:pt x="79" y="264"/>
                          <a:pt x="91" y="264"/>
                        </a:cubicBezTo>
                        <a:cubicBezTo>
                          <a:pt x="244" y="264"/>
                          <a:pt x="389" y="182"/>
                          <a:pt x="440" y="28"/>
                        </a:cubicBezTo>
                        <a:lnTo>
                          <a:pt x="3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1"/>
                  <p:cNvSpPr/>
                  <p:nvPr/>
                </p:nvSpPr>
                <p:spPr>
                  <a:xfrm>
                    <a:off x="-3035052" y="2193963"/>
                    <a:ext cx="29190" cy="16547"/>
                  </a:xfrm>
                  <a:custGeom>
                    <a:rect b="b" l="l" r="r" t="t"/>
                    <a:pathLst>
                      <a:path extrusionOk="0" h="250" w="441">
                        <a:moveTo>
                          <a:pt x="83" y="1"/>
                        </a:moveTo>
                        <a:lnTo>
                          <a:pt x="0" y="14"/>
                        </a:lnTo>
                        <a:cubicBezTo>
                          <a:pt x="52" y="156"/>
                          <a:pt x="188" y="249"/>
                          <a:pt x="340" y="249"/>
                        </a:cubicBezTo>
                        <a:cubicBezTo>
                          <a:pt x="351" y="249"/>
                          <a:pt x="361" y="249"/>
                          <a:pt x="371" y="248"/>
                        </a:cubicBezTo>
                        <a:lnTo>
                          <a:pt x="440" y="248"/>
                        </a:lnTo>
                        <a:lnTo>
                          <a:pt x="440" y="152"/>
                        </a:lnTo>
                        <a:cubicBezTo>
                          <a:pt x="419" y="154"/>
                          <a:pt x="398" y="155"/>
                          <a:pt x="379" y="155"/>
                        </a:cubicBezTo>
                        <a:cubicBezTo>
                          <a:pt x="132" y="155"/>
                          <a:pt x="96" y="1"/>
                          <a:pt x="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61"/>
                  <p:cNvSpPr/>
                  <p:nvPr/>
                </p:nvSpPr>
                <p:spPr>
                  <a:xfrm>
                    <a:off x="-3025057" y="2156697"/>
                    <a:ext cx="37397" cy="5494"/>
                  </a:xfrm>
                  <a:custGeom>
                    <a:rect b="b" l="l" r="r" t="t"/>
                    <a:pathLst>
                      <a:path extrusionOk="0" h="83" w="565">
                        <a:moveTo>
                          <a:pt x="1" y="0"/>
                        </a:moveTo>
                        <a:lnTo>
                          <a:pt x="1" y="83"/>
                        </a:lnTo>
                        <a:lnTo>
                          <a:pt x="564" y="83"/>
                        </a:lnTo>
                        <a:lnTo>
                          <a:pt x="5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61"/>
                  <p:cNvSpPr/>
                  <p:nvPr/>
                </p:nvSpPr>
                <p:spPr>
                  <a:xfrm>
                    <a:off x="-3009568" y="2146636"/>
                    <a:ext cx="5494" cy="61954"/>
                  </a:xfrm>
                  <a:custGeom>
                    <a:rect b="b" l="l" r="r" t="t"/>
                    <a:pathLst>
                      <a:path extrusionOk="0" h="936" w="83">
                        <a:moveTo>
                          <a:pt x="0" y="1"/>
                        </a:moveTo>
                        <a:lnTo>
                          <a:pt x="0" y="936"/>
                        </a:lnTo>
                        <a:lnTo>
                          <a:pt x="83" y="936"/>
                        </a:lnTo>
                        <a:lnTo>
                          <a:pt x="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61"/>
                  <p:cNvSpPr/>
                  <p:nvPr/>
                </p:nvSpPr>
                <p:spPr>
                  <a:xfrm>
                    <a:off x="-3037766" y="2188204"/>
                    <a:ext cx="13701" cy="8009"/>
                  </a:xfrm>
                  <a:custGeom>
                    <a:rect b="b" l="l" r="r" t="t"/>
                    <a:pathLst>
                      <a:path extrusionOk="0" h="121" w="207">
                        <a:moveTo>
                          <a:pt x="90" y="0"/>
                        </a:moveTo>
                        <a:cubicBezTo>
                          <a:pt x="83" y="0"/>
                          <a:pt x="76" y="2"/>
                          <a:pt x="69" y="5"/>
                        </a:cubicBezTo>
                        <a:cubicBezTo>
                          <a:pt x="0" y="19"/>
                          <a:pt x="28" y="101"/>
                          <a:pt x="28" y="101"/>
                        </a:cubicBezTo>
                        <a:cubicBezTo>
                          <a:pt x="55" y="101"/>
                          <a:pt x="83" y="115"/>
                          <a:pt x="110" y="115"/>
                        </a:cubicBezTo>
                        <a:cubicBezTo>
                          <a:pt x="120" y="119"/>
                          <a:pt x="131" y="120"/>
                          <a:pt x="141" y="120"/>
                        </a:cubicBezTo>
                        <a:cubicBezTo>
                          <a:pt x="170" y="120"/>
                          <a:pt x="196" y="105"/>
                          <a:pt x="206" y="74"/>
                        </a:cubicBezTo>
                        <a:cubicBezTo>
                          <a:pt x="206" y="74"/>
                          <a:pt x="143" y="0"/>
                          <a:pt x="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1"/>
                  <p:cNvSpPr/>
                  <p:nvPr/>
                </p:nvSpPr>
                <p:spPr>
                  <a:xfrm>
                    <a:off x="-2989578" y="2188204"/>
                    <a:ext cx="12841" cy="8009"/>
                  </a:xfrm>
                  <a:custGeom>
                    <a:rect b="b" l="l" r="r" t="t"/>
                    <a:pathLst>
                      <a:path extrusionOk="0" h="121" w="194">
                        <a:moveTo>
                          <a:pt x="116" y="0"/>
                        </a:moveTo>
                        <a:cubicBezTo>
                          <a:pt x="64" y="0"/>
                          <a:pt x="1" y="74"/>
                          <a:pt x="1" y="74"/>
                        </a:cubicBezTo>
                        <a:cubicBezTo>
                          <a:pt x="11" y="105"/>
                          <a:pt x="37" y="120"/>
                          <a:pt x="66" y="120"/>
                        </a:cubicBezTo>
                        <a:cubicBezTo>
                          <a:pt x="76" y="120"/>
                          <a:pt x="87" y="119"/>
                          <a:pt x="97" y="115"/>
                        </a:cubicBezTo>
                        <a:cubicBezTo>
                          <a:pt x="124" y="115"/>
                          <a:pt x="152" y="101"/>
                          <a:pt x="179" y="101"/>
                        </a:cubicBezTo>
                        <a:cubicBezTo>
                          <a:pt x="179" y="101"/>
                          <a:pt x="193" y="19"/>
                          <a:pt x="138" y="5"/>
                        </a:cubicBezTo>
                        <a:cubicBezTo>
                          <a:pt x="131" y="2"/>
                          <a:pt x="124" y="0"/>
                          <a:pt x="1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1"/>
                  <p:cNvSpPr/>
                  <p:nvPr/>
                </p:nvSpPr>
                <p:spPr>
                  <a:xfrm>
                    <a:off x="-2992292" y="2154777"/>
                    <a:ext cx="8936" cy="8406"/>
                  </a:xfrm>
                  <a:custGeom>
                    <a:rect b="b" l="l" r="r" t="t"/>
                    <a:pathLst>
                      <a:path extrusionOk="0" h="127" w="135">
                        <a:moveTo>
                          <a:pt x="78" y="1"/>
                        </a:moveTo>
                        <a:cubicBezTo>
                          <a:pt x="75" y="1"/>
                          <a:pt x="72" y="1"/>
                          <a:pt x="69" y="2"/>
                        </a:cubicBezTo>
                        <a:cubicBezTo>
                          <a:pt x="28" y="2"/>
                          <a:pt x="0" y="29"/>
                          <a:pt x="0" y="70"/>
                        </a:cubicBezTo>
                        <a:cubicBezTo>
                          <a:pt x="0" y="98"/>
                          <a:pt x="28" y="125"/>
                          <a:pt x="69" y="125"/>
                        </a:cubicBezTo>
                        <a:cubicBezTo>
                          <a:pt x="72" y="126"/>
                          <a:pt x="75" y="126"/>
                          <a:pt x="78" y="126"/>
                        </a:cubicBezTo>
                        <a:cubicBezTo>
                          <a:pt x="135" y="126"/>
                          <a:pt x="135" y="1"/>
                          <a:pt x="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1"/>
                  <p:cNvSpPr/>
                  <p:nvPr/>
                </p:nvSpPr>
                <p:spPr>
                  <a:xfrm>
                    <a:off x="-3028698" y="2154843"/>
                    <a:ext cx="8274" cy="8472"/>
                  </a:xfrm>
                  <a:custGeom>
                    <a:rect b="b" l="l" r="r" t="t"/>
                    <a:pathLst>
                      <a:path extrusionOk="0" h="128" w="125">
                        <a:moveTo>
                          <a:pt x="56" y="1"/>
                        </a:moveTo>
                        <a:cubicBezTo>
                          <a:pt x="28" y="1"/>
                          <a:pt x="1" y="28"/>
                          <a:pt x="1" y="69"/>
                        </a:cubicBezTo>
                        <a:cubicBezTo>
                          <a:pt x="1" y="103"/>
                          <a:pt x="19" y="128"/>
                          <a:pt x="41" y="128"/>
                        </a:cubicBezTo>
                        <a:cubicBezTo>
                          <a:pt x="46" y="128"/>
                          <a:pt x="51" y="127"/>
                          <a:pt x="56" y="124"/>
                        </a:cubicBezTo>
                        <a:cubicBezTo>
                          <a:pt x="124" y="124"/>
                          <a:pt x="124" y="14"/>
                          <a:pt x="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1"/>
                  <p:cNvSpPr/>
                  <p:nvPr/>
                </p:nvSpPr>
                <p:spPr>
                  <a:xfrm>
                    <a:off x="-3012348" y="2140215"/>
                    <a:ext cx="12576" cy="11980"/>
                  </a:xfrm>
                  <a:custGeom>
                    <a:rect b="b" l="l" r="r" t="t"/>
                    <a:pathLst>
                      <a:path extrusionOk="0" h="181" w="190">
                        <a:moveTo>
                          <a:pt x="94" y="1"/>
                        </a:moveTo>
                        <a:cubicBezTo>
                          <a:pt x="90" y="1"/>
                          <a:pt x="87" y="1"/>
                          <a:pt x="83" y="2"/>
                        </a:cubicBezTo>
                        <a:cubicBezTo>
                          <a:pt x="42" y="2"/>
                          <a:pt x="1" y="43"/>
                          <a:pt x="1" y="84"/>
                        </a:cubicBezTo>
                        <a:cubicBezTo>
                          <a:pt x="1" y="139"/>
                          <a:pt x="42" y="180"/>
                          <a:pt x="83" y="180"/>
                        </a:cubicBezTo>
                        <a:cubicBezTo>
                          <a:pt x="87" y="181"/>
                          <a:pt x="90" y="181"/>
                          <a:pt x="94" y="181"/>
                        </a:cubicBezTo>
                        <a:cubicBezTo>
                          <a:pt x="190" y="181"/>
                          <a:pt x="190" y="1"/>
                          <a:pt x="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61"/>
                  <p:cNvSpPr/>
                  <p:nvPr/>
                </p:nvSpPr>
                <p:spPr>
                  <a:xfrm>
                    <a:off x="-3009568" y="2120291"/>
                    <a:ext cx="10061" cy="25549"/>
                  </a:xfrm>
                  <a:custGeom>
                    <a:rect b="b" l="l" r="r" t="t"/>
                    <a:pathLst>
                      <a:path extrusionOk="0" h="386" w="152">
                        <a:moveTo>
                          <a:pt x="0" y="0"/>
                        </a:moveTo>
                        <a:lnTo>
                          <a:pt x="0" y="96"/>
                        </a:lnTo>
                        <a:cubicBezTo>
                          <a:pt x="14" y="96"/>
                          <a:pt x="14" y="96"/>
                          <a:pt x="28" y="110"/>
                        </a:cubicBezTo>
                        <a:cubicBezTo>
                          <a:pt x="41" y="193"/>
                          <a:pt x="28" y="275"/>
                          <a:pt x="0" y="358"/>
                        </a:cubicBezTo>
                        <a:lnTo>
                          <a:pt x="69" y="385"/>
                        </a:lnTo>
                        <a:cubicBezTo>
                          <a:pt x="83" y="358"/>
                          <a:pt x="151" y="165"/>
                          <a:pt x="83" y="55"/>
                        </a:cubicBezTo>
                        <a:cubicBezTo>
                          <a:pt x="69" y="28"/>
                          <a:pt x="41"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321" name="Google Shape;2321;p61"/>
            <p:cNvSpPr/>
            <p:nvPr/>
          </p:nvSpPr>
          <p:spPr>
            <a:xfrm>
              <a:off x="-2904058" y="3862721"/>
              <a:ext cx="504169" cy="210881"/>
            </a:xfrm>
            <a:custGeom>
              <a:rect b="b" l="l" r="r" t="t"/>
              <a:pathLst>
                <a:path extrusionOk="0" h="3186" w="7617">
                  <a:moveTo>
                    <a:pt x="2014" y="1"/>
                  </a:moveTo>
                  <a:cubicBezTo>
                    <a:pt x="1476" y="1"/>
                    <a:pt x="1087" y="399"/>
                    <a:pt x="1087" y="399"/>
                  </a:cubicBezTo>
                  <a:cubicBezTo>
                    <a:pt x="1087" y="399"/>
                    <a:pt x="1" y="1939"/>
                    <a:pt x="936" y="2502"/>
                  </a:cubicBezTo>
                  <a:cubicBezTo>
                    <a:pt x="1784" y="3004"/>
                    <a:pt x="2669" y="3186"/>
                    <a:pt x="3508" y="3186"/>
                  </a:cubicBezTo>
                  <a:cubicBezTo>
                    <a:pt x="5727" y="3186"/>
                    <a:pt x="7616" y="1911"/>
                    <a:pt x="7616" y="1911"/>
                  </a:cubicBezTo>
                  <a:cubicBezTo>
                    <a:pt x="7568" y="1433"/>
                    <a:pt x="6243" y="1364"/>
                    <a:pt x="5480" y="1364"/>
                  </a:cubicBezTo>
                  <a:cubicBezTo>
                    <a:pt x="5168" y="1364"/>
                    <a:pt x="4950" y="1375"/>
                    <a:pt x="4950" y="1375"/>
                  </a:cubicBezTo>
                  <a:cubicBezTo>
                    <a:pt x="4732" y="842"/>
                    <a:pt x="4341" y="703"/>
                    <a:pt x="3993" y="703"/>
                  </a:cubicBezTo>
                  <a:cubicBezTo>
                    <a:pt x="3614" y="703"/>
                    <a:pt x="3286" y="867"/>
                    <a:pt x="3286" y="867"/>
                  </a:cubicBezTo>
                  <a:cubicBezTo>
                    <a:pt x="2844" y="197"/>
                    <a:pt x="2392" y="1"/>
                    <a:pt x="20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2" name="Google Shape;2322;p61"/>
          <p:cNvSpPr txBox="1"/>
          <p:nvPr/>
        </p:nvSpPr>
        <p:spPr>
          <a:xfrm>
            <a:off x="1263875" y="2343150"/>
            <a:ext cx="3547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Clr>
                <a:schemeClr val="dk1"/>
              </a:buClr>
              <a:buSzPts val="1100"/>
              <a:buFont typeface="Arial"/>
              <a:buNone/>
            </a:pPr>
            <a:r>
              <a:rPr lang="en">
                <a:solidFill>
                  <a:schemeClr val="accent6"/>
                </a:solidFill>
                <a:latin typeface="Poppins"/>
                <a:ea typeface="Poppins"/>
                <a:cs typeface="Poppins"/>
                <a:sym typeface="Poppins"/>
              </a:rPr>
              <a:t>What characteristics influenced survival, and can we predict it?</a:t>
            </a:r>
            <a:endParaRPr sz="1700">
              <a:solidFill>
                <a:srgbClr val="263236"/>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6" name="Shape 2326"/>
        <p:cNvGrpSpPr/>
        <p:nvPr/>
      </p:nvGrpSpPr>
      <p:grpSpPr>
        <a:xfrm>
          <a:off x="0" y="0"/>
          <a:ext cx="0" cy="0"/>
          <a:chOff x="0" y="0"/>
          <a:chExt cx="0" cy="0"/>
        </a:xfrm>
      </p:grpSpPr>
      <p:sp>
        <p:nvSpPr>
          <p:cNvPr id="2327" name="Google Shape;2327;p62"/>
          <p:cNvSpPr txBox="1"/>
          <p:nvPr>
            <p:ph idx="4294967295" type="title"/>
          </p:nvPr>
        </p:nvSpPr>
        <p:spPr>
          <a:xfrm>
            <a:off x="559700" y="1183388"/>
            <a:ext cx="3391200" cy="90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Most </a:t>
            </a:r>
            <a:r>
              <a:rPr lang="en">
                <a:solidFill>
                  <a:schemeClr val="lt1"/>
                </a:solidFill>
              </a:rPr>
              <a:t>influential </a:t>
            </a:r>
            <a:r>
              <a:rPr lang="en"/>
              <a:t>characteristics</a:t>
            </a:r>
            <a:endParaRPr/>
          </a:p>
        </p:txBody>
      </p:sp>
      <p:pic>
        <p:nvPicPr>
          <p:cNvPr id="2328" name="Google Shape;2328;p62"/>
          <p:cNvPicPr preferRelativeResize="0"/>
          <p:nvPr/>
        </p:nvPicPr>
        <p:blipFill>
          <a:blip r:embed="rId3">
            <a:alphaModFix/>
          </a:blip>
          <a:stretch>
            <a:fillRect/>
          </a:stretch>
        </p:blipFill>
        <p:spPr>
          <a:xfrm>
            <a:off x="4365725" y="255525"/>
            <a:ext cx="4213325" cy="4386074"/>
          </a:xfrm>
          <a:prstGeom prst="rect">
            <a:avLst/>
          </a:prstGeom>
          <a:noFill/>
          <a:ln>
            <a:noFill/>
          </a:ln>
        </p:spPr>
      </p:pic>
      <p:grpSp>
        <p:nvGrpSpPr>
          <p:cNvPr id="2329" name="Google Shape;2329;p62"/>
          <p:cNvGrpSpPr/>
          <p:nvPr/>
        </p:nvGrpSpPr>
        <p:grpSpPr>
          <a:xfrm>
            <a:off x="539524" y="2280066"/>
            <a:ext cx="3391298" cy="2428922"/>
            <a:chOff x="5866648" y="1340600"/>
            <a:chExt cx="2564115" cy="2389261"/>
          </a:xfrm>
        </p:grpSpPr>
        <p:sp>
          <p:nvSpPr>
            <p:cNvPr id="2330" name="Google Shape;2330;p62"/>
            <p:cNvSpPr/>
            <p:nvPr/>
          </p:nvSpPr>
          <p:spPr>
            <a:xfrm>
              <a:off x="6748278" y="1776669"/>
              <a:ext cx="318817" cy="465265"/>
            </a:xfrm>
            <a:custGeom>
              <a:rect b="b" l="l" r="r" t="t"/>
              <a:pathLst>
                <a:path extrusionOk="0" h="6964" w="4772">
                  <a:moveTo>
                    <a:pt x="4416" y="1"/>
                  </a:moveTo>
                  <a:cubicBezTo>
                    <a:pt x="4287" y="81"/>
                    <a:pt x="3083" y="234"/>
                    <a:pt x="2905" y="283"/>
                  </a:cubicBezTo>
                  <a:cubicBezTo>
                    <a:pt x="2862" y="296"/>
                    <a:pt x="2795" y="308"/>
                    <a:pt x="2702" y="326"/>
                  </a:cubicBezTo>
                  <a:cubicBezTo>
                    <a:pt x="2543" y="351"/>
                    <a:pt x="2316" y="381"/>
                    <a:pt x="2113" y="406"/>
                  </a:cubicBezTo>
                  <a:cubicBezTo>
                    <a:pt x="1910" y="431"/>
                    <a:pt x="1726" y="455"/>
                    <a:pt x="1628" y="461"/>
                  </a:cubicBezTo>
                  <a:cubicBezTo>
                    <a:pt x="1370" y="486"/>
                    <a:pt x="271" y="615"/>
                    <a:pt x="191" y="695"/>
                  </a:cubicBezTo>
                  <a:cubicBezTo>
                    <a:pt x="105" y="916"/>
                    <a:pt x="167" y="1536"/>
                    <a:pt x="117" y="1745"/>
                  </a:cubicBezTo>
                  <a:cubicBezTo>
                    <a:pt x="62" y="1947"/>
                    <a:pt x="62" y="3114"/>
                    <a:pt x="62" y="3360"/>
                  </a:cubicBezTo>
                  <a:cubicBezTo>
                    <a:pt x="62" y="3611"/>
                    <a:pt x="295" y="4428"/>
                    <a:pt x="320" y="4631"/>
                  </a:cubicBezTo>
                  <a:cubicBezTo>
                    <a:pt x="345" y="4839"/>
                    <a:pt x="117" y="5146"/>
                    <a:pt x="191" y="5349"/>
                  </a:cubicBezTo>
                  <a:cubicBezTo>
                    <a:pt x="271" y="5552"/>
                    <a:pt x="424" y="6067"/>
                    <a:pt x="474" y="6196"/>
                  </a:cubicBezTo>
                  <a:cubicBezTo>
                    <a:pt x="517" y="6301"/>
                    <a:pt x="130" y="6798"/>
                    <a:pt x="1" y="6964"/>
                  </a:cubicBezTo>
                  <a:lnTo>
                    <a:pt x="3341" y="6964"/>
                  </a:lnTo>
                  <a:cubicBezTo>
                    <a:pt x="3341" y="6964"/>
                    <a:pt x="3648" y="5963"/>
                    <a:pt x="3777" y="5705"/>
                  </a:cubicBezTo>
                  <a:cubicBezTo>
                    <a:pt x="3900" y="5453"/>
                    <a:pt x="4416" y="3710"/>
                    <a:pt x="4465" y="3482"/>
                  </a:cubicBezTo>
                  <a:cubicBezTo>
                    <a:pt x="4514" y="3249"/>
                    <a:pt x="4667" y="2635"/>
                    <a:pt x="4723" y="2481"/>
                  </a:cubicBezTo>
                  <a:cubicBezTo>
                    <a:pt x="4772" y="2328"/>
                    <a:pt x="4569" y="848"/>
                    <a:pt x="4569" y="695"/>
                  </a:cubicBezTo>
                  <a:cubicBezTo>
                    <a:pt x="4569" y="541"/>
                    <a:pt x="4428" y="44"/>
                    <a:pt x="44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62"/>
            <p:cNvSpPr/>
            <p:nvPr/>
          </p:nvSpPr>
          <p:spPr>
            <a:xfrm>
              <a:off x="6542368" y="1484576"/>
              <a:ext cx="1230774" cy="757358"/>
            </a:xfrm>
            <a:custGeom>
              <a:rect b="b" l="l" r="r" t="t"/>
              <a:pathLst>
                <a:path extrusionOk="0" h="11336" w="18422">
                  <a:moveTo>
                    <a:pt x="10279" y="1"/>
                  </a:moveTo>
                  <a:cubicBezTo>
                    <a:pt x="10193" y="1"/>
                    <a:pt x="10101" y="25"/>
                    <a:pt x="10028" y="75"/>
                  </a:cubicBezTo>
                  <a:cubicBezTo>
                    <a:pt x="9948" y="124"/>
                    <a:pt x="9794" y="461"/>
                    <a:pt x="9720" y="560"/>
                  </a:cubicBezTo>
                  <a:cubicBezTo>
                    <a:pt x="9641" y="664"/>
                    <a:pt x="9285" y="1253"/>
                    <a:pt x="9180" y="1432"/>
                  </a:cubicBezTo>
                  <a:cubicBezTo>
                    <a:pt x="9119" y="1542"/>
                    <a:pt x="8922" y="1874"/>
                    <a:pt x="8756" y="2162"/>
                  </a:cubicBezTo>
                  <a:cubicBezTo>
                    <a:pt x="8646" y="2346"/>
                    <a:pt x="8542" y="2512"/>
                    <a:pt x="8492" y="2580"/>
                  </a:cubicBezTo>
                  <a:cubicBezTo>
                    <a:pt x="8370" y="2758"/>
                    <a:pt x="7934" y="3906"/>
                    <a:pt x="7811" y="4078"/>
                  </a:cubicBezTo>
                  <a:lnTo>
                    <a:pt x="7799" y="4090"/>
                  </a:lnTo>
                  <a:cubicBezTo>
                    <a:pt x="7713" y="4201"/>
                    <a:pt x="7608" y="4293"/>
                    <a:pt x="7492" y="4373"/>
                  </a:cubicBezTo>
                  <a:cubicBezTo>
                    <a:pt x="7363" y="4453"/>
                    <a:pt x="6165" y="4606"/>
                    <a:pt x="5981" y="4655"/>
                  </a:cubicBezTo>
                  <a:cubicBezTo>
                    <a:pt x="5944" y="4668"/>
                    <a:pt x="5870" y="4680"/>
                    <a:pt x="5778" y="4692"/>
                  </a:cubicBezTo>
                  <a:cubicBezTo>
                    <a:pt x="5619" y="4723"/>
                    <a:pt x="5398" y="4753"/>
                    <a:pt x="5195" y="4778"/>
                  </a:cubicBezTo>
                  <a:cubicBezTo>
                    <a:pt x="4992" y="4803"/>
                    <a:pt x="4802" y="4827"/>
                    <a:pt x="4704" y="4833"/>
                  </a:cubicBezTo>
                  <a:cubicBezTo>
                    <a:pt x="4446" y="4858"/>
                    <a:pt x="3347" y="4987"/>
                    <a:pt x="3273" y="5067"/>
                  </a:cubicBezTo>
                  <a:cubicBezTo>
                    <a:pt x="3193" y="5140"/>
                    <a:pt x="3193" y="5245"/>
                    <a:pt x="3169" y="5374"/>
                  </a:cubicBezTo>
                  <a:cubicBezTo>
                    <a:pt x="3144" y="5496"/>
                    <a:pt x="3015" y="6393"/>
                    <a:pt x="2886" y="6626"/>
                  </a:cubicBezTo>
                  <a:cubicBezTo>
                    <a:pt x="2868" y="6663"/>
                    <a:pt x="2849" y="6706"/>
                    <a:pt x="2837" y="6743"/>
                  </a:cubicBezTo>
                  <a:cubicBezTo>
                    <a:pt x="2831" y="6761"/>
                    <a:pt x="2825" y="6780"/>
                    <a:pt x="2819" y="6804"/>
                  </a:cubicBezTo>
                  <a:cubicBezTo>
                    <a:pt x="2806" y="6847"/>
                    <a:pt x="2794" y="6903"/>
                    <a:pt x="2782" y="6958"/>
                  </a:cubicBezTo>
                  <a:cubicBezTo>
                    <a:pt x="2776" y="6989"/>
                    <a:pt x="2770" y="7025"/>
                    <a:pt x="2763" y="7056"/>
                  </a:cubicBezTo>
                  <a:cubicBezTo>
                    <a:pt x="2751" y="7105"/>
                    <a:pt x="2745" y="7154"/>
                    <a:pt x="2733" y="7210"/>
                  </a:cubicBezTo>
                  <a:cubicBezTo>
                    <a:pt x="2727" y="7240"/>
                    <a:pt x="2727" y="7271"/>
                    <a:pt x="2720" y="7302"/>
                  </a:cubicBezTo>
                  <a:cubicBezTo>
                    <a:pt x="2714" y="7345"/>
                    <a:pt x="2708" y="7382"/>
                    <a:pt x="2702" y="7425"/>
                  </a:cubicBezTo>
                  <a:cubicBezTo>
                    <a:pt x="2702" y="7425"/>
                    <a:pt x="2702" y="7425"/>
                    <a:pt x="2702" y="7431"/>
                  </a:cubicBezTo>
                  <a:cubicBezTo>
                    <a:pt x="2696" y="7461"/>
                    <a:pt x="2690" y="7492"/>
                    <a:pt x="2690" y="7523"/>
                  </a:cubicBezTo>
                  <a:cubicBezTo>
                    <a:pt x="2684" y="7578"/>
                    <a:pt x="2671" y="7627"/>
                    <a:pt x="2671" y="7658"/>
                  </a:cubicBezTo>
                  <a:cubicBezTo>
                    <a:pt x="2665" y="7689"/>
                    <a:pt x="2659" y="7713"/>
                    <a:pt x="2659" y="7725"/>
                  </a:cubicBezTo>
                  <a:lnTo>
                    <a:pt x="2659" y="7732"/>
                  </a:lnTo>
                  <a:cubicBezTo>
                    <a:pt x="2628" y="7854"/>
                    <a:pt x="2432" y="7879"/>
                    <a:pt x="2223" y="8008"/>
                  </a:cubicBezTo>
                  <a:cubicBezTo>
                    <a:pt x="2020" y="8137"/>
                    <a:pt x="897" y="8597"/>
                    <a:pt x="817" y="8751"/>
                  </a:cubicBezTo>
                  <a:cubicBezTo>
                    <a:pt x="743" y="8904"/>
                    <a:pt x="688" y="9543"/>
                    <a:pt x="510" y="9924"/>
                  </a:cubicBezTo>
                  <a:cubicBezTo>
                    <a:pt x="369" y="10225"/>
                    <a:pt x="135" y="10925"/>
                    <a:pt x="43" y="11207"/>
                  </a:cubicBezTo>
                  <a:cubicBezTo>
                    <a:pt x="13" y="11287"/>
                    <a:pt x="0" y="11336"/>
                    <a:pt x="0" y="11336"/>
                  </a:cubicBezTo>
                  <a:lnTo>
                    <a:pt x="18421" y="11336"/>
                  </a:lnTo>
                  <a:cubicBezTo>
                    <a:pt x="18421" y="11336"/>
                    <a:pt x="18329" y="11139"/>
                    <a:pt x="18237" y="10961"/>
                  </a:cubicBezTo>
                  <a:cubicBezTo>
                    <a:pt x="18188" y="10857"/>
                    <a:pt x="18139" y="10765"/>
                    <a:pt x="18108" y="10716"/>
                  </a:cubicBezTo>
                  <a:cubicBezTo>
                    <a:pt x="18035" y="10587"/>
                    <a:pt x="17955" y="9770"/>
                    <a:pt x="17930" y="9666"/>
                  </a:cubicBezTo>
                  <a:cubicBezTo>
                    <a:pt x="17906" y="9568"/>
                    <a:pt x="17777" y="9414"/>
                    <a:pt x="17703" y="9310"/>
                  </a:cubicBezTo>
                  <a:cubicBezTo>
                    <a:pt x="17623" y="9205"/>
                    <a:pt x="17599" y="9027"/>
                    <a:pt x="17494" y="8929"/>
                  </a:cubicBezTo>
                  <a:cubicBezTo>
                    <a:pt x="17396" y="8825"/>
                    <a:pt x="17089" y="8849"/>
                    <a:pt x="17009" y="8720"/>
                  </a:cubicBezTo>
                  <a:cubicBezTo>
                    <a:pt x="16935" y="8591"/>
                    <a:pt x="16702" y="7824"/>
                    <a:pt x="16653" y="7646"/>
                  </a:cubicBezTo>
                  <a:cubicBezTo>
                    <a:pt x="16604" y="7468"/>
                    <a:pt x="16727" y="7136"/>
                    <a:pt x="16653" y="7032"/>
                  </a:cubicBezTo>
                  <a:lnTo>
                    <a:pt x="16604" y="6970"/>
                  </a:lnTo>
                  <a:cubicBezTo>
                    <a:pt x="16512" y="6853"/>
                    <a:pt x="16364" y="6675"/>
                    <a:pt x="16192" y="6675"/>
                  </a:cubicBezTo>
                  <a:cubicBezTo>
                    <a:pt x="15990" y="6675"/>
                    <a:pt x="15044" y="6651"/>
                    <a:pt x="14915" y="6497"/>
                  </a:cubicBezTo>
                  <a:cubicBezTo>
                    <a:pt x="14786" y="6344"/>
                    <a:pt x="14117" y="5576"/>
                    <a:pt x="13939" y="5368"/>
                  </a:cubicBezTo>
                  <a:cubicBezTo>
                    <a:pt x="13761" y="5165"/>
                    <a:pt x="13098" y="4195"/>
                    <a:pt x="12944" y="3986"/>
                  </a:cubicBezTo>
                  <a:cubicBezTo>
                    <a:pt x="12797" y="3791"/>
                    <a:pt x="12626" y="3425"/>
                    <a:pt x="12477" y="3425"/>
                  </a:cubicBezTo>
                  <a:cubicBezTo>
                    <a:pt x="12471" y="3425"/>
                    <a:pt x="12465" y="3426"/>
                    <a:pt x="12459" y="3427"/>
                  </a:cubicBezTo>
                  <a:cubicBezTo>
                    <a:pt x="12362" y="3443"/>
                    <a:pt x="12119" y="3490"/>
                    <a:pt x="11942" y="3490"/>
                  </a:cubicBezTo>
                  <a:cubicBezTo>
                    <a:pt x="11839" y="3490"/>
                    <a:pt x="11759" y="3474"/>
                    <a:pt x="11741" y="3427"/>
                  </a:cubicBezTo>
                  <a:cubicBezTo>
                    <a:pt x="11698" y="3323"/>
                    <a:pt x="11385" y="2494"/>
                    <a:pt x="11219" y="2089"/>
                  </a:cubicBezTo>
                  <a:cubicBezTo>
                    <a:pt x="11176" y="1996"/>
                    <a:pt x="11145" y="1923"/>
                    <a:pt x="11127" y="1892"/>
                  </a:cubicBezTo>
                  <a:cubicBezTo>
                    <a:pt x="11022" y="1714"/>
                    <a:pt x="10642" y="818"/>
                    <a:pt x="10586" y="713"/>
                  </a:cubicBezTo>
                  <a:cubicBezTo>
                    <a:pt x="10537" y="615"/>
                    <a:pt x="10359" y="1"/>
                    <a:pt x="102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62"/>
            <p:cNvSpPr/>
            <p:nvPr/>
          </p:nvSpPr>
          <p:spPr>
            <a:xfrm>
              <a:off x="6545241" y="1823036"/>
              <a:ext cx="406606" cy="834056"/>
            </a:xfrm>
            <a:custGeom>
              <a:rect b="b" l="l" r="r" t="t"/>
              <a:pathLst>
                <a:path extrusionOk="0" h="12484" w="6086">
                  <a:moveTo>
                    <a:pt x="3230" y="1"/>
                  </a:moveTo>
                  <a:cubicBezTo>
                    <a:pt x="3156" y="74"/>
                    <a:pt x="3156" y="179"/>
                    <a:pt x="3132" y="308"/>
                  </a:cubicBezTo>
                  <a:cubicBezTo>
                    <a:pt x="3101" y="430"/>
                    <a:pt x="2978" y="1327"/>
                    <a:pt x="2849" y="1560"/>
                  </a:cubicBezTo>
                  <a:cubicBezTo>
                    <a:pt x="2831" y="1597"/>
                    <a:pt x="2813" y="1640"/>
                    <a:pt x="2800" y="1677"/>
                  </a:cubicBezTo>
                  <a:cubicBezTo>
                    <a:pt x="2794" y="1695"/>
                    <a:pt x="2788" y="1714"/>
                    <a:pt x="2782" y="1738"/>
                  </a:cubicBezTo>
                  <a:cubicBezTo>
                    <a:pt x="2770" y="1781"/>
                    <a:pt x="2757" y="1837"/>
                    <a:pt x="2745" y="1892"/>
                  </a:cubicBezTo>
                  <a:cubicBezTo>
                    <a:pt x="2739" y="1923"/>
                    <a:pt x="2727" y="1959"/>
                    <a:pt x="2720" y="1990"/>
                  </a:cubicBezTo>
                  <a:cubicBezTo>
                    <a:pt x="2714" y="2039"/>
                    <a:pt x="2702" y="2088"/>
                    <a:pt x="2696" y="2144"/>
                  </a:cubicBezTo>
                  <a:cubicBezTo>
                    <a:pt x="2690" y="2174"/>
                    <a:pt x="2684" y="2205"/>
                    <a:pt x="2684" y="2236"/>
                  </a:cubicBezTo>
                  <a:cubicBezTo>
                    <a:pt x="2671" y="2279"/>
                    <a:pt x="2665" y="2316"/>
                    <a:pt x="2665" y="2359"/>
                  </a:cubicBezTo>
                  <a:cubicBezTo>
                    <a:pt x="2665" y="2359"/>
                    <a:pt x="2665" y="2359"/>
                    <a:pt x="2665" y="2365"/>
                  </a:cubicBezTo>
                  <a:cubicBezTo>
                    <a:pt x="2659" y="2395"/>
                    <a:pt x="2653" y="2426"/>
                    <a:pt x="2647" y="2457"/>
                  </a:cubicBezTo>
                  <a:cubicBezTo>
                    <a:pt x="2641" y="2512"/>
                    <a:pt x="2634" y="2561"/>
                    <a:pt x="2628" y="2592"/>
                  </a:cubicBezTo>
                  <a:cubicBezTo>
                    <a:pt x="2628" y="2623"/>
                    <a:pt x="2616" y="2647"/>
                    <a:pt x="2616" y="2659"/>
                  </a:cubicBezTo>
                  <a:lnTo>
                    <a:pt x="2616" y="2666"/>
                  </a:lnTo>
                  <a:cubicBezTo>
                    <a:pt x="2585" y="2788"/>
                    <a:pt x="2389" y="2813"/>
                    <a:pt x="2186" y="2942"/>
                  </a:cubicBezTo>
                  <a:cubicBezTo>
                    <a:pt x="1984" y="3071"/>
                    <a:pt x="854" y="3531"/>
                    <a:pt x="780" y="3685"/>
                  </a:cubicBezTo>
                  <a:cubicBezTo>
                    <a:pt x="700" y="3838"/>
                    <a:pt x="651" y="4477"/>
                    <a:pt x="473" y="4858"/>
                  </a:cubicBezTo>
                  <a:cubicBezTo>
                    <a:pt x="332" y="5159"/>
                    <a:pt x="98" y="5859"/>
                    <a:pt x="0" y="6141"/>
                  </a:cubicBezTo>
                  <a:lnTo>
                    <a:pt x="0" y="6270"/>
                  </a:lnTo>
                  <a:lnTo>
                    <a:pt x="62" y="8210"/>
                  </a:lnTo>
                  <a:lnTo>
                    <a:pt x="4053" y="12484"/>
                  </a:lnTo>
                  <a:lnTo>
                    <a:pt x="6085" y="11673"/>
                  </a:lnTo>
                  <a:cubicBezTo>
                    <a:pt x="6085" y="11673"/>
                    <a:pt x="5453" y="10869"/>
                    <a:pt x="5299" y="10716"/>
                  </a:cubicBezTo>
                  <a:cubicBezTo>
                    <a:pt x="5146" y="10562"/>
                    <a:pt x="4870" y="10102"/>
                    <a:pt x="4741" y="9923"/>
                  </a:cubicBezTo>
                  <a:cubicBezTo>
                    <a:pt x="4612" y="9745"/>
                    <a:pt x="4354" y="9414"/>
                    <a:pt x="4231" y="9334"/>
                  </a:cubicBezTo>
                  <a:cubicBezTo>
                    <a:pt x="4108" y="9260"/>
                    <a:pt x="3433" y="8751"/>
                    <a:pt x="3285" y="8548"/>
                  </a:cubicBezTo>
                  <a:cubicBezTo>
                    <a:pt x="3132" y="8352"/>
                    <a:pt x="2610" y="7928"/>
                    <a:pt x="2610" y="7928"/>
                  </a:cubicBezTo>
                  <a:cubicBezTo>
                    <a:pt x="2610" y="7928"/>
                    <a:pt x="2745" y="7572"/>
                    <a:pt x="2714" y="7394"/>
                  </a:cubicBezTo>
                  <a:cubicBezTo>
                    <a:pt x="2690" y="7209"/>
                    <a:pt x="2794" y="6915"/>
                    <a:pt x="2935" y="6749"/>
                  </a:cubicBezTo>
                  <a:cubicBezTo>
                    <a:pt x="3052" y="6602"/>
                    <a:pt x="3156" y="6442"/>
                    <a:pt x="3236" y="6264"/>
                  </a:cubicBezTo>
                  <a:cubicBezTo>
                    <a:pt x="3248" y="6233"/>
                    <a:pt x="3267" y="6196"/>
                    <a:pt x="3279" y="6166"/>
                  </a:cubicBezTo>
                  <a:cubicBezTo>
                    <a:pt x="3384" y="5932"/>
                    <a:pt x="3666" y="5680"/>
                    <a:pt x="3666" y="5539"/>
                  </a:cubicBezTo>
                  <a:cubicBezTo>
                    <a:pt x="3666" y="5398"/>
                    <a:pt x="3531" y="5140"/>
                    <a:pt x="3445" y="4962"/>
                  </a:cubicBezTo>
                  <a:cubicBezTo>
                    <a:pt x="3359" y="4778"/>
                    <a:pt x="3285" y="4502"/>
                    <a:pt x="3371" y="4262"/>
                  </a:cubicBezTo>
                  <a:cubicBezTo>
                    <a:pt x="3445" y="4084"/>
                    <a:pt x="3463" y="3894"/>
                    <a:pt x="3439" y="3709"/>
                  </a:cubicBezTo>
                  <a:cubicBezTo>
                    <a:pt x="3408" y="3580"/>
                    <a:pt x="3230" y="2813"/>
                    <a:pt x="3230" y="2666"/>
                  </a:cubicBezTo>
                  <a:lnTo>
                    <a:pt x="3230" y="1634"/>
                  </a:lnTo>
                  <a:cubicBezTo>
                    <a:pt x="3230" y="1407"/>
                    <a:pt x="3285" y="1149"/>
                    <a:pt x="3285" y="995"/>
                  </a:cubicBezTo>
                  <a:cubicBezTo>
                    <a:pt x="3285" y="842"/>
                    <a:pt x="3285" y="154"/>
                    <a:pt x="32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62"/>
            <p:cNvSpPr/>
            <p:nvPr/>
          </p:nvSpPr>
          <p:spPr>
            <a:xfrm>
              <a:off x="7096159" y="1484576"/>
              <a:ext cx="133420" cy="757358"/>
            </a:xfrm>
            <a:custGeom>
              <a:rect b="b" l="l" r="r" t="t"/>
              <a:pathLst>
                <a:path extrusionOk="0" h="11336" w="1997">
                  <a:moveTo>
                    <a:pt x="1996" y="1"/>
                  </a:moveTo>
                  <a:cubicBezTo>
                    <a:pt x="1904" y="1"/>
                    <a:pt x="1818" y="25"/>
                    <a:pt x="1739" y="75"/>
                  </a:cubicBezTo>
                  <a:cubicBezTo>
                    <a:pt x="1665" y="130"/>
                    <a:pt x="1511" y="461"/>
                    <a:pt x="1431" y="560"/>
                  </a:cubicBezTo>
                  <a:cubicBezTo>
                    <a:pt x="1358" y="664"/>
                    <a:pt x="996" y="1253"/>
                    <a:pt x="897" y="1432"/>
                  </a:cubicBezTo>
                  <a:cubicBezTo>
                    <a:pt x="836" y="1542"/>
                    <a:pt x="639" y="1880"/>
                    <a:pt x="467" y="2162"/>
                  </a:cubicBezTo>
                  <a:lnTo>
                    <a:pt x="1" y="6086"/>
                  </a:lnTo>
                  <a:lnTo>
                    <a:pt x="111" y="11336"/>
                  </a:lnTo>
                  <a:lnTo>
                    <a:pt x="1726" y="11336"/>
                  </a:lnTo>
                  <a:cubicBezTo>
                    <a:pt x="1505" y="10802"/>
                    <a:pt x="1247" y="10096"/>
                    <a:pt x="1180" y="9930"/>
                  </a:cubicBezTo>
                  <a:cubicBezTo>
                    <a:pt x="1075" y="9672"/>
                    <a:pt x="922" y="8929"/>
                    <a:pt x="922" y="8665"/>
                  </a:cubicBezTo>
                  <a:cubicBezTo>
                    <a:pt x="922" y="8401"/>
                    <a:pt x="768" y="7547"/>
                    <a:pt x="768" y="7418"/>
                  </a:cubicBezTo>
                  <a:cubicBezTo>
                    <a:pt x="756" y="7087"/>
                    <a:pt x="965" y="5239"/>
                    <a:pt x="1094" y="4551"/>
                  </a:cubicBezTo>
                  <a:cubicBezTo>
                    <a:pt x="1149" y="4244"/>
                    <a:pt x="1358" y="3200"/>
                    <a:pt x="1468" y="2709"/>
                  </a:cubicBezTo>
                  <a:cubicBezTo>
                    <a:pt x="1573" y="2224"/>
                    <a:pt x="1689" y="1026"/>
                    <a:pt x="1714" y="768"/>
                  </a:cubicBezTo>
                  <a:cubicBezTo>
                    <a:pt x="1739" y="510"/>
                    <a:pt x="1996" y="1"/>
                    <a:pt x="19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62"/>
            <p:cNvSpPr/>
            <p:nvPr/>
          </p:nvSpPr>
          <p:spPr>
            <a:xfrm>
              <a:off x="7374759" y="1713467"/>
              <a:ext cx="386095" cy="503480"/>
            </a:xfrm>
            <a:custGeom>
              <a:rect b="b" l="l" r="r" t="t"/>
              <a:pathLst>
                <a:path extrusionOk="0" h="7536" w="5779">
                  <a:moveTo>
                    <a:pt x="14" y="0"/>
                  </a:moveTo>
                  <a:cubicBezTo>
                    <a:pt x="10" y="0"/>
                    <a:pt x="5" y="0"/>
                    <a:pt x="0" y="1"/>
                  </a:cubicBezTo>
                  <a:cubicBezTo>
                    <a:pt x="0" y="1"/>
                    <a:pt x="178" y="486"/>
                    <a:pt x="203" y="744"/>
                  </a:cubicBezTo>
                  <a:cubicBezTo>
                    <a:pt x="227" y="1002"/>
                    <a:pt x="485" y="1714"/>
                    <a:pt x="485" y="1948"/>
                  </a:cubicBezTo>
                  <a:cubicBezTo>
                    <a:pt x="485" y="2175"/>
                    <a:pt x="872" y="3612"/>
                    <a:pt x="921" y="3710"/>
                  </a:cubicBezTo>
                  <a:cubicBezTo>
                    <a:pt x="970" y="3814"/>
                    <a:pt x="1277" y="3814"/>
                    <a:pt x="1357" y="3888"/>
                  </a:cubicBezTo>
                  <a:cubicBezTo>
                    <a:pt x="1431" y="3968"/>
                    <a:pt x="1406" y="4146"/>
                    <a:pt x="1480" y="4195"/>
                  </a:cubicBezTo>
                  <a:cubicBezTo>
                    <a:pt x="1560" y="4250"/>
                    <a:pt x="2198" y="4324"/>
                    <a:pt x="2278" y="4428"/>
                  </a:cubicBezTo>
                  <a:cubicBezTo>
                    <a:pt x="2352" y="4533"/>
                    <a:pt x="2432" y="4815"/>
                    <a:pt x="2505" y="4864"/>
                  </a:cubicBezTo>
                  <a:cubicBezTo>
                    <a:pt x="2514" y="4870"/>
                    <a:pt x="2527" y="4872"/>
                    <a:pt x="2545" y="4872"/>
                  </a:cubicBezTo>
                  <a:cubicBezTo>
                    <a:pt x="2694" y="4872"/>
                    <a:pt x="3136" y="4702"/>
                    <a:pt x="3273" y="4631"/>
                  </a:cubicBezTo>
                  <a:cubicBezTo>
                    <a:pt x="3426" y="4557"/>
                    <a:pt x="3531" y="4477"/>
                    <a:pt x="3605" y="4477"/>
                  </a:cubicBezTo>
                  <a:cubicBezTo>
                    <a:pt x="3684" y="4477"/>
                    <a:pt x="3887" y="5153"/>
                    <a:pt x="3912" y="5239"/>
                  </a:cubicBezTo>
                  <a:cubicBezTo>
                    <a:pt x="3936" y="5325"/>
                    <a:pt x="4041" y="5730"/>
                    <a:pt x="4145" y="5761"/>
                  </a:cubicBezTo>
                  <a:cubicBezTo>
                    <a:pt x="4202" y="5775"/>
                    <a:pt x="4355" y="5789"/>
                    <a:pt x="4488" y="5789"/>
                  </a:cubicBezTo>
                  <a:cubicBezTo>
                    <a:pt x="4585" y="5789"/>
                    <a:pt x="4673" y="5782"/>
                    <a:pt x="4704" y="5761"/>
                  </a:cubicBezTo>
                  <a:cubicBezTo>
                    <a:pt x="4710" y="5757"/>
                    <a:pt x="4716" y="5755"/>
                    <a:pt x="4724" y="5755"/>
                  </a:cubicBezTo>
                  <a:cubicBezTo>
                    <a:pt x="4816" y="5755"/>
                    <a:pt x="5015" y="6052"/>
                    <a:pt x="5066" y="6166"/>
                  </a:cubicBezTo>
                  <a:cubicBezTo>
                    <a:pt x="5140" y="6399"/>
                    <a:pt x="5201" y="6639"/>
                    <a:pt x="5244" y="6884"/>
                  </a:cubicBezTo>
                  <a:cubicBezTo>
                    <a:pt x="5269" y="7038"/>
                    <a:pt x="5526" y="7370"/>
                    <a:pt x="5778" y="7535"/>
                  </a:cubicBezTo>
                  <a:cubicBezTo>
                    <a:pt x="5729" y="7437"/>
                    <a:pt x="5686" y="7339"/>
                    <a:pt x="5655" y="7296"/>
                  </a:cubicBezTo>
                  <a:cubicBezTo>
                    <a:pt x="5576" y="7167"/>
                    <a:pt x="5502" y="6350"/>
                    <a:pt x="5471" y="6246"/>
                  </a:cubicBezTo>
                  <a:cubicBezTo>
                    <a:pt x="5447" y="6142"/>
                    <a:pt x="5318" y="5988"/>
                    <a:pt x="5244" y="5884"/>
                  </a:cubicBezTo>
                  <a:cubicBezTo>
                    <a:pt x="5164" y="5785"/>
                    <a:pt x="5140" y="5607"/>
                    <a:pt x="5041" y="5503"/>
                  </a:cubicBezTo>
                  <a:cubicBezTo>
                    <a:pt x="4937" y="5399"/>
                    <a:pt x="4630" y="5423"/>
                    <a:pt x="4550" y="5300"/>
                  </a:cubicBezTo>
                  <a:cubicBezTo>
                    <a:pt x="4476" y="5171"/>
                    <a:pt x="4243" y="4404"/>
                    <a:pt x="4194" y="4226"/>
                  </a:cubicBezTo>
                  <a:cubicBezTo>
                    <a:pt x="4145" y="4042"/>
                    <a:pt x="4274" y="3710"/>
                    <a:pt x="4194" y="3612"/>
                  </a:cubicBezTo>
                  <a:cubicBezTo>
                    <a:pt x="4120" y="3507"/>
                    <a:pt x="3936" y="3249"/>
                    <a:pt x="3733" y="3249"/>
                  </a:cubicBezTo>
                  <a:cubicBezTo>
                    <a:pt x="3531" y="3249"/>
                    <a:pt x="2585" y="3225"/>
                    <a:pt x="2456" y="3071"/>
                  </a:cubicBezTo>
                  <a:cubicBezTo>
                    <a:pt x="2327" y="2918"/>
                    <a:pt x="1664" y="2150"/>
                    <a:pt x="1480" y="1948"/>
                  </a:cubicBezTo>
                  <a:cubicBezTo>
                    <a:pt x="1302" y="1739"/>
                    <a:pt x="639" y="769"/>
                    <a:pt x="485" y="566"/>
                  </a:cubicBezTo>
                  <a:cubicBezTo>
                    <a:pt x="336" y="364"/>
                    <a:pt x="165" y="0"/>
                    <a:pt x="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62"/>
            <p:cNvSpPr/>
            <p:nvPr/>
          </p:nvSpPr>
          <p:spPr>
            <a:xfrm>
              <a:off x="6889448" y="1798450"/>
              <a:ext cx="39418" cy="224548"/>
            </a:xfrm>
            <a:custGeom>
              <a:rect b="b" l="l" r="r" t="t"/>
              <a:pathLst>
                <a:path extrusionOk="0" h="3361" w="590">
                  <a:moveTo>
                    <a:pt x="589" y="0"/>
                  </a:moveTo>
                  <a:lnTo>
                    <a:pt x="589" y="0"/>
                  </a:lnTo>
                  <a:cubicBezTo>
                    <a:pt x="430" y="25"/>
                    <a:pt x="209" y="55"/>
                    <a:pt x="0" y="80"/>
                  </a:cubicBezTo>
                  <a:cubicBezTo>
                    <a:pt x="0" y="80"/>
                    <a:pt x="74" y="1081"/>
                    <a:pt x="129" y="1492"/>
                  </a:cubicBezTo>
                  <a:cubicBezTo>
                    <a:pt x="178" y="1904"/>
                    <a:pt x="178" y="3132"/>
                    <a:pt x="203" y="3334"/>
                  </a:cubicBezTo>
                  <a:cubicBezTo>
                    <a:pt x="205" y="3352"/>
                    <a:pt x="207" y="3360"/>
                    <a:pt x="210" y="3360"/>
                  </a:cubicBezTo>
                  <a:cubicBezTo>
                    <a:pt x="237" y="3360"/>
                    <a:pt x="289" y="2464"/>
                    <a:pt x="356" y="2155"/>
                  </a:cubicBezTo>
                  <a:cubicBezTo>
                    <a:pt x="436" y="1824"/>
                    <a:pt x="461" y="725"/>
                    <a:pt x="534" y="571"/>
                  </a:cubicBezTo>
                  <a:cubicBezTo>
                    <a:pt x="571" y="504"/>
                    <a:pt x="583" y="252"/>
                    <a:pt x="5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62"/>
            <p:cNvSpPr/>
            <p:nvPr/>
          </p:nvSpPr>
          <p:spPr>
            <a:xfrm>
              <a:off x="6971491" y="1484576"/>
              <a:ext cx="258087" cy="757358"/>
            </a:xfrm>
            <a:custGeom>
              <a:rect b="b" l="l" r="r" t="t"/>
              <a:pathLst>
                <a:path extrusionOk="0" h="11336" w="3863">
                  <a:moveTo>
                    <a:pt x="3862" y="1"/>
                  </a:moveTo>
                  <a:cubicBezTo>
                    <a:pt x="3770" y="1"/>
                    <a:pt x="3684" y="25"/>
                    <a:pt x="3605" y="75"/>
                  </a:cubicBezTo>
                  <a:cubicBezTo>
                    <a:pt x="3531" y="130"/>
                    <a:pt x="3377" y="461"/>
                    <a:pt x="3297" y="560"/>
                  </a:cubicBezTo>
                  <a:cubicBezTo>
                    <a:pt x="3224" y="664"/>
                    <a:pt x="2862" y="1253"/>
                    <a:pt x="2763" y="1432"/>
                  </a:cubicBezTo>
                  <a:cubicBezTo>
                    <a:pt x="2659" y="1610"/>
                    <a:pt x="2198" y="2402"/>
                    <a:pt x="2069" y="2586"/>
                  </a:cubicBezTo>
                  <a:cubicBezTo>
                    <a:pt x="1940" y="2764"/>
                    <a:pt x="1480" y="3992"/>
                    <a:pt x="1382" y="4090"/>
                  </a:cubicBezTo>
                  <a:cubicBezTo>
                    <a:pt x="1290" y="4201"/>
                    <a:pt x="1185" y="4293"/>
                    <a:pt x="1075" y="4373"/>
                  </a:cubicBezTo>
                  <a:cubicBezTo>
                    <a:pt x="1087" y="4416"/>
                    <a:pt x="1228" y="4913"/>
                    <a:pt x="1228" y="5067"/>
                  </a:cubicBezTo>
                  <a:cubicBezTo>
                    <a:pt x="1228" y="5220"/>
                    <a:pt x="1431" y="6700"/>
                    <a:pt x="1382" y="6853"/>
                  </a:cubicBezTo>
                  <a:cubicBezTo>
                    <a:pt x="1326" y="7007"/>
                    <a:pt x="1179" y="7621"/>
                    <a:pt x="1124" y="7854"/>
                  </a:cubicBezTo>
                  <a:cubicBezTo>
                    <a:pt x="1075" y="8082"/>
                    <a:pt x="565" y="9825"/>
                    <a:pt x="436" y="10077"/>
                  </a:cubicBezTo>
                  <a:cubicBezTo>
                    <a:pt x="307" y="10335"/>
                    <a:pt x="0" y="11336"/>
                    <a:pt x="0" y="11336"/>
                  </a:cubicBezTo>
                  <a:cubicBezTo>
                    <a:pt x="0" y="11336"/>
                    <a:pt x="590" y="10439"/>
                    <a:pt x="663" y="10261"/>
                  </a:cubicBezTo>
                  <a:cubicBezTo>
                    <a:pt x="743" y="10077"/>
                    <a:pt x="1075" y="9518"/>
                    <a:pt x="1253" y="9236"/>
                  </a:cubicBezTo>
                  <a:cubicBezTo>
                    <a:pt x="1431" y="8953"/>
                    <a:pt x="2376" y="7701"/>
                    <a:pt x="2481" y="7418"/>
                  </a:cubicBezTo>
                  <a:cubicBezTo>
                    <a:pt x="2585" y="7136"/>
                    <a:pt x="2708" y="4809"/>
                    <a:pt x="2862" y="4397"/>
                  </a:cubicBezTo>
                  <a:cubicBezTo>
                    <a:pt x="3015" y="3992"/>
                    <a:pt x="3199" y="2789"/>
                    <a:pt x="3261" y="2555"/>
                  </a:cubicBezTo>
                  <a:cubicBezTo>
                    <a:pt x="3322" y="2328"/>
                    <a:pt x="3451" y="1051"/>
                    <a:pt x="3476" y="818"/>
                  </a:cubicBezTo>
                  <a:cubicBezTo>
                    <a:pt x="3506" y="590"/>
                    <a:pt x="3660" y="308"/>
                    <a:pt x="3684" y="203"/>
                  </a:cubicBezTo>
                  <a:cubicBezTo>
                    <a:pt x="3709" y="99"/>
                    <a:pt x="3862" y="1"/>
                    <a:pt x="3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62"/>
            <p:cNvSpPr/>
            <p:nvPr/>
          </p:nvSpPr>
          <p:spPr>
            <a:xfrm>
              <a:off x="7424399" y="1961266"/>
              <a:ext cx="348748" cy="280669"/>
            </a:xfrm>
            <a:custGeom>
              <a:rect b="b" l="l" r="r" t="t"/>
              <a:pathLst>
                <a:path extrusionOk="0" h="4201" w="5220">
                  <a:moveTo>
                    <a:pt x="178" y="1"/>
                  </a:moveTo>
                  <a:cubicBezTo>
                    <a:pt x="166" y="240"/>
                    <a:pt x="141" y="480"/>
                    <a:pt x="104" y="719"/>
                  </a:cubicBezTo>
                  <a:cubicBezTo>
                    <a:pt x="49" y="947"/>
                    <a:pt x="0" y="1561"/>
                    <a:pt x="25" y="1714"/>
                  </a:cubicBezTo>
                  <a:cubicBezTo>
                    <a:pt x="49" y="1868"/>
                    <a:pt x="80" y="2457"/>
                    <a:pt x="178" y="2740"/>
                  </a:cubicBezTo>
                  <a:cubicBezTo>
                    <a:pt x="246" y="2930"/>
                    <a:pt x="332" y="3538"/>
                    <a:pt x="375" y="3912"/>
                  </a:cubicBezTo>
                  <a:cubicBezTo>
                    <a:pt x="387" y="4047"/>
                    <a:pt x="399" y="4152"/>
                    <a:pt x="405" y="4201"/>
                  </a:cubicBezTo>
                  <a:lnTo>
                    <a:pt x="5219" y="4201"/>
                  </a:lnTo>
                  <a:cubicBezTo>
                    <a:pt x="5219" y="4201"/>
                    <a:pt x="5127" y="4004"/>
                    <a:pt x="5041" y="3826"/>
                  </a:cubicBezTo>
                  <a:cubicBezTo>
                    <a:pt x="4783" y="3661"/>
                    <a:pt x="4526" y="3329"/>
                    <a:pt x="4501" y="3175"/>
                  </a:cubicBezTo>
                  <a:cubicBezTo>
                    <a:pt x="4458" y="2930"/>
                    <a:pt x="4397" y="2690"/>
                    <a:pt x="4323" y="2457"/>
                  </a:cubicBezTo>
                  <a:cubicBezTo>
                    <a:pt x="4277" y="2337"/>
                    <a:pt x="4071" y="2041"/>
                    <a:pt x="3984" y="2041"/>
                  </a:cubicBezTo>
                  <a:cubicBezTo>
                    <a:pt x="3978" y="2041"/>
                    <a:pt x="3972" y="2042"/>
                    <a:pt x="3967" y="2046"/>
                  </a:cubicBezTo>
                  <a:cubicBezTo>
                    <a:pt x="3932" y="2070"/>
                    <a:pt x="3841" y="2079"/>
                    <a:pt x="3741" y="2079"/>
                  </a:cubicBezTo>
                  <a:cubicBezTo>
                    <a:pt x="3609" y="2079"/>
                    <a:pt x="3461" y="2063"/>
                    <a:pt x="3402" y="2046"/>
                  </a:cubicBezTo>
                  <a:cubicBezTo>
                    <a:pt x="3298" y="2021"/>
                    <a:pt x="3199" y="1616"/>
                    <a:pt x="3175" y="1530"/>
                  </a:cubicBezTo>
                  <a:cubicBezTo>
                    <a:pt x="3144" y="1444"/>
                    <a:pt x="2941" y="768"/>
                    <a:pt x="2868" y="768"/>
                  </a:cubicBezTo>
                  <a:cubicBezTo>
                    <a:pt x="2788" y="768"/>
                    <a:pt x="2683" y="848"/>
                    <a:pt x="2530" y="922"/>
                  </a:cubicBezTo>
                  <a:cubicBezTo>
                    <a:pt x="2393" y="993"/>
                    <a:pt x="1951" y="1163"/>
                    <a:pt x="1802" y="1163"/>
                  </a:cubicBezTo>
                  <a:cubicBezTo>
                    <a:pt x="1784" y="1163"/>
                    <a:pt x="1771" y="1161"/>
                    <a:pt x="1762" y="1155"/>
                  </a:cubicBezTo>
                  <a:cubicBezTo>
                    <a:pt x="1689" y="1100"/>
                    <a:pt x="1609" y="818"/>
                    <a:pt x="1535" y="719"/>
                  </a:cubicBezTo>
                  <a:cubicBezTo>
                    <a:pt x="1455" y="615"/>
                    <a:pt x="817" y="541"/>
                    <a:pt x="743" y="486"/>
                  </a:cubicBezTo>
                  <a:cubicBezTo>
                    <a:pt x="663" y="437"/>
                    <a:pt x="688" y="259"/>
                    <a:pt x="614" y="179"/>
                  </a:cubicBezTo>
                  <a:cubicBezTo>
                    <a:pt x="553" y="118"/>
                    <a:pt x="344" y="105"/>
                    <a:pt x="240" y="56"/>
                  </a:cubicBezTo>
                  <a:cubicBezTo>
                    <a:pt x="215" y="44"/>
                    <a:pt x="190" y="25"/>
                    <a:pt x="1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62"/>
            <p:cNvSpPr/>
            <p:nvPr/>
          </p:nvSpPr>
          <p:spPr>
            <a:xfrm>
              <a:off x="7424399" y="1961266"/>
              <a:ext cx="219137" cy="280669"/>
            </a:xfrm>
            <a:custGeom>
              <a:rect b="b" l="l" r="r" t="t"/>
              <a:pathLst>
                <a:path extrusionOk="0" h="4201" w="3280">
                  <a:moveTo>
                    <a:pt x="178" y="1"/>
                  </a:moveTo>
                  <a:cubicBezTo>
                    <a:pt x="166" y="240"/>
                    <a:pt x="141" y="480"/>
                    <a:pt x="104" y="719"/>
                  </a:cubicBezTo>
                  <a:cubicBezTo>
                    <a:pt x="49" y="947"/>
                    <a:pt x="0" y="1561"/>
                    <a:pt x="25" y="1714"/>
                  </a:cubicBezTo>
                  <a:cubicBezTo>
                    <a:pt x="49" y="1868"/>
                    <a:pt x="80" y="2457"/>
                    <a:pt x="178" y="2740"/>
                  </a:cubicBezTo>
                  <a:cubicBezTo>
                    <a:pt x="246" y="2930"/>
                    <a:pt x="332" y="3538"/>
                    <a:pt x="375" y="3912"/>
                  </a:cubicBezTo>
                  <a:lnTo>
                    <a:pt x="540" y="4201"/>
                  </a:lnTo>
                  <a:lnTo>
                    <a:pt x="3279" y="4201"/>
                  </a:lnTo>
                  <a:cubicBezTo>
                    <a:pt x="3224" y="4140"/>
                    <a:pt x="3175" y="4078"/>
                    <a:pt x="3138" y="4011"/>
                  </a:cubicBezTo>
                  <a:cubicBezTo>
                    <a:pt x="3052" y="3875"/>
                    <a:pt x="2892" y="3360"/>
                    <a:pt x="2616" y="3268"/>
                  </a:cubicBezTo>
                  <a:cubicBezTo>
                    <a:pt x="2346" y="3175"/>
                    <a:pt x="2198" y="2918"/>
                    <a:pt x="2020" y="2795"/>
                  </a:cubicBezTo>
                  <a:cubicBezTo>
                    <a:pt x="1842" y="2666"/>
                    <a:pt x="1787" y="2279"/>
                    <a:pt x="1664" y="2095"/>
                  </a:cubicBezTo>
                  <a:cubicBezTo>
                    <a:pt x="1535" y="1911"/>
                    <a:pt x="1333" y="1438"/>
                    <a:pt x="1087" y="1254"/>
                  </a:cubicBezTo>
                  <a:cubicBezTo>
                    <a:pt x="841" y="1075"/>
                    <a:pt x="553" y="738"/>
                    <a:pt x="461" y="437"/>
                  </a:cubicBezTo>
                  <a:cubicBezTo>
                    <a:pt x="418" y="290"/>
                    <a:pt x="344" y="161"/>
                    <a:pt x="240" y="56"/>
                  </a:cubicBezTo>
                  <a:cubicBezTo>
                    <a:pt x="221" y="32"/>
                    <a:pt x="197" y="19"/>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62"/>
            <p:cNvSpPr/>
            <p:nvPr/>
          </p:nvSpPr>
          <p:spPr>
            <a:xfrm>
              <a:off x="6542368" y="1823036"/>
              <a:ext cx="240850" cy="418899"/>
            </a:xfrm>
            <a:custGeom>
              <a:rect b="b" l="l" r="r" t="t"/>
              <a:pathLst>
                <a:path extrusionOk="0" h="6270" w="3605">
                  <a:moveTo>
                    <a:pt x="3273" y="1"/>
                  </a:moveTo>
                  <a:cubicBezTo>
                    <a:pt x="3193" y="74"/>
                    <a:pt x="3199" y="179"/>
                    <a:pt x="3169" y="308"/>
                  </a:cubicBezTo>
                  <a:cubicBezTo>
                    <a:pt x="3144" y="437"/>
                    <a:pt x="3015" y="1327"/>
                    <a:pt x="2886" y="1560"/>
                  </a:cubicBezTo>
                  <a:cubicBezTo>
                    <a:pt x="2763" y="1787"/>
                    <a:pt x="2684" y="2530"/>
                    <a:pt x="2659" y="2659"/>
                  </a:cubicBezTo>
                  <a:lnTo>
                    <a:pt x="2659" y="2666"/>
                  </a:lnTo>
                  <a:cubicBezTo>
                    <a:pt x="2628" y="2788"/>
                    <a:pt x="2432" y="2813"/>
                    <a:pt x="2223" y="2942"/>
                  </a:cubicBezTo>
                  <a:cubicBezTo>
                    <a:pt x="2020" y="3071"/>
                    <a:pt x="897" y="3531"/>
                    <a:pt x="817" y="3685"/>
                  </a:cubicBezTo>
                  <a:cubicBezTo>
                    <a:pt x="743" y="3838"/>
                    <a:pt x="688" y="4477"/>
                    <a:pt x="510" y="4858"/>
                  </a:cubicBezTo>
                  <a:cubicBezTo>
                    <a:pt x="332" y="5244"/>
                    <a:pt x="0" y="6270"/>
                    <a:pt x="0" y="6270"/>
                  </a:cubicBezTo>
                  <a:lnTo>
                    <a:pt x="3089" y="6270"/>
                  </a:lnTo>
                  <a:cubicBezTo>
                    <a:pt x="3218" y="6104"/>
                    <a:pt x="3605" y="5607"/>
                    <a:pt x="3556" y="5502"/>
                  </a:cubicBezTo>
                  <a:cubicBezTo>
                    <a:pt x="3500" y="5373"/>
                    <a:pt x="3347" y="4858"/>
                    <a:pt x="3273" y="4655"/>
                  </a:cubicBezTo>
                  <a:cubicBezTo>
                    <a:pt x="3193" y="4452"/>
                    <a:pt x="3427" y="4145"/>
                    <a:pt x="3402" y="3937"/>
                  </a:cubicBezTo>
                  <a:cubicBezTo>
                    <a:pt x="3377" y="3734"/>
                    <a:pt x="3144" y="2917"/>
                    <a:pt x="3144" y="2666"/>
                  </a:cubicBezTo>
                  <a:cubicBezTo>
                    <a:pt x="3144" y="2420"/>
                    <a:pt x="3144" y="1253"/>
                    <a:pt x="3193" y="1051"/>
                  </a:cubicBezTo>
                  <a:cubicBezTo>
                    <a:pt x="3249" y="842"/>
                    <a:pt x="3187" y="222"/>
                    <a:pt x="3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62"/>
            <p:cNvSpPr/>
            <p:nvPr/>
          </p:nvSpPr>
          <p:spPr>
            <a:xfrm>
              <a:off x="6596885" y="2001085"/>
              <a:ext cx="123131" cy="124400"/>
            </a:xfrm>
            <a:custGeom>
              <a:rect b="b" l="l" r="r" t="t"/>
              <a:pathLst>
                <a:path extrusionOk="0" h="1862" w="1843">
                  <a:moveTo>
                    <a:pt x="1843" y="1"/>
                  </a:moveTo>
                  <a:cubicBezTo>
                    <a:pt x="1812" y="123"/>
                    <a:pt x="1616" y="148"/>
                    <a:pt x="1407" y="277"/>
                  </a:cubicBezTo>
                  <a:cubicBezTo>
                    <a:pt x="1204" y="406"/>
                    <a:pt x="81" y="866"/>
                    <a:pt x="1" y="1020"/>
                  </a:cubicBezTo>
                  <a:cubicBezTo>
                    <a:pt x="1" y="1020"/>
                    <a:pt x="363" y="1118"/>
                    <a:pt x="517" y="1222"/>
                  </a:cubicBezTo>
                  <a:cubicBezTo>
                    <a:pt x="695" y="1333"/>
                    <a:pt x="885" y="1437"/>
                    <a:pt x="1075" y="1529"/>
                  </a:cubicBezTo>
                  <a:cubicBezTo>
                    <a:pt x="1229" y="1609"/>
                    <a:pt x="1382" y="1861"/>
                    <a:pt x="1382" y="1861"/>
                  </a:cubicBezTo>
                  <a:cubicBezTo>
                    <a:pt x="1382" y="1861"/>
                    <a:pt x="1536" y="1327"/>
                    <a:pt x="1591" y="1198"/>
                  </a:cubicBezTo>
                  <a:cubicBezTo>
                    <a:pt x="1640" y="1069"/>
                    <a:pt x="1665" y="608"/>
                    <a:pt x="1714" y="455"/>
                  </a:cubicBezTo>
                  <a:cubicBezTo>
                    <a:pt x="1763" y="314"/>
                    <a:pt x="1831" y="50"/>
                    <a:pt x="18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62"/>
            <p:cNvSpPr/>
            <p:nvPr/>
          </p:nvSpPr>
          <p:spPr>
            <a:xfrm>
              <a:off x="6971491" y="1980173"/>
              <a:ext cx="234303" cy="261762"/>
            </a:xfrm>
            <a:custGeom>
              <a:rect b="b" l="l" r="r" t="t"/>
              <a:pathLst>
                <a:path extrusionOk="0" h="3918" w="3507">
                  <a:moveTo>
                    <a:pt x="2481" y="0"/>
                  </a:moveTo>
                  <a:cubicBezTo>
                    <a:pt x="2376" y="283"/>
                    <a:pt x="1431" y="1535"/>
                    <a:pt x="1253" y="1818"/>
                  </a:cubicBezTo>
                  <a:cubicBezTo>
                    <a:pt x="1075" y="2100"/>
                    <a:pt x="743" y="2659"/>
                    <a:pt x="663" y="2843"/>
                  </a:cubicBezTo>
                  <a:cubicBezTo>
                    <a:pt x="590" y="3021"/>
                    <a:pt x="0" y="3918"/>
                    <a:pt x="0" y="3918"/>
                  </a:cubicBezTo>
                  <a:lnTo>
                    <a:pt x="3506" y="3918"/>
                  </a:lnTo>
                  <a:cubicBezTo>
                    <a:pt x="3506" y="3918"/>
                    <a:pt x="3377" y="3586"/>
                    <a:pt x="3322" y="3402"/>
                  </a:cubicBezTo>
                  <a:cubicBezTo>
                    <a:pt x="3273" y="3224"/>
                    <a:pt x="2966" y="2684"/>
                    <a:pt x="2892" y="2352"/>
                  </a:cubicBezTo>
                  <a:cubicBezTo>
                    <a:pt x="2812" y="2021"/>
                    <a:pt x="2659" y="1155"/>
                    <a:pt x="2659" y="872"/>
                  </a:cubicBezTo>
                  <a:cubicBezTo>
                    <a:pt x="2653" y="571"/>
                    <a:pt x="2591" y="277"/>
                    <a:pt x="24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62"/>
            <p:cNvSpPr/>
            <p:nvPr/>
          </p:nvSpPr>
          <p:spPr>
            <a:xfrm>
              <a:off x="7424399" y="1961266"/>
              <a:ext cx="209650" cy="280669"/>
            </a:xfrm>
            <a:custGeom>
              <a:rect b="b" l="l" r="r" t="t"/>
              <a:pathLst>
                <a:path extrusionOk="0" h="4201" w="3138">
                  <a:moveTo>
                    <a:pt x="178" y="1"/>
                  </a:moveTo>
                  <a:cubicBezTo>
                    <a:pt x="166" y="240"/>
                    <a:pt x="141" y="480"/>
                    <a:pt x="98" y="719"/>
                  </a:cubicBezTo>
                  <a:cubicBezTo>
                    <a:pt x="49" y="947"/>
                    <a:pt x="0" y="1561"/>
                    <a:pt x="25" y="1714"/>
                  </a:cubicBezTo>
                  <a:cubicBezTo>
                    <a:pt x="49" y="1868"/>
                    <a:pt x="74" y="2457"/>
                    <a:pt x="178" y="2740"/>
                  </a:cubicBezTo>
                  <a:cubicBezTo>
                    <a:pt x="270" y="2997"/>
                    <a:pt x="387" y="4023"/>
                    <a:pt x="405" y="4201"/>
                  </a:cubicBezTo>
                  <a:lnTo>
                    <a:pt x="3138" y="4201"/>
                  </a:lnTo>
                  <a:cubicBezTo>
                    <a:pt x="3089" y="4072"/>
                    <a:pt x="2868" y="3544"/>
                    <a:pt x="2683" y="3458"/>
                  </a:cubicBezTo>
                  <a:cubicBezTo>
                    <a:pt x="2481" y="3354"/>
                    <a:pt x="1891" y="2893"/>
                    <a:pt x="1812" y="2635"/>
                  </a:cubicBezTo>
                  <a:cubicBezTo>
                    <a:pt x="1738" y="2383"/>
                    <a:pt x="1455" y="1868"/>
                    <a:pt x="1302" y="1640"/>
                  </a:cubicBezTo>
                  <a:cubicBezTo>
                    <a:pt x="1148" y="1407"/>
                    <a:pt x="841" y="1180"/>
                    <a:pt x="663" y="922"/>
                  </a:cubicBezTo>
                  <a:cubicBezTo>
                    <a:pt x="485" y="670"/>
                    <a:pt x="178" y="1"/>
                    <a:pt x="1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62"/>
            <p:cNvSpPr/>
            <p:nvPr/>
          </p:nvSpPr>
          <p:spPr>
            <a:xfrm>
              <a:off x="7027278" y="2118403"/>
              <a:ext cx="53381" cy="111640"/>
            </a:xfrm>
            <a:custGeom>
              <a:rect b="b" l="l" r="r" t="t"/>
              <a:pathLst>
                <a:path extrusionOk="0" h="1671" w="799">
                  <a:moveTo>
                    <a:pt x="258" y="1"/>
                  </a:moveTo>
                  <a:lnTo>
                    <a:pt x="0" y="449"/>
                  </a:lnTo>
                  <a:cubicBezTo>
                    <a:pt x="105" y="572"/>
                    <a:pt x="191" y="707"/>
                    <a:pt x="264" y="848"/>
                  </a:cubicBezTo>
                  <a:cubicBezTo>
                    <a:pt x="338" y="1032"/>
                    <a:pt x="547" y="1235"/>
                    <a:pt x="596" y="1364"/>
                  </a:cubicBezTo>
                  <a:cubicBezTo>
                    <a:pt x="639" y="1468"/>
                    <a:pt x="694" y="1573"/>
                    <a:pt x="749" y="1671"/>
                  </a:cubicBezTo>
                  <a:cubicBezTo>
                    <a:pt x="749" y="1671"/>
                    <a:pt x="798" y="1309"/>
                    <a:pt x="749" y="1155"/>
                  </a:cubicBezTo>
                  <a:cubicBezTo>
                    <a:pt x="700" y="1002"/>
                    <a:pt x="491" y="848"/>
                    <a:pt x="467" y="725"/>
                  </a:cubicBezTo>
                  <a:cubicBezTo>
                    <a:pt x="442" y="596"/>
                    <a:pt x="258" y="1"/>
                    <a:pt x="2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62"/>
            <p:cNvSpPr/>
            <p:nvPr/>
          </p:nvSpPr>
          <p:spPr>
            <a:xfrm>
              <a:off x="6453711" y="2241868"/>
              <a:ext cx="1332993" cy="1487992"/>
            </a:xfrm>
            <a:custGeom>
              <a:rect b="b" l="l" r="r" t="t"/>
              <a:pathLst>
                <a:path extrusionOk="0" h="22272" w="19952">
                  <a:moveTo>
                    <a:pt x="1333" y="1"/>
                  </a:moveTo>
                  <a:cubicBezTo>
                    <a:pt x="1241" y="259"/>
                    <a:pt x="1094" y="492"/>
                    <a:pt x="904" y="689"/>
                  </a:cubicBezTo>
                  <a:cubicBezTo>
                    <a:pt x="885" y="707"/>
                    <a:pt x="867" y="725"/>
                    <a:pt x="842" y="744"/>
                  </a:cubicBezTo>
                  <a:cubicBezTo>
                    <a:pt x="498" y="1051"/>
                    <a:pt x="154" y="1548"/>
                    <a:pt x="75" y="1782"/>
                  </a:cubicBezTo>
                  <a:cubicBezTo>
                    <a:pt x="13" y="1972"/>
                    <a:pt x="1" y="2758"/>
                    <a:pt x="44" y="3188"/>
                  </a:cubicBezTo>
                  <a:cubicBezTo>
                    <a:pt x="50" y="3255"/>
                    <a:pt x="62" y="3323"/>
                    <a:pt x="75" y="3390"/>
                  </a:cubicBezTo>
                  <a:cubicBezTo>
                    <a:pt x="99" y="3470"/>
                    <a:pt x="130" y="3544"/>
                    <a:pt x="167" y="3618"/>
                  </a:cubicBezTo>
                  <a:cubicBezTo>
                    <a:pt x="210" y="3716"/>
                    <a:pt x="271" y="3826"/>
                    <a:pt x="332" y="3937"/>
                  </a:cubicBezTo>
                  <a:cubicBezTo>
                    <a:pt x="400" y="4041"/>
                    <a:pt x="461" y="4158"/>
                    <a:pt x="523" y="4262"/>
                  </a:cubicBezTo>
                  <a:cubicBezTo>
                    <a:pt x="578" y="4367"/>
                    <a:pt x="633" y="4471"/>
                    <a:pt x="676" y="4582"/>
                  </a:cubicBezTo>
                  <a:cubicBezTo>
                    <a:pt x="725" y="4723"/>
                    <a:pt x="830" y="4987"/>
                    <a:pt x="934" y="5263"/>
                  </a:cubicBezTo>
                  <a:cubicBezTo>
                    <a:pt x="1088" y="5662"/>
                    <a:pt x="1254" y="6092"/>
                    <a:pt x="1333" y="6233"/>
                  </a:cubicBezTo>
                  <a:cubicBezTo>
                    <a:pt x="1456" y="6461"/>
                    <a:pt x="1960" y="7154"/>
                    <a:pt x="2304" y="7461"/>
                  </a:cubicBezTo>
                  <a:cubicBezTo>
                    <a:pt x="2647" y="7768"/>
                    <a:pt x="2881" y="7768"/>
                    <a:pt x="2838" y="8075"/>
                  </a:cubicBezTo>
                  <a:cubicBezTo>
                    <a:pt x="2801" y="8383"/>
                    <a:pt x="2617" y="9647"/>
                    <a:pt x="2844" y="9764"/>
                  </a:cubicBezTo>
                  <a:cubicBezTo>
                    <a:pt x="3071" y="9875"/>
                    <a:pt x="3304" y="10145"/>
                    <a:pt x="3415" y="10378"/>
                  </a:cubicBezTo>
                  <a:cubicBezTo>
                    <a:pt x="3525" y="10605"/>
                    <a:pt x="3875" y="10796"/>
                    <a:pt x="3986" y="10949"/>
                  </a:cubicBezTo>
                  <a:cubicBezTo>
                    <a:pt x="4103" y="11103"/>
                    <a:pt x="5368" y="12294"/>
                    <a:pt x="5521" y="12411"/>
                  </a:cubicBezTo>
                  <a:cubicBezTo>
                    <a:pt x="5675" y="12527"/>
                    <a:pt x="6369" y="13522"/>
                    <a:pt x="6522" y="13675"/>
                  </a:cubicBezTo>
                  <a:cubicBezTo>
                    <a:pt x="6676" y="13829"/>
                    <a:pt x="7633" y="14099"/>
                    <a:pt x="7861" y="14216"/>
                  </a:cubicBezTo>
                  <a:cubicBezTo>
                    <a:pt x="8094" y="14326"/>
                    <a:pt x="8462" y="14406"/>
                    <a:pt x="8585" y="14523"/>
                  </a:cubicBezTo>
                  <a:cubicBezTo>
                    <a:pt x="8708" y="14633"/>
                    <a:pt x="9205" y="16132"/>
                    <a:pt x="9242" y="16402"/>
                  </a:cubicBezTo>
                  <a:cubicBezTo>
                    <a:pt x="9273" y="16604"/>
                    <a:pt x="9494" y="16936"/>
                    <a:pt x="9611" y="17206"/>
                  </a:cubicBezTo>
                  <a:cubicBezTo>
                    <a:pt x="9641" y="17280"/>
                    <a:pt x="9666" y="17354"/>
                    <a:pt x="9678" y="17440"/>
                  </a:cubicBezTo>
                  <a:cubicBezTo>
                    <a:pt x="9703" y="17704"/>
                    <a:pt x="9973" y="19128"/>
                    <a:pt x="9973" y="19546"/>
                  </a:cubicBezTo>
                  <a:cubicBezTo>
                    <a:pt x="9973" y="19969"/>
                    <a:pt x="10090" y="20510"/>
                    <a:pt x="10126" y="20927"/>
                  </a:cubicBezTo>
                  <a:cubicBezTo>
                    <a:pt x="10163" y="21339"/>
                    <a:pt x="10513" y="22217"/>
                    <a:pt x="10538" y="22272"/>
                  </a:cubicBezTo>
                  <a:lnTo>
                    <a:pt x="10943" y="22118"/>
                  </a:lnTo>
                  <a:lnTo>
                    <a:pt x="11612" y="20737"/>
                  </a:lnTo>
                  <a:cubicBezTo>
                    <a:pt x="11612" y="20737"/>
                    <a:pt x="11852" y="20080"/>
                    <a:pt x="11969" y="20043"/>
                  </a:cubicBezTo>
                  <a:cubicBezTo>
                    <a:pt x="12263" y="19920"/>
                    <a:pt x="12546" y="19779"/>
                    <a:pt x="12816" y="19607"/>
                  </a:cubicBezTo>
                  <a:cubicBezTo>
                    <a:pt x="12847" y="19589"/>
                    <a:pt x="12871" y="19570"/>
                    <a:pt x="12890" y="19546"/>
                  </a:cubicBezTo>
                  <a:cubicBezTo>
                    <a:pt x="13043" y="19245"/>
                    <a:pt x="13184" y="18938"/>
                    <a:pt x="13313" y="18625"/>
                  </a:cubicBezTo>
                  <a:cubicBezTo>
                    <a:pt x="13350" y="18508"/>
                    <a:pt x="14081" y="16783"/>
                    <a:pt x="14308" y="16475"/>
                  </a:cubicBezTo>
                  <a:cubicBezTo>
                    <a:pt x="14541" y="16168"/>
                    <a:pt x="15112" y="14554"/>
                    <a:pt x="15076" y="14400"/>
                  </a:cubicBezTo>
                  <a:cubicBezTo>
                    <a:pt x="15039" y="14247"/>
                    <a:pt x="15690" y="13289"/>
                    <a:pt x="15806" y="13098"/>
                  </a:cubicBezTo>
                  <a:cubicBezTo>
                    <a:pt x="15923" y="12908"/>
                    <a:pt x="16457" y="12140"/>
                    <a:pt x="16494" y="11987"/>
                  </a:cubicBezTo>
                  <a:cubicBezTo>
                    <a:pt x="16537" y="11833"/>
                    <a:pt x="16574" y="9758"/>
                    <a:pt x="16691" y="9641"/>
                  </a:cubicBezTo>
                  <a:cubicBezTo>
                    <a:pt x="16801" y="9531"/>
                    <a:pt x="17839" y="8223"/>
                    <a:pt x="18029" y="7953"/>
                  </a:cubicBezTo>
                  <a:cubicBezTo>
                    <a:pt x="18226" y="7689"/>
                    <a:pt x="19104" y="6264"/>
                    <a:pt x="19104" y="6154"/>
                  </a:cubicBezTo>
                  <a:cubicBezTo>
                    <a:pt x="19104" y="6049"/>
                    <a:pt x="19024" y="4704"/>
                    <a:pt x="19073" y="4232"/>
                  </a:cubicBezTo>
                  <a:cubicBezTo>
                    <a:pt x="19073" y="4176"/>
                    <a:pt x="19085" y="4127"/>
                    <a:pt x="19104" y="4078"/>
                  </a:cubicBezTo>
                  <a:cubicBezTo>
                    <a:pt x="19220" y="3925"/>
                    <a:pt x="19374" y="3390"/>
                    <a:pt x="19564" y="3004"/>
                  </a:cubicBezTo>
                  <a:cubicBezTo>
                    <a:pt x="19761" y="2623"/>
                    <a:pt x="19951" y="1966"/>
                    <a:pt x="19914" y="1739"/>
                  </a:cubicBezTo>
                  <a:cubicBezTo>
                    <a:pt x="19877" y="1505"/>
                    <a:pt x="19927" y="897"/>
                    <a:pt x="19920" y="627"/>
                  </a:cubicBezTo>
                  <a:cubicBezTo>
                    <a:pt x="19920" y="357"/>
                    <a:pt x="19755" y="1"/>
                    <a:pt x="197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62"/>
            <p:cNvSpPr/>
            <p:nvPr/>
          </p:nvSpPr>
          <p:spPr>
            <a:xfrm>
              <a:off x="6453711" y="2241868"/>
              <a:ext cx="295033" cy="351688"/>
            </a:xfrm>
            <a:custGeom>
              <a:rect b="b" l="l" r="r" t="t"/>
              <a:pathLst>
                <a:path extrusionOk="0" h="5264" w="4416">
                  <a:moveTo>
                    <a:pt x="1327" y="1"/>
                  </a:moveTo>
                  <a:cubicBezTo>
                    <a:pt x="1235" y="253"/>
                    <a:pt x="1094" y="486"/>
                    <a:pt x="904" y="683"/>
                  </a:cubicBezTo>
                  <a:cubicBezTo>
                    <a:pt x="885" y="701"/>
                    <a:pt x="861" y="719"/>
                    <a:pt x="842" y="738"/>
                  </a:cubicBezTo>
                  <a:cubicBezTo>
                    <a:pt x="498" y="1045"/>
                    <a:pt x="154" y="1548"/>
                    <a:pt x="75" y="1775"/>
                  </a:cubicBezTo>
                  <a:cubicBezTo>
                    <a:pt x="1" y="2009"/>
                    <a:pt x="1" y="3083"/>
                    <a:pt x="75" y="3390"/>
                  </a:cubicBezTo>
                  <a:cubicBezTo>
                    <a:pt x="154" y="3697"/>
                    <a:pt x="541" y="4232"/>
                    <a:pt x="676" y="4575"/>
                  </a:cubicBezTo>
                  <a:cubicBezTo>
                    <a:pt x="725" y="4723"/>
                    <a:pt x="824" y="4987"/>
                    <a:pt x="934" y="5263"/>
                  </a:cubicBezTo>
                  <a:cubicBezTo>
                    <a:pt x="928" y="5226"/>
                    <a:pt x="904" y="4809"/>
                    <a:pt x="904" y="4711"/>
                  </a:cubicBezTo>
                  <a:cubicBezTo>
                    <a:pt x="904" y="4618"/>
                    <a:pt x="1075" y="4250"/>
                    <a:pt x="1149" y="4158"/>
                  </a:cubicBezTo>
                  <a:cubicBezTo>
                    <a:pt x="1229" y="4060"/>
                    <a:pt x="1518" y="3483"/>
                    <a:pt x="1573" y="3427"/>
                  </a:cubicBezTo>
                  <a:cubicBezTo>
                    <a:pt x="1628" y="3372"/>
                    <a:pt x="1726" y="2930"/>
                    <a:pt x="1800" y="2832"/>
                  </a:cubicBezTo>
                  <a:cubicBezTo>
                    <a:pt x="1825" y="2807"/>
                    <a:pt x="1849" y="2783"/>
                    <a:pt x="1874" y="2758"/>
                  </a:cubicBezTo>
                  <a:cubicBezTo>
                    <a:pt x="2033" y="2623"/>
                    <a:pt x="2199" y="2500"/>
                    <a:pt x="2377" y="2390"/>
                  </a:cubicBezTo>
                  <a:lnTo>
                    <a:pt x="3182" y="1990"/>
                  </a:lnTo>
                  <a:cubicBezTo>
                    <a:pt x="3335" y="1911"/>
                    <a:pt x="3857" y="1739"/>
                    <a:pt x="3857" y="1739"/>
                  </a:cubicBezTo>
                  <a:cubicBezTo>
                    <a:pt x="3894" y="1604"/>
                    <a:pt x="3937" y="1468"/>
                    <a:pt x="3986" y="1333"/>
                  </a:cubicBezTo>
                  <a:cubicBezTo>
                    <a:pt x="4041" y="1223"/>
                    <a:pt x="3986" y="891"/>
                    <a:pt x="4066" y="683"/>
                  </a:cubicBezTo>
                  <a:cubicBezTo>
                    <a:pt x="4170" y="449"/>
                    <a:pt x="4287" y="222"/>
                    <a:pt x="4416" y="1"/>
                  </a:cubicBezTo>
                  <a:close/>
                </a:path>
              </a:pathLst>
            </a:custGeom>
            <a:solidFill>
              <a:srgbClr val="57A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62"/>
            <p:cNvSpPr/>
            <p:nvPr/>
          </p:nvSpPr>
          <p:spPr>
            <a:xfrm>
              <a:off x="6453310" y="2287433"/>
              <a:ext cx="125603" cy="306123"/>
            </a:xfrm>
            <a:custGeom>
              <a:rect b="b" l="l" r="r" t="t"/>
              <a:pathLst>
                <a:path extrusionOk="0" h="4582" w="1880">
                  <a:moveTo>
                    <a:pt x="903" y="1"/>
                  </a:moveTo>
                  <a:cubicBezTo>
                    <a:pt x="885" y="19"/>
                    <a:pt x="867" y="37"/>
                    <a:pt x="848" y="56"/>
                  </a:cubicBezTo>
                  <a:cubicBezTo>
                    <a:pt x="498" y="363"/>
                    <a:pt x="154" y="866"/>
                    <a:pt x="81" y="1093"/>
                  </a:cubicBezTo>
                  <a:cubicBezTo>
                    <a:pt x="1" y="1327"/>
                    <a:pt x="1" y="2401"/>
                    <a:pt x="81" y="2708"/>
                  </a:cubicBezTo>
                  <a:cubicBezTo>
                    <a:pt x="154" y="3015"/>
                    <a:pt x="547" y="3550"/>
                    <a:pt x="676" y="3893"/>
                  </a:cubicBezTo>
                  <a:cubicBezTo>
                    <a:pt x="731" y="4041"/>
                    <a:pt x="830" y="4305"/>
                    <a:pt x="934" y="4581"/>
                  </a:cubicBezTo>
                  <a:cubicBezTo>
                    <a:pt x="934" y="4544"/>
                    <a:pt x="903" y="4127"/>
                    <a:pt x="903" y="4029"/>
                  </a:cubicBezTo>
                  <a:cubicBezTo>
                    <a:pt x="903" y="3936"/>
                    <a:pt x="1075" y="3568"/>
                    <a:pt x="1155" y="3476"/>
                  </a:cubicBezTo>
                  <a:cubicBezTo>
                    <a:pt x="1229" y="3378"/>
                    <a:pt x="1517" y="2801"/>
                    <a:pt x="1573" y="2745"/>
                  </a:cubicBezTo>
                  <a:cubicBezTo>
                    <a:pt x="1634" y="2690"/>
                    <a:pt x="1726" y="2248"/>
                    <a:pt x="1806" y="2150"/>
                  </a:cubicBezTo>
                  <a:cubicBezTo>
                    <a:pt x="1831" y="2125"/>
                    <a:pt x="1855" y="2101"/>
                    <a:pt x="1880" y="2076"/>
                  </a:cubicBezTo>
                  <a:cubicBezTo>
                    <a:pt x="1763" y="1806"/>
                    <a:pt x="1671" y="1443"/>
                    <a:pt x="1536" y="1210"/>
                  </a:cubicBezTo>
                  <a:cubicBezTo>
                    <a:pt x="1358" y="903"/>
                    <a:pt x="903" y="1"/>
                    <a:pt x="9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62"/>
            <p:cNvSpPr/>
            <p:nvPr/>
          </p:nvSpPr>
          <p:spPr>
            <a:xfrm>
              <a:off x="6945635" y="2241467"/>
              <a:ext cx="290490" cy="892782"/>
            </a:xfrm>
            <a:custGeom>
              <a:rect b="b" l="l" r="r" t="t"/>
              <a:pathLst>
                <a:path extrusionOk="0" h="13363" w="4348">
                  <a:moveTo>
                    <a:pt x="3887" y="1"/>
                  </a:moveTo>
                  <a:lnTo>
                    <a:pt x="387" y="7"/>
                  </a:lnTo>
                  <a:lnTo>
                    <a:pt x="129" y="517"/>
                  </a:lnTo>
                  <a:cubicBezTo>
                    <a:pt x="49" y="670"/>
                    <a:pt x="49" y="2254"/>
                    <a:pt x="49" y="2488"/>
                  </a:cubicBezTo>
                  <a:cubicBezTo>
                    <a:pt x="49" y="2715"/>
                    <a:pt x="80" y="4305"/>
                    <a:pt x="49" y="4483"/>
                  </a:cubicBezTo>
                  <a:cubicBezTo>
                    <a:pt x="25" y="4661"/>
                    <a:pt x="0" y="5165"/>
                    <a:pt x="49" y="5337"/>
                  </a:cubicBezTo>
                  <a:cubicBezTo>
                    <a:pt x="105" y="5509"/>
                    <a:pt x="1253" y="6786"/>
                    <a:pt x="1333" y="6939"/>
                  </a:cubicBezTo>
                  <a:cubicBezTo>
                    <a:pt x="1406" y="7093"/>
                    <a:pt x="1535" y="7707"/>
                    <a:pt x="1535" y="7934"/>
                  </a:cubicBezTo>
                  <a:cubicBezTo>
                    <a:pt x="1535" y="8167"/>
                    <a:pt x="1357" y="9445"/>
                    <a:pt x="1333" y="9598"/>
                  </a:cubicBezTo>
                  <a:cubicBezTo>
                    <a:pt x="1308" y="9752"/>
                    <a:pt x="1308" y="10851"/>
                    <a:pt x="1308" y="11004"/>
                  </a:cubicBezTo>
                  <a:cubicBezTo>
                    <a:pt x="1308" y="11158"/>
                    <a:pt x="1842" y="11852"/>
                    <a:pt x="1867" y="11981"/>
                  </a:cubicBezTo>
                  <a:cubicBezTo>
                    <a:pt x="1891" y="12103"/>
                    <a:pt x="2573" y="12490"/>
                    <a:pt x="2604" y="12564"/>
                  </a:cubicBezTo>
                  <a:cubicBezTo>
                    <a:pt x="2634" y="12644"/>
                    <a:pt x="3070" y="13362"/>
                    <a:pt x="3070" y="13362"/>
                  </a:cubicBezTo>
                  <a:cubicBezTo>
                    <a:pt x="3070" y="13362"/>
                    <a:pt x="2966" y="12134"/>
                    <a:pt x="2997" y="11950"/>
                  </a:cubicBezTo>
                  <a:cubicBezTo>
                    <a:pt x="3021" y="11772"/>
                    <a:pt x="3070" y="10906"/>
                    <a:pt x="3070" y="10802"/>
                  </a:cubicBezTo>
                  <a:cubicBezTo>
                    <a:pt x="3070" y="10697"/>
                    <a:pt x="2942" y="10059"/>
                    <a:pt x="2966" y="9856"/>
                  </a:cubicBezTo>
                  <a:cubicBezTo>
                    <a:pt x="2997" y="9647"/>
                    <a:pt x="3427" y="8573"/>
                    <a:pt x="3506" y="8474"/>
                  </a:cubicBezTo>
                  <a:cubicBezTo>
                    <a:pt x="3580" y="8370"/>
                    <a:pt x="3734" y="7142"/>
                    <a:pt x="3734" y="7013"/>
                  </a:cubicBezTo>
                  <a:cubicBezTo>
                    <a:pt x="3734" y="6884"/>
                    <a:pt x="3635" y="5607"/>
                    <a:pt x="3648" y="5429"/>
                  </a:cubicBezTo>
                  <a:cubicBezTo>
                    <a:pt x="3660" y="5251"/>
                    <a:pt x="4016" y="4735"/>
                    <a:pt x="4096" y="4581"/>
                  </a:cubicBezTo>
                  <a:cubicBezTo>
                    <a:pt x="4170" y="4428"/>
                    <a:pt x="4348" y="3685"/>
                    <a:pt x="4323" y="3562"/>
                  </a:cubicBezTo>
                  <a:cubicBezTo>
                    <a:pt x="4299" y="3433"/>
                    <a:pt x="4274" y="2408"/>
                    <a:pt x="4249" y="2205"/>
                  </a:cubicBezTo>
                  <a:cubicBezTo>
                    <a:pt x="4225" y="1996"/>
                    <a:pt x="4323" y="1131"/>
                    <a:pt x="4323" y="1131"/>
                  </a:cubicBezTo>
                  <a:lnTo>
                    <a:pt x="38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62"/>
            <p:cNvSpPr/>
            <p:nvPr/>
          </p:nvSpPr>
          <p:spPr>
            <a:xfrm>
              <a:off x="6514040" y="2357984"/>
              <a:ext cx="688477" cy="1371877"/>
            </a:xfrm>
            <a:custGeom>
              <a:rect b="b" l="l" r="r" t="t"/>
              <a:pathLst>
                <a:path extrusionOk="0" h="20534" w="10305">
                  <a:moveTo>
                    <a:pt x="2954" y="1"/>
                  </a:moveTo>
                  <a:cubicBezTo>
                    <a:pt x="2954" y="1"/>
                    <a:pt x="2438" y="173"/>
                    <a:pt x="2285" y="252"/>
                  </a:cubicBezTo>
                  <a:lnTo>
                    <a:pt x="1480" y="652"/>
                  </a:lnTo>
                  <a:cubicBezTo>
                    <a:pt x="1302" y="762"/>
                    <a:pt x="1130" y="885"/>
                    <a:pt x="977" y="1026"/>
                  </a:cubicBezTo>
                  <a:cubicBezTo>
                    <a:pt x="946" y="1045"/>
                    <a:pt x="922" y="1069"/>
                    <a:pt x="903" y="1094"/>
                  </a:cubicBezTo>
                  <a:cubicBezTo>
                    <a:pt x="823" y="1192"/>
                    <a:pt x="731" y="1634"/>
                    <a:pt x="670" y="1689"/>
                  </a:cubicBezTo>
                  <a:cubicBezTo>
                    <a:pt x="615" y="1751"/>
                    <a:pt x="326" y="2322"/>
                    <a:pt x="252" y="2420"/>
                  </a:cubicBezTo>
                  <a:cubicBezTo>
                    <a:pt x="172" y="2518"/>
                    <a:pt x="1" y="2887"/>
                    <a:pt x="1" y="2979"/>
                  </a:cubicBezTo>
                  <a:cubicBezTo>
                    <a:pt x="1" y="3065"/>
                    <a:pt x="31" y="3488"/>
                    <a:pt x="31" y="3525"/>
                  </a:cubicBezTo>
                  <a:cubicBezTo>
                    <a:pt x="185" y="3924"/>
                    <a:pt x="351" y="4354"/>
                    <a:pt x="430" y="4489"/>
                  </a:cubicBezTo>
                  <a:cubicBezTo>
                    <a:pt x="559" y="4723"/>
                    <a:pt x="1057" y="5410"/>
                    <a:pt x="1401" y="5717"/>
                  </a:cubicBezTo>
                  <a:cubicBezTo>
                    <a:pt x="1744" y="6024"/>
                    <a:pt x="1978" y="6024"/>
                    <a:pt x="1941" y="6331"/>
                  </a:cubicBezTo>
                  <a:cubicBezTo>
                    <a:pt x="1898" y="6638"/>
                    <a:pt x="1714" y="7909"/>
                    <a:pt x="1941" y="8020"/>
                  </a:cubicBezTo>
                  <a:cubicBezTo>
                    <a:pt x="2168" y="8137"/>
                    <a:pt x="2401" y="8407"/>
                    <a:pt x="2512" y="8634"/>
                  </a:cubicBezTo>
                  <a:cubicBezTo>
                    <a:pt x="2629" y="8867"/>
                    <a:pt x="2972" y="9058"/>
                    <a:pt x="3089" y="9211"/>
                  </a:cubicBezTo>
                  <a:cubicBezTo>
                    <a:pt x="3200" y="9365"/>
                    <a:pt x="4471" y="10556"/>
                    <a:pt x="4624" y="10673"/>
                  </a:cubicBezTo>
                  <a:cubicBezTo>
                    <a:pt x="4778" y="10783"/>
                    <a:pt x="5472" y="11784"/>
                    <a:pt x="5619" y="11937"/>
                  </a:cubicBezTo>
                  <a:cubicBezTo>
                    <a:pt x="5773" y="12091"/>
                    <a:pt x="6730" y="12361"/>
                    <a:pt x="6964" y="12472"/>
                  </a:cubicBezTo>
                  <a:cubicBezTo>
                    <a:pt x="7191" y="12588"/>
                    <a:pt x="7566" y="12668"/>
                    <a:pt x="7682" y="12779"/>
                  </a:cubicBezTo>
                  <a:cubicBezTo>
                    <a:pt x="7805" y="12895"/>
                    <a:pt x="8302" y="14394"/>
                    <a:pt x="8345" y="14664"/>
                  </a:cubicBezTo>
                  <a:cubicBezTo>
                    <a:pt x="8370" y="14866"/>
                    <a:pt x="8591" y="15198"/>
                    <a:pt x="8708" y="15468"/>
                  </a:cubicBezTo>
                  <a:cubicBezTo>
                    <a:pt x="8744" y="15542"/>
                    <a:pt x="8763" y="15616"/>
                    <a:pt x="8775" y="15695"/>
                  </a:cubicBezTo>
                  <a:cubicBezTo>
                    <a:pt x="8806" y="15966"/>
                    <a:pt x="9070" y="17384"/>
                    <a:pt x="9070" y="17808"/>
                  </a:cubicBezTo>
                  <a:cubicBezTo>
                    <a:pt x="9070" y="18231"/>
                    <a:pt x="9187" y="18766"/>
                    <a:pt x="9223" y="19189"/>
                  </a:cubicBezTo>
                  <a:cubicBezTo>
                    <a:pt x="9260" y="19601"/>
                    <a:pt x="9610" y="20479"/>
                    <a:pt x="9635" y="20534"/>
                  </a:cubicBezTo>
                  <a:cubicBezTo>
                    <a:pt x="9623" y="20454"/>
                    <a:pt x="9377" y="18649"/>
                    <a:pt x="9340" y="18459"/>
                  </a:cubicBezTo>
                  <a:cubicBezTo>
                    <a:pt x="9303" y="18268"/>
                    <a:pt x="9684" y="16960"/>
                    <a:pt x="9635" y="16696"/>
                  </a:cubicBezTo>
                  <a:cubicBezTo>
                    <a:pt x="9586" y="16426"/>
                    <a:pt x="10187" y="15388"/>
                    <a:pt x="10114" y="15045"/>
                  </a:cubicBezTo>
                  <a:cubicBezTo>
                    <a:pt x="10034" y="14701"/>
                    <a:pt x="10304" y="13933"/>
                    <a:pt x="10114" y="13589"/>
                  </a:cubicBezTo>
                  <a:cubicBezTo>
                    <a:pt x="9936" y="13239"/>
                    <a:pt x="9819" y="12865"/>
                    <a:pt x="9770" y="12472"/>
                  </a:cubicBezTo>
                  <a:cubicBezTo>
                    <a:pt x="9727" y="12165"/>
                    <a:pt x="9537" y="11618"/>
                    <a:pt x="9537" y="11618"/>
                  </a:cubicBezTo>
                  <a:cubicBezTo>
                    <a:pt x="9537" y="11618"/>
                    <a:pt x="9101" y="10900"/>
                    <a:pt x="9070" y="10826"/>
                  </a:cubicBezTo>
                  <a:cubicBezTo>
                    <a:pt x="9039" y="10746"/>
                    <a:pt x="8358" y="10366"/>
                    <a:pt x="8333" y="10237"/>
                  </a:cubicBezTo>
                  <a:cubicBezTo>
                    <a:pt x="8309" y="10108"/>
                    <a:pt x="7774" y="9420"/>
                    <a:pt x="7774" y="9266"/>
                  </a:cubicBezTo>
                  <a:cubicBezTo>
                    <a:pt x="7774" y="9113"/>
                    <a:pt x="7768" y="8008"/>
                    <a:pt x="7799" y="7854"/>
                  </a:cubicBezTo>
                  <a:cubicBezTo>
                    <a:pt x="7823" y="7701"/>
                    <a:pt x="8001" y="6423"/>
                    <a:pt x="8001" y="6196"/>
                  </a:cubicBezTo>
                  <a:cubicBezTo>
                    <a:pt x="8001" y="5963"/>
                    <a:pt x="7873" y="5349"/>
                    <a:pt x="7799" y="5195"/>
                  </a:cubicBezTo>
                  <a:cubicBezTo>
                    <a:pt x="7725" y="5054"/>
                    <a:pt x="6773" y="3986"/>
                    <a:pt x="6558" y="3666"/>
                  </a:cubicBezTo>
                  <a:cubicBezTo>
                    <a:pt x="6497" y="3630"/>
                    <a:pt x="6442" y="3580"/>
                    <a:pt x="6393" y="3525"/>
                  </a:cubicBezTo>
                  <a:cubicBezTo>
                    <a:pt x="5938" y="3016"/>
                    <a:pt x="5085" y="2076"/>
                    <a:pt x="4968" y="1806"/>
                  </a:cubicBezTo>
                  <a:cubicBezTo>
                    <a:pt x="4858" y="1536"/>
                    <a:pt x="4010" y="959"/>
                    <a:pt x="3783" y="731"/>
                  </a:cubicBezTo>
                  <a:cubicBezTo>
                    <a:pt x="3550" y="498"/>
                    <a:pt x="2954" y="1"/>
                    <a:pt x="2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62"/>
            <p:cNvSpPr/>
            <p:nvPr/>
          </p:nvSpPr>
          <p:spPr>
            <a:xfrm>
              <a:off x="6453711" y="2241868"/>
              <a:ext cx="295033" cy="351688"/>
            </a:xfrm>
            <a:custGeom>
              <a:rect b="b" l="l" r="r" t="t"/>
              <a:pathLst>
                <a:path extrusionOk="0" h="5264" w="4416">
                  <a:moveTo>
                    <a:pt x="1327" y="1"/>
                  </a:moveTo>
                  <a:cubicBezTo>
                    <a:pt x="1235" y="253"/>
                    <a:pt x="1094" y="486"/>
                    <a:pt x="904" y="683"/>
                  </a:cubicBezTo>
                  <a:cubicBezTo>
                    <a:pt x="885" y="701"/>
                    <a:pt x="861" y="719"/>
                    <a:pt x="842" y="738"/>
                  </a:cubicBezTo>
                  <a:cubicBezTo>
                    <a:pt x="498" y="1045"/>
                    <a:pt x="154" y="1548"/>
                    <a:pt x="75" y="1775"/>
                  </a:cubicBezTo>
                  <a:cubicBezTo>
                    <a:pt x="1" y="2009"/>
                    <a:pt x="1" y="3083"/>
                    <a:pt x="75" y="3390"/>
                  </a:cubicBezTo>
                  <a:cubicBezTo>
                    <a:pt x="154" y="3697"/>
                    <a:pt x="541" y="4232"/>
                    <a:pt x="676" y="4575"/>
                  </a:cubicBezTo>
                  <a:cubicBezTo>
                    <a:pt x="725" y="4723"/>
                    <a:pt x="824" y="4987"/>
                    <a:pt x="934" y="5263"/>
                  </a:cubicBezTo>
                  <a:cubicBezTo>
                    <a:pt x="928" y="5226"/>
                    <a:pt x="904" y="4809"/>
                    <a:pt x="904" y="4711"/>
                  </a:cubicBezTo>
                  <a:cubicBezTo>
                    <a:pt x="904" y="4618"/>
                    <a:pt x="1075" y="4250"/>
                    <a:pt x="1149" y="4158"/>
                  </a:cubicBezTo>
                  <a:cubicBezTo>
                    <a:pt x="1229" y="4060"/>
                    <a:pt x="1518" y="3483"/>
                    <a:pt x="1573" y="3427"/>
                  </a:cubicBezTo>
                  <a:cubicBezTo>
                    <a:pt x="1628" y="3372"/>
                    <a:pt x="1726" y="2930"/>
                    <a:pt x="1800" y="2832"/>
                  </a:cubicBezTo>
                  <a:cubicBezTo>
                    <a:pt x="1825" y="2807"/>
                    <a:pt x="1849" y="2783"/>
                    <a:pt x="1874" y="2758"/>
                  </a:cubicBezTo>
                  <a:cubicBezTo>
                    <a:pt x="2033" y="2623"/>
                    <a:pt x="2199" y="2500"/>
                    <a:pt x="2377" y="2390"/>
                  </a:cubicBezTo>
                  <a:lnTo>
                    <a:pt x="3182" y="1990"/>
                  </a:lnTo>
                  <a:cubicBezTo>
                    <a:pt x="3335" y="1911"/>
                    <a:pt x="3857" y="1739"/>
                    <a:pt x="3857" y="1739"/>
                  </a:cubicBezTo>
                  <a:cubicBezTo>
                    <a:pt x="3894" y="1604"/>
                    <a:pt x="3937" y="1468"/>
                    <a:pt x="3986" y="1333"/>
                  </a:cubicBezTo>
                  <a:cubicBezTo>
                    <a:pt x="4041" y="1223"/>
                    <a:pt x="3986" y="891"/>
                    <a:pt x="4066" y="683"/>
                  </a:cubicBezTo>
                  <a:cubicBezTo>
                    <a:pt x="4170" y="449"/>
                    <a:pt x="4287" y="222"/>
                    <a:pt x="44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62"/>
            <p:cNvSpPr/>
            <p:nvPr/>
          </p:nvSpPr>
          <p:spPr>
            <a:xfrm>
              <a:off x="6453711" y="2287433"/>
              <a:ext cx="657678" cy="1104035"/>
            </a:xfrm>
            <a:custGeom>
              <a:rect b="b" l="l" r="r" t="t"/>
              <a:pathLst>
                <a:path extrusionOk="0" h="16525" w="9844">
                  <a:moveTo>
                    <a:pt x="904" y="1"/>
                  </a:moveTo>
                  <a:cubicBezTo>
                    <a:pt x="885" y="19"/>
                    <a:pt x="867" y="37"/>
                    <a:pt x="848" y="56"/>
                  </a:cubicBezTo>
                  <a:cubicBezTo>
                    <a:pt x="498" y="363"/>
                    <a:pt x="154" y="866"/>
                    <a:pt x="81" y="1093"/>
                  </a:cubicBezTo>
                  <a:cubicBezTo>
                    <a:pt x="1" y="1327"/>
                    <a:pt x="1" y="2401"/>
                    <a:pt x="81" y="2708"/>
                  </a:cubicBezTo>
                  <a:cubicBezTo>
                    <a:pt x="154" y="3015"/>
                    <a:pt x="547" y="3550"/>
                    <a:pt x="676" y="3893"/>
                  </a:cubicBezTo>
                  <a:cubicBezTo>
                    <a:pt x="732" y="4041"/>
                    <a:pt x="830" y="4305"/>
                    <a:pt x="934" y="4581"/>
                  </a:cubicBezTo>
                  <a:cubicBezTo>
                    <a:pt x="1088" y="4980"/>
                    <a:pt x="1254" y="5410"/>
                    <a:pt x="1333" y="5545"/>
                  </a:cubicBezTo>
                  <a:cubicBezTo>
                    <a:pt x="1462" y="5779"/>
                    <a:pt x="1960" y="6466"/>
                    <a:pt x="2304" y="6773"/>
                  </a:cubicBezTo>
                  <a:cubicBezTo>
                    <a:pt x="2647" y="7080"/>
                    <a:pt x="2881" y="7080"/>
                    <a:pt x="2844" y="7387"/>
                  </a:cubicBezTo>
                  <a:cubicBezTo>
                    <a:pt x="2801" y="7694"/>
                    <a:pt x="2617" y="8959"/>
                    <a:pt x="2844" y="9076"/>
                  </a:cubicBezTo>
                  <a:cubicBezTo>
                    <a:pt x="3071" y="9193"/>
                    <a:pt x="3304" y="9463"/>
                    <a:pt x="3415" y="9690"/>
                  </a:cubicBezTo>
                  <a:cubicBezTo>
                    <a:pt x="3532" y="9923"/>
                    <a:pt x="3875" y="10114"/>
                    <a:pt x="3992" y="10267"/>
                  </a:cubicBezTo>
                  <a:cubicBezTo>
                    <a:pt x="4103" y="10421"/>
                    <a:pt x="5374" y="11612"/>
                    <a:pt x="5527" y="11722"/>
                  </a:cubicBezTo>
                  <a:cubicBezTo>
                    <a:pt x="5681" y="11839"/>
                    <a:pt x="6375" y="12840"/>
                    <a:pt x="6522" y="12993"/>
                  </a:cubicBezTo>
                  <a:cubicBezTo>
                    <a:pt x="6676" y="13147"/>
                    <a:pt x="7633" y="13411"/>
                    <a:pt x="7867" y="13528"/>
                  </a:cubicBezTo>
                  <a:cubicBezTo>
                    <a:pt x="8094" y="13644"/>
                    <a:pt x="8469" y="13718"/>
                    <a:pt x="8585" y="13835"/>
                  </a:cubicBezTo>
                  <a:cubicBezTo>
                    <a:pt x="8708" y="13951"/>
                    <a:pt x="9205" y="15450"/>
                    <a:pt x="9248" y="15714"/>
                  </a:cubicBezTo>
                  <a:cubicBezTo>
                    <a:pt x="9273" y="15916"/>
                    <a:pt x="9494" y="16254"/>
                    <a:pt x="9611" y="16524"/>
                  </a:cubicBezTo>
                  <a:cubicBezTo>
                    <a:pt x="9758" y="16383"/>
                    <a:pt x="9795" y="15640"/>
                    <a:pt x="9795" y="15437"/>
                  </a:cubicBezTo>
                  <a:cubicBezTo>
                    <a:pt x="9795" y="15229"/>
                    <a:pt x="9844" y="14670"/>
                    <a:pt x="9844" y="14553"/>
                  </a:cubicBezTo>
                  <a:cubicBezTo>
                    <a:pt x="9844" y="14449"/>
                    <a:pt x="9623" y="14129"/>
                    <a:pt x="9469" y="13921"/>
                  </a:cubicBezTo>
                  <a:cubicBezTo>
                    <a:pt x="9316" y="13706"/>
                    <a:pt x="9033" y="13129"/>
                    <a:pt x="8929" y="12901"/>
                  </a:cubicBezTo>
                  <a:cubicBezTo>
                    <a:pt x="8800" y="12625"/>
                    <a:pt x="8597" y="12398"/>
                    <a:pt x="8346" y="12232"/>
                  </a:cubicBezTo>
                  <a:cubicBezTo>
                    <a:pt x="8039" y="12029"/>
                    <a:pt x="7756" y="11790"/>
                    <a:pt x="7504" y="11520"/>
                  </a:cubicBezTo>
                  <a:cubicBezTo>
                    <a:pt x="7339" y="11317"/>
                    <a:pt x="7062" y="10955"/>
                    <a:pt x="6780" y="10672"/>
                  </a:cubicBezTo>
                  <a:cubicBezTo>
                    <a:pt x="6497" y="10390"/>
                    <a:pt x="6141" y="9856"/>
                    <a:pt x="5883" y="9500"/>
                  </a:cubicBezTo>
                  <a:cubicBezTo>
                    <a:pt x="5632" y="9137"/>
                    <a:pt x="4962" y="8118"/>
                    <a:pt x="4784" y="7768"/>
                  </a:cubicBezTo>
                  <a:cubicBezTo>
                    <a:pt x="4606" y="7424"/>
                    <a:pt x="4379" y="6583"/>
                    <a:pt x="4121" y="6221"/>
                  </a:cubicBezTo>
                  <a:cubicBezTo>
                    <a:pt x="3863" y="5865"/>
                    <a:pt x="3611" y="5330"/>
                    <a:pt x="3200" y="4894"/>
                  </a:cubicBezTo>
                  <a:cubicBezTo>
                    <a:pt x="2789" y="4458"/>
                    <a:pt x="2715" y="4127"/>
                    <a:pt x="2561" y="3765"/>
                  </a:cubicBezTo>
                  <a:cubicBezTo>
                    <a:pt x="2408" y="3408"/>
                    <a:pt x="2175" y="2561"/>
                    <a:pt x="1997" y="2309"/>
                  </a:cubicBezTo>
                  <a:cubicBezTo>
                    <a:pt x="1947" y="2236"/>
                    <a:pt x="1911" y="2156"/>
                    <a:pt x="1880" y="2076"/>
                  </a:cubicBezTo>
                  <a:cubicBezTo>
                    <a:pt x="1763" y="1806"/>
                    <a:pt x="1671" y="1437"/>
                    <a:pt x="1536" y="1210"/>
                  </a:cubicBezTo>
                  <a:cubicBezTo>
                    <a:pt x="1358" y="903"/>
                    <a:pt x="904" y="1"/>
                    <a:pt x="9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62"/>
            <p:cNvSpPr/>
            <p:nvPr/>
          </p:nvSpPr>
          <p:spPr>
            <a:xfrm>
              <a:off x="7180674" y="2241467"/>
              <a:ext cx="274522" cy="564545"/>
            </a:xfrm>
            <a:custGeom>
              <a:rect b="b" l="l" r="r" t="t"/>
              <a:pathLst>
                <a:path extrusionOk="0" h="8450" w="4109">
                  <a:moveTo>
                    <a:pt x="369" y="1"/>
                  </a:moveTo>
                  <a:lnTo>
                    <a:pt x="805" y="1131"/>
                  </a:lnTo>
                  <a:cubicBezTo>
                    <a:pt x="805" y="1131"/>
                    <a:pt x="701" y="1996"/>
                    <a:pt x="725" y="2205"/>
                  </a:cubicBezTo>
                  <a:cubicBezTo>
                    <a:pt x="750" y="2408"/>
                    <a:pt x="781" y="3433"/>
                    <a:pt x="805" y="3562"/>
                  </a:cubicBezTo>
                  <a:cubicBezTo>
                    <a:pt x="830" y="3685"/>
                    <a:pt x="652" y="4428"/>
                    <a:pt x="572" y="4581"/>
                  </a:cubicBezTo>
                  <a:cubicBezTo>
                    <a:pt x="498" y="4735"/>
                    <a:pt x="142" y="5251"/>
                    <a:pt x="124" y="5429"/>
                  </a:cubicBezTo>
                  <a:cubicBezTo>
                    <a:pt x="111" y="5607"/>
                    <a:pt x="216" y="6896"/>
                    <a:pt x="216" y="7013"/>
                  </a:cubicBezTo>
                  <a:cubicBezTo>
                    <a:pt x="216" y="7130"/>
                    <a:pt x="81" y="8180"/>
                    <a:pt x="7" y="8431"/>
                  </a:cubicBezTo>
                  <a:cubicBezTo>
                    <a:pt x="38" y="8389"/>
                    <a:pt x="87" y="8327"/>
                    <a:pt x="148" y="8247"/>
                  </a:cubicBezTo>
                  <a:cubicBezTo>
                    <a:pt x="363" y="7977"/>
                    <a:pt x="713" y="7572"/>
                    <a:pt x="805" y="7424"/>
                  </a:cubicBezTo>
                  <a:cubicBezTo>
                    <a:pt x="940" y="7216"/>
                    <a:pt x="1088" y="6553"/>
                    <a:pt x="1112" y="6448"/>
                  </a:cubicBezTo>
                  <a:cubicBezTo>
                    <a:pt x="1143" y="6350"/>
                    <a:pt x="1370" y="5558"/>
                    <a:pt x="1474" y="5429"/>
                  </a:cubicBezTo>
                  <a:cubicBezTo>
                    <a:pt x="1573" y="5300"/>
                    <a:pt x="2162" y="4815"/>
                    <a:pt x="2371" y="4661"/>
                  </a:cubicBezTo>
                  <a:cubicBezTo>
                    <a:pt x="2574" y="4508"/>
                    <a:pt x="2856" y="4023"/>
                    <a:pt x="3138" y="3789"/>
                  </a:cubicBezTo>
                  <a:cubicBezTo>
                    <a:pt x="3415" y="3562"/>
                    <a:pt x="3599" y="2997"/>
                    <a:pt x="3667" y="2739"/>
                  </a:cubicBezTo>
                  <a:cubicBezTo>
                    <a:pt x="3734" y="2488"/>
                    <a:pt x="4109" y="848"/>
                    <a:pt x="4109" y="646"/>
                  </a:cubicBezTo>
                  <a:cubicBezTo>
                    <a:pt x="4109" y="437"/>
                    <a:pt x="4053" y="1"/>
                    <a:pt x="4053" y="1"/>
                  </a:cubicBezTo>
                  <a:close/>
                  <a:moveTo>
                    <a:pt x="7" y="8431"/>
                  </a:moveTo>
                  <a:cubicBezTo>
                    <a:pt x="1" y="8438"/>
                    <a:pt x="1" y="8444"/>
                    <a:pt x="1" y="8450"/>
                  </a:cubicBezTo>
                  <a:lnTo>
                    <a:pt x="7" y="84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62"/>
            <p:cNvSpPr/>
            <p:nvPr/>
          </p:nvSpPr>
          <p:spPr>
            <a:xfrm>
              <a:off x="7181476" y="2241467"/>
              <a:ext cx="69015" cy="565146"/>
            </a:xfrm>
            <a:custGeom>
              <a:rect b="b" l="l" r="r" t="t"/>
              <a:pathLst>
                <a:path extrusionOk="0" h="8459" w="1033">
                  <a:moveTo>
                    <a:pt x="363" y="1"/>
                  </a:moveTo>
                  <a:lnTo>
                    <a:pt x="799" y="1131"/>
                  </a:lnTo>
                  <a:cubicBezTo>
                    <a:pt x="799" y="1131"/>
                    <a:pt x="695" y="1996"/>
                    <a:pt x="726" y="2205"/>
                  </a:cubicBezTo>
                  <a:cubicBezTo>
                    <a:pt x="750" y="2408"/>
                    <a:pt x="775" y="3433"/>
                    <a:pt x="799" y="3562"/>
                  </a:cubicBezTo>
                  <a:cubicBezTo>
                    <a:pt x="824" y="3685"/>
                    <a:pt x="646" y="4428"/>
                    <a:pt x="572" y="4581"/>
                  </a:cubicBezTo>
                  <a:cubicBezTo>
                    <a:pt x="492" y="4735"/>
                    <a:pt x="136" y="5251"/>
                    <a:pt x="124" y="5429"/>
                  </a:cubicBezTo>
                  <a:cubicBezTo>
                    <a:pt x="112" y="5607"/>
                    <a:pt x="210" y="6896"/>
                    <a:pt x="210" y="7013"/>
                  </a:cubicBezTo>
                  <a:cubicBezTo>
                    <a:pt x="210" y="7130"/>
                    <a:pt x="81" y="8180"/>
                    <a:pt x="1" y="8431"/>
                  </a:cubicBezTo>
                  <a:cubicBezTo>
                    <a:pt x="17" y="8448"/>
                    <a:pt x="31" y="8459"/>
                    <a:pt x="42" y="8459"/>
                  </a:cubicBezTo>
                  <a:cubicBezTo>
                    <a:pt x="47" y="8459"/>
                    <a:pt x="52" y="8456"/>
                    <a:pt x="56" y="8450"/>
                  </a:cubicBezTo>
                  <a:cubicBezTo>
                    <a:pt x="93" y="8389"/>
                    <a:pt x="124" y="8321"/>
                    <a:pt x="142" y="8247"/>
                  </a:cubicBezTo>
                  <a:cubicBezTo>
                    <a:pt x="253" y="7860"/>
                    <a:pt x="320" y="7081"/>
                    <a:pt x="259" y="6731"/>
                  </a:cubicBezTo>
                  <a:cubicBezTo>
                    <a:pt x="179" y="6295"/>
                    <a:pt x="210" y="5558"/>
                    <a:pt x="283" y="5410"/>
                  </a:cubicBezTo>
                  <a:cubicBezTo>
                    <a:pt x="363" y="5263"/>
                    <a:pt x="566" y="4581"/>
                    <a:pt x="799" y="4225"/>
                  </a:cubicBezTo>
                  <a:cubicBezTo>
                    <a:pt x="1033" y="3869"/>
                    <a:pt x="897" y="3329"/>
                    <a:pt x="848" y="2838"/>
                  </a:cubicBezTo>
                  <a:cubicBezTo>
                    <a:pt x="799" y="2346"/>
                    <a:pt x="824" y="1511"/>
                    <a:pt x="873" y="1278"/>
                  </a:cubicBezTo>
                  <a:cubicBezTo>
                    <a:pt x="922" y="1039"/>
                    <a:pt x="897" y="873"/>
                    <a:pt x="719" y="584"/>
                  </a:cubicBezTo>
                  <a:cubicBezTo>
                    <a:pt x="621" y="394"/>
                    <a:pt x="529" y="203"/>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62"/>
            <p:cNvSpPr/>
            <p:nvPr/>
          </p:nvSpPr>
          <p:spPr>
            <a:xfrm>
              <a:off x="7633983" y="2241868"/>
              <a:ext cx="150657" cy="116183"/>
            </a:xfrm>
            <a:custGeom>
              <a:rect b="b" l="l" r="r" t="t"/>
              <a:pathLst>
                <a:path extrusionOk="0" h="1739" w="2255">
                  <a:moveTo>
                    <a:pt x="1" y="1"/>
                  </a:moveTo>
                  <a:cubicBezTo>
                    <a:pt x="1" y="1"/>
                    <a:pt x="394" y="253"/>
                    <a:pt x="498" y="333"/>
                  </a:cubicBezTo>
                  <a:cubicBezTo>
                    <a:pt x="596" y="406"/>
                    <a:pt x="854" y="793"/>
                    <a:pt x="983" y="793"/>
                  </a:cubicBezTo>
                  <a:cubicBezTo>
                    <a:pt x="1112" y="793"/>
                    <a:pt x="1646" y="971"/>
                    <a:pt x="1800" y="971"/>
                  </a:cubicBezTo>
                  <a:cubicBezTo>
                    <a:pt x="1954" y="971"/>
                    <a:pt x="2082" y="1634"/>
                    <a:pt x="2248" y="1739"/>
                  </a:cubicBezTo>
                  <a:cubicBezTo>
                    <a:pt x="2236" y="1653"/>
                    <a:pt x="2230" y="1573"/>
                    <a:pt x="2236" y="1487"/>
                  </a:cubicBezTo>
                  <a:cubicBezTo>
                    <a:pt x="2230" y="1211"/>
                    <a:pt x="2254" y="824"/>
                    <a:pt x="2254" y="627"/>
                  </a:cubicBezTo>
                  <a:cubicBezTo>
                    <a:pt x="2248" y="357"/>
                    <a:pt x="2082" y="1"/>
                    <a:pt x="2082" y="1"/>
                  </a:cubicBezTo>
                  <a:close/>
                </a:path>
              </a:pathLst>
            </a:custGeom>
            <a:solidFill>
              <a:srgbClr val="B1D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62"/>
            <p:cNvSpPr/>
            <p:nvPr/>
          </p:nvSpPr>
          <p:spPr>
            <a:xfrm>
              <a:off x="7633983" y="2241868"/>
              <a:ext cx="150256" cy="116183"/>
            </a:xfrm>
            <a:custGeom>
              <a:rect b="b" l="l" r="r" t="t"/>
              <a:pathLst>
                <a:path extrusionOk="0" h="1739" w="2249">
                  <a:moveTo>
                    <a:pt x="1" y="1"/>
                  </a:moveTo>
                  <a:cubicBezTo>
                    <a:pt x="1" y="1"/>
                    <a:pt x="394" y="253"/>
                    <a:pt x="498" y="333"/>
                  </a:cubicBezTo>
                  <a:cubicBezTo>
                    <a:pt x="596" y="406"/>
                    <a:pt x="854" y="793"/>
                    <a:pt x="983" y="793"/>
                  </a:cubicBezTo>
                  <a:cubicBezTo>
                    <a:pt x="1112" y="793"/>
                    <a:pt x="1646" y="971"/>
                    <a:pt x="1800" y="971"/>
                  </a:cubicBezTo>
                  <a:cubicBezTo>
                    <a:pt x="1954" y="971"/>
                    <a:pt x="2082" y="1634"/>
                    <a:pt x="2248" y="1739"/>
                  </a:cubicBezTo>
                  <a:cubicBezTo>
                    <a:pt x="2236" y="1653"/>
                    <a:pt x="2236" y="1573"/>
                    <a:pt x="2236" y="1487"/>
                  </a:cubicBezTo>
                  <a:cubicBezTo>
                    <a:pt x="2193" y="1432"/>
                    <a:pt x="2138" y="1376"/>
                    <a:pt x="2082" y="1327"/>
                  </a:cubicBezTo>
                  <a:cubicBezTo>
                    <a:pt x="1929" y="1229"/>
                    <a:pt x="2039" y="904"/>
                    <a:pt x="1800" y="904"/>
                  </a:cubicBezTo>
                  <a:cubicBezTo>
                    <a:pt x="1561" y="904"/>
                    <a:pt x="1137" y="818"/>
                    <a:pt x="959" y="713"/>
                  </a:cubicBezTo>
                  <a:cubicBezTo>
                    <a:pt x="781" y="609"/>
                    <a:pt x="596" y="253"/>
                    <a:pt x="406" y="185"/>
                  </a:cubicBezTo>
                  <a:cubicBezTo>
                    <a:pt x="302" y="142"/>
                    <a:pt x="210" y="81"/>
                    <a:pt x="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62"/>
            <p:cNvSpPr/>
            <p:nvPr/>
          </p:nvSpPr>
          <p:spPr>
            <a:xfrm>
              <a:off x="7309886" y="2524141"/>
              <a:ext cx="420569" cy="1027738"/>
            </a:xfrm>
            <a:custGeom>
              <a:rect b="b" l="l" r="r" t="t"/>
              <a:pathLst>
                <a:path extrusionOk="0" h="15383" w="6295">
                  <a:moveTo>
                    <a:pt x="6215" y="0"/>
                  </a:moveTo>
                  <a:lnTo>
                    <a:pt x="6197" y="19"/>
                  </a:lnTo>
                  <a:cubicBezTo>
                    <a:pt x="6086" y="172"/>
                    <a:pt x="5478" y="989"/>
                    <a:pt x="5374" y="1106"/>
                  </a:cubicBezTo>
                  <a:cubicBezTo>
                    <a:pt x="5257" y="1235"/>
                    <a:pt x="4146" y="1695"/>
                    <a:pt x="3992" y="1812"/>
                  </a:cubicBezTo>
                  <a:cubicBezTo>
                    <a:pt x="3839" y="1929"/>
                    <a:pt x="3476" y="2770"/>
                    <a:pt x="3292" y="2850"/>
                  </a:cubicBezTo>
                  <a:cubicBezTo>
                    <a:pt x="3108" y="2923"/>
                    <a:pt x="2531" y="3808"/>
                    <a:pt x="2377" y="3881"/>
                  </a:cubicBezTo>
                  <a:cubicBezTo>
                    <a:pt x="2224" y="3961"/>
                    <a:pt x="2199" y="4802"/>
                    <a:pt x="2175" y="4999"/>
                  </a:cubicBezTo>
                  <a:cubicBezTo>
                    <a:pt x="2150" y="5189"/>
                    <a:pt x="2304" y="6380"/>
                    <a:pt x="2304" y="6380"/>
                  </a:cubicBezTo>
                  <a:cubicBezTo>
                    <a:pt x="2304" y="6380"/>
                    <a:pt x="2033" y="7258"/>
                    <a:pt x="1917" y="7455"/>
                  </a:cubicBezTo>
                  <a:cubicBezTo>
                    <a:pt x="1800" y="7645"/>
                    <a:pt x="1690" y="8720"/>
                    <a:pt x="1610" y="8990"/>
                  </a:cubicBezTo>
                  <a:cubicBezTo>
                    <a:pt x="1536" y="9254"/>
                    <a:pt x="1100" y="9985"/>
                    <a:pt x="971" y="10255"/>
                  </a:cubicBezTo>
                  <a:cubicBezTo>
                    <a:pt x="842" y="10525"/>
                    <a:pt x="689" y="12134"/>
                    <a:pt x="498" y="12441"/>
                  </a:cubicBezTo>
                  <a:cubicBezTo>
                    <a:pt x="308" y="12748"/>
                    <a:pt x="204" y="14013"/>
                    <a:pt x="118" y="14320"/>
                  </a:cubicBezTo>
                  <a:cubicBezTo>
                    <a:pt x="75" y="14486"/>
                    <a:pt x="32" y="14965"/>
                    <a:pt x="1" y="15382"/>
                  </a:cubicBezTo>
                  <a:cubicBezTo>
                    <a:pt x="32" y="15364"/>
                    <a:pt x="56" y="15345"/>
                    <a:pt x="75" y="15321"/>
                  </a:cubicBezTo>
                  <a:cubicBezTo>
                    <a:pt x="234" y="15020"/>
                    <a:pt x="375" y="14713"/>
                    <a:pt x="498" y="14400"/>
                  </a:cubicBezTo>
                  <a:cubicBezTo>
                    <a:pt x="535" y="14283"/>
                    <a:pt x="1266" y="12558"/>
                    <a:pt x="1493" y="12250"/>
                  </a:cubicBezTo>
                  <a:cubicBezTo>
                    <a:pt x="1726" y="11943"/>
                    <a:pt x="2304" y="10329"/>
                    <a:pt x="2261" y="10175"/>
                  </a:cubicBezTo>
                  <a:cubicBezTo>
                    <a:pt x="2224" y="10022"/>
                    <a:pt x="2875" y="9064"/>
                    <a:pt x="2991" y="8873"/>
                  </a:cubicBezTo>
                  <a:cubicBezTo>
                    <a:pt x="3108" y="8683"/>
                    <a:pt x="3642" y="7915"/>
                    <a:pt x="3685" y="7762"/>
                  </a:cubicBezTo>
                  <a:cubicBezTo>
                    <a:pt x="3722" y="7608"/>
                    <a:pt x="3759" y="5533"/>
                    <a:pt x="3876" y="5416"/>
                  </a:cubicBezTo>
                  <a:cubicBezTo>
                    <a:pt x="3992" y="5306"/>
                    <a:pt x="5024" y="3998"/>
                    <a:pt x="5220" y="3728"/>
                  </a:cubicBezTo>
                  <a:cubicBezTo>
                    <a:pt x="5411" y="3464"/>
                    <a:pt x="6295" y="2039"/>
                    <a:pt x="6295" y="1929"/>
                  </a:cubicBezTo>
                  <a:cubicBezTo>
                    <a:pt x="6295" y="1830"/>
                    <a:pt x="6209" y="486"/>
                    <a:pt x="6258" y="7"/>
                  </a:cubicBezTo>
                  <a:lnTo>
                    <a:pt x="62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62"/>
            <p:cNvSpPr/>
            <p:nvPr/>
          </p:nvSpPr>
          <p:spPr>
            <a:xfrm>
              <a:off x="6710931" y="2241467"/>
              <a:ext cx="260158" cy="361108"/>
            </a:xfrm>
            <a:custGeom>
              <a:rect b="b" l="l" r="r" t="t"/>
              <a:pathLst>
                <a:path extrusionOk="0" h="5405" w="3894">
                  <a:moveTo>
                    <a:pt x="560" y="1"/>
                  </a:moveTo>
                  <a:cubicBezTo>
                    <a:pt x="431" y="222"/>
                    <a:pt x="314" y="449"/>
                    <a:pt x="210" y="689"/>
                  </a:cubicBezTo>
                  <a:cubicBezTo>
                    <a:pt x="136" y="897"/>
                    <a:pt x="191" y="1223"/>
                    <a:pt x="136" y="1339"/>
                  </a:cubicBezTo>
                  <a:cubicBezTo>
                    <a:pt x="81" y="1468"/>
                    <a:pt x="38" y="1603"/>
                    <a:pt x="1" y="1745"/>
                  </a:cubicBezTo>
                  <a:cubicBezTo>
                    <a:pt x="1" y="1745"/>
                    <a:pt x="597" y="2242"/>
                    <a:pt x="824" y="2469"/>
                  </a:cubicBezTo>
                  <a:cubicBezTo>
                    <a:pt x="1057" y="2703"/>
                    <a:pt x="1898" y="3280"/>
                    <a:pt x="2015" y="3544"/>
                  </a:cubicBezTo>
                  <a:cubicBezTo>
                    <a:pt x="2132" y="3814"/>
                    <a:pt x="2979" y="4753"/>
                    <a:pt x="3433" y="5263"/>
                  </a:cubicBezTo>
                  <a:cubicBezTo>
                    <a:pt x="3489" y="5318"/>
                    <a:pt x="3544" y="5367"/>
                    <a:pt x="3605" y="5404"/>
                  </a:cubicBezTo>
                  <a:cubicBezTo>
                    <a:pt x="3587" y="5386"/>
                    <a:pt x="3575" y="5361"/>
                    <a:pt x="3569" y="5337"/>
                  </a:cubicBezTo>
                  <a:cubicBezTo>
                    <a:pt x="3513" y="5165"/>
                    <a:pt x="3544" y="4661"/>
                    <a:pt x="3569" y="4483"/>
                  </a:cubicBezTo>
                  <a:cubicBezTo>
                    <a:pt x="3593" y="4305"/>
                    <a:pt x="3569" y="2715"/>
                    <a:pt x="3569" y="2488"/>
                  </a:cubicBezTo>
                  <a:cubicBezTo>
                    <a:pt x="3569" y="2254"/>
                    <a:pt x="3569" y="670"/>
                    <a:pt x="3642" y="517"/>
                  </a:cubicBezTo>
                  <a:lnTo>
                    <a:pt x="3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62"/>
            <p:cNvSpPr/>
            <p:nvPr/>
          </p:nvSpPr>
          <p:spPr>
            <a:xfrm>
              <a:off x="6710931" y="2241868"/>
              <a:ext cx="240917" cy="361108"/>
            </a:xfrm>
            <a:custGeom>
              <a:rect b="b" l="l" r="r" t="t"/>
              <a:pathLst>
                <a:path extrusionOk="0" h="5405" w="3606">
                  <a:moveTo>
                    <a:pt x="560" y="1"/>
                  </a:moveTo>
                  <a:cubicBezTo>
                    <a:pt x="431" y="222"/>
                    <a:pt x="314" y="449"/>
                    <a:pt x="210" y="683"/>
                  </a:cubicBezTo>
                  <a:cubicBezTo>
                    <a:pt x="136" y="891"/>
                    <a:pt x="191" y="1223"/>
                    <a:pt x="136" y="1333"/>
                  </a:cubicBezTo>
                  <a:cubicBezTo>
                    <a:pt x="81" y="1468"/>
                    <a:pt x="38" y="1604"/>
                    <a:pt x="1" y="1739"/>
                  </a:cubicBezTo>
                  <a:cubicBezTo>
                    <a:pt x="1" y="1739"/>
                    <a:pt x="597" y="2236"/>
                    <a:pt x="830" y="2469"/>
                  </a:cubicBezTo>
                  <a:cubicBezTo>
                    <a:pt x="1057" y="2697"/>
                    <a:pt x="1904" y="3274"/>
                    <a:pt x="2015" y="3544"/>
                  </a:cubicBezTo>
                  <a:cubicBezTo>
                    <a:pt x="2132" y="3808"/>
                    <a:pt x="2985" y="4754"/>
                    <a:pt x="3440" y="5263"/>
                  </a:cubicBezTo>
                  <a:cubicBezTo>
                    <a:pt x="3489" y="5318"/>
                    <a:pt x="3544" y="5361"/>
                    <a:pt x="3605" y="5404"/>
                  </a:cubicBezTo>
                  <a:lnTo>
                    <a:pt x="3599" y="5398"/>
                  </a:lnTo>
                  <a:cubicBezTo>
                    <a:pt x="3562" y="5355"/>
                    <a:pt x="2973" y="4606"/>
                    <a:pt x="2819" y="4453"/>
                  </a:cubicBezTo>
                  <a:cubicBezTo>
                    <a:pt x="2666" y="4299"/>
                    <a:pt x="2390" y="3839"/>
                    <a:pt x="2261" y="3654"/>
                  </a:cubicBezTo>
                  <a:cubicBezTo>
                    <a:pt x="2132" y="3476"/>
                    <a:pt x="1874" y="3145"/>
                    <a:pt x="1751" y="3071"/>
                  </a:cubicBezTo>
                  <a:cubicBezTo>
                    <a:pt x="1628" y="2991"/>
                    <a:pt x="953" y="2482"/>
                    <a:pt x="805" y="2279"/>
                  </a:cubicBezTo>
                  <a:cubicBezTo>
                    <a:pt x="652" y="2083"/>
                    <a:pt x="130" y="1659"/>
                    <a:pt x="130" y="1659"/>
                  </a:cubicBezTo>
                  <a:cubicBezTo>
                    <a:pt x="130" y="1659"/>
                    <a:pt x="265" y="1303"/>
                    <a:pt x="234" y="1125"/>
                  </a:cubicBezTo>
                  <a:cubicBezTo>
                    <a:pt x="210" y="940"/>
                    <a:pt x="314" y="646"/>
                    <a:pt x="455" y="480"/>
                  </a:cubicBezTo>
                  <a:cubicBezTo>
                    <a:pt x="572" y="333"/>
                    <a:pt x="676" y="173"/>
                    <a:pt x="7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62"/>
            <p:cNvSpPr/>
            <p:nvPr/>
          </p:nvSpPr>
          <p:spPr>
            <a:xfrm>
              <a:off x="6475892" y="2504432"/>
              <a:ext cx="1269" cy="2539"/>
            </a:xfrm>
            <a:custGeom>
              <a:rect b="b" l="l" r="r" t="t"/>
              <a:pathLst>
                <a:path extrusionOk="0" h="38" w="19">
                  <a:moveTo>
                    <a:pt x="0" y="1"/>
                  </a:moveTo>
                  <a:lnTo>
                    <a:pt x="19" y="38"/>
                  </a:lnTo>
                  <a:cubicBezTo>
                    <a:pt x="13" y="25"/>
                    <a:pt x="7" y="13"/>
                    <a:pt x="0" y="1"/>
                  </a:cubicBezTo>
                  <a:close/>
                </a:path>
              </a:pathLst>
            </a:custGeom>
            <a:solidFill>
              <a:srgbClr val="58B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62"/>
            <p:cNvSpPr/>
            <p:nvPr/>
          </p:nvSpPr>
          <p:spPr>
            <a:xfrm>
              <a:off x="6456583" y="2431008"/>
              <a:ext cx="643781" cy="960461"/>
            </a:xfrm>
            <a:custGeom>
              <a:rect b="b" l="l" r="r" t="t"/>
              <a:pathLst>
                <a:path extrusionOk="0" h="14376" w="9636">
                  <a:moveTo>
                    <a:pt x="1763" y="1"/>
                  </a:moveTo>
                  <a:cubicBezTo>
                    <a:pt x="1683" y="99"/>
                    <a:pt x="523" y="56"/>
                    <a:pt x="474" y="111"/>
                  </a:cubicBezTo>
                  <a:cubicBezTo>
                    <a:pt x="426" y="159"/>
                    <a:pt x="153" y="351"/>
                    <a:pt x="13" y="351"/>
                  </a:cubicBezTo>
                  <a:cubicBezTo>
                    <a:pt x="9" y="351"/>
                    <a:pt x="5" y="351"/>
                    <a:pt x="1" y="351"/>
                  </a:cubicBezTo>
                  <a:lnTo>
                    <a:pt x="1" y="351"/>
                  </a:lnTo>
                  <a:cubicBezTo>
                    <a:pt x="7" y="424"/>
                    <a:pt x="19" y="492"/>
                    <a:pt x="38" y="559"/>
                  </a:cubicBezTo>
                  <a:cubicBezTo>
                    <a:pt x="56" y="633"/>
                    <a:pt x="87" y="713"/>
                    <a:pt x="124" y="787"/>
                  </a:cubicBezTo>
                  <a:cubicBezTo>
                    <a:pt x="167" y="885"/>
                    <a:pt x="228" y="989"/>
                    <a:pt x="289" y="1100"/>
                  </a:cubicBezTo>
                  <a:cubicBezTo>
                    <a:pt x="357" y="1210"/>
                    <a:pt x="418" y="1321"/>
                    <a:pt x="480" y="1431"/>
                  </a:cubicBezTo>
                  <a:cubicBezTo>
                    <a:pt x="535" y="1530"/>
                    <a:pt x="590" y="1640"/>
                    <a:pt x="633" y="1744"/>
                  </a:cubicBezTo>
                  <a:cubicBezTo>
                    <a:pt x="689" y="1892"/>
                    <a:pt x="787" y="2156"/>
                    <a:pt x="891" y="2432"/>
                  </a:cubicBezTo>
                  <a:cubicBezTo>
                    <a:pt x="1045" y="2831"/>
                    <a:pt x="1211" y="3261"/>
                    <a:pt x="1290" y="3396"/>
                  </a:cubicBezTo>
                  <a:cubicBezTo>
                    <a:pt x="1419" y="3630"/>
                    <a:pt x="1917" y="4317"/>
                    <a:pt x="2261" y="4624"/>
                  </a:cubicBezTo>
                  <a:cubicBezTo>
                    <a:pt x="2604" y="4931"/>
                    <a:pt x="2838" y="4931"/>
                    <a:pt x="2801" y="5238"/>
                  </a:cubicBezTo>
                  <a:cubicBezTo>
                    <a:pt x="2758" y="5545"/>
                    <a:pt x="2574" y="6810"/>
                    <a:pt x="2801" y="6927"/>
                  </a:cubicBezTo>
                  <a:cubicBezTo>
                    <a:pt x="3028" y="7044"/>
                    <a:pt x="3261" y="7314"/>
                    <a:pt x="3372" y="7541"/>
                  </a:cubicBezTo>
                  <a:cubicBezTo>
                    <a:pt x="3489" y="7774"/>
                    <a:pt x="3832" y="7965"/>
                    <a:pt x="3949" y="8118"/>
                  </a:cubicBezTo>
                  <a:cubicBezTo>
                    <a:pt x="4060" y="8272"/>
                    <a:pt x="5331" y="9463"/>
                    <a:pt x="5484" y="9573"/>
                  </a:cubicBezTo>
                  <a:cubicBezTo>
                    <a:pt x="5638" y="9690"/>
                    <a:pt x="6332" y="10691"/>
                    <a:pt x="6479" y="10844"/>
                  </a:cubicBezTo>
                  <a:cubicBezTo>
                    <a:pt x="6633" y="10998"/>
                    <a:pt x="7590" y="11262"/>
                    <a:pt x="7818" y="11379"/>
                  </a:cubicBezTo>
                  <a:cubicBezTo>
                    <a:pt x="8051" y="11495"/>
                    <a:pt x="8426" y="11569"/>
                    <a:pt x="8542" y="11686"/>
                  </a:cubicBezTo>
                  <a:cubicBezTo>
                    <a:pt x="8665" y="11802"/>
                    <a:pt x="9162" y="13301"/>
                    <a:pt x="9199" y="13565"/>
                  </a:cubicBezTo>
                  <a:cubicBezTo>
                    <a:pt x="9230" y="13767"/>
                    <a:pt x="9451" y="14105"/>
                    <a:pt x="9568" y="14375"/>
                  </a:cubicBezTo>
                  <a:lnTo>
                    <a:pt x="9635" y="14332"/>
                  </a:lnTo>
                  <a:lnTo>
                    <a:pt x="9635" y="12337"/>
                  </a:lnTo>
                  <a:lnTo>
                    <a:pt x="8579" y="10525"/>
                  </a:lnTo>
                  <a:lnTo>
                    <a:pt x="7713" y="9807"/>
                  </a:lnTo>
                  <a:lnTo>
                    <a:pt x="5951" y="7811"/>
                  </a:lnTo>
                  <a:lnTo>
                    <a:pt x="4846" y="6123"/>
                  </a:lnTo>
                  <a:lnTo>
                    <a:pt x="4103" y="4280"/>
                  </a:lnTo>
                  <a:lnTo>
                    <a:pt x="2647" y="2199"/>
                  </a:lnTo>
                  <a:lnTo>
                    <a:pt x="17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2"/>
            <p:cNvSpPr/>
            <p:nvPr/>
          </p:nvSpPr>
          <p:spPr>
            <a:xfrm>
              <a:off x="6453310" y="2287433"/>
              <a:ext cx="120726" cy="239247"/>
            </a:xfrm>
            <a:custGeom>
              <a:rect b="b" l="l" r="r" t="t"/>
              <a:pathLst>
                <a:path extrusionOk="0" h="3581" w="1807">
                  <a:moveTo>
                    <a:pt x="903" y="1"/>
                  </a:moveTo>
                  <a:cubicBezTo>
                    <a:pt x="885" y="19"/>
                    <a:pt x="867" y="37"/>
                    <a:pt x="848" y="56"/>
                  </a:cubicBezTo>
                  <a:cubicBezTo>
                    <a:pt x="498" y="363"/>
                    <a:pt x="154" y="866"/>
                    <a:pt x="81" y="1093"/>
                  </a:cubicBezTo>
                  <a:cubicBezTo>
                    <a:pt x="1" y="1327"/>
                    <a:pt x="1" y="2401"/>
                    <a:pt x="81" y="2708"/>
                  </a:cubicBezTo>
                  <a:cubicBezTo>
                    <a:pt x="99" y="2782"/>
                    <a:pt x="130" y="2862"/>
                    <a:pt x="167" y="2936"/>
                  </a:cubicBezTo>
                  <a:cubicBezTo>
                    <a:pt x="216" y="3034"/>
                    <a:pt x="271" y="3138"/>
                    <a:pt x="338" y="3249"/>
                  </a:cubicBezTo>
                  <a:cubicBezTo>
                    <a:pt x="400" y="3359"/>
                    <a:pt x="461" y="3470"/>
                    <a:pt x="523" y="3580"/>
                  </a:cubicBezTo>
                  <a:cubicBezTo>
                    <a:pt x="1167" y="3108"/>
                    <a:pt x="1665" y="2543"/>
                    <a:pt x="1806" y="2150"/>
                  </a:cubicBezTo>
                  <a:cubicBezTo>
                    <a:pt x="1468" y="1450"/>
                    <a:pt x="1167" y="731"/>
                    <a:pt x="9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62"/>
            <p:cNvSpPr/>
            <p:nvPr/>
          </p:nvSpPr>
          <p:spPr>
            <a:xfrm>
              <a:off x="7309886" y="2525343"/>
              <a:ext cx="414022" cy="1026937"/>
            </a:xfrm>
            <a:custGeom>
              <a:rect b="b" l="l" r="r" t="t"/>
              <a:pathLst>
                <a:path extrusionOk="0" h="15371" w="6197">
                  <a:moveTo>
                    <a:pt x="6197" y="1"/>
                  </a:moveTo>
                  <a:cubicBezTo>
                    <a:pt x="6086" y="154"/>
                    <a:pt x="5478" y="971"/>
                    <a:pt x="5374" y="1088"/>
                  </a:cubicBezTo>
                  <a:cubicBezTo>
                    <a:pt x="5257" y="1217"/>
                    <a:pt x="4146" y="1677"/>
                    <a:pt x="3992" y="1794"/>
                  </a:cubicBezTo>
                  <a:cubicBezTo>
                    <a:pt x="3839" y="1911"/>
                    <a:pt x="3476" y="2752"/>
                    <a:pt x="3292" y="2832"/>
                  </a:cubicBezTo>
                  <a:cubicBezTo>
                    <a:pt x="3108" y="2905"/>
                    <a:pt x="2531" y="3790"/>
                    <a:pt x="2377" y="3869"/>
                  </a:cubicBezTo>
                  <a:cubicBezTo>
                    <a:pt x="2224" y="3943"/>
                    <a:pt x="2199" y="4790"/>
                    <a:pt x="2175" y="4981"/>
                  </a:cubicBezTo>
                  <a:cubicBezTo>
                    <a:pt x="2150" y="5171"/>
                    <a:pt x="2304" y="6362"/>
                    <a:pt x="2304" y="6362"/>
                  </a:cubicBezTo>
                  <a:cubicBezTo>
                    <a:pt x="2304" y="6362"/>
                    <a:pt x="2033" y="7247"/>
                    <a:pt x="1917" y="7437"/>
                  </a:cubicBezTo>
                  <a:cubicBezTo>
                    <a:pt x="1800" y="7627"/>
                    <a:pt x="1690" y="8702"/>
                    <a:pt x="1610" y="8972"/>
                  </a:cubicBezTo>
                  <a:cubicBezTo>
                    <a:pt x="1536" y="9242"/>
                    <a:pt x="1100" y="9967"/>
                    <a:pt x="971" y="10237"/>
                  </a:cubicBezTo>
                  <a:cubicBezTo>
                    <a:pt x="842" y="10507"/>
                    <a:pt x="689" y="12116"/>
                    <a:pt x="498" y="12423"/>
                  </a:cubicBezTo>
                  <a:cubicBezTo>
                    <a:pt x="308" y="12730"/>
                    <a:pt x="204" y="14001"/>
                    <a:pt x="118" y="14308"/>
                  </a:cubicBezTo>
                  <a:cubicBezTo>
                    <a:pt x="75" y="14468"/>
                    <a:pt x="32" y="14947"/>
                    <a:pt x="1" y="15370"/>
                  </a:cubicBezTo>
                  <a:cubicBezTo>
                    <a:pt x="1" y="15370"/>
                    <a:pt x="204" y="14584"/>
                    <a:pt x="253" y="14332"/>
                  </a:cubicBezTo>
                  <a:cubicBezTo>
                    <a:pt x="308" y="14075"/>
                    <a:pt x="461" y="13049"/>
                    <a:pt x="511" y="12847"/>
                  </a:cubicBezTo>
                  <a:cubicBezTo>
                    <a:pt x="560" y="12644"/>
                    <a:pt x="713" y="12232"/>
                    <a:pt x="793" y="11925"/>
                  </a:cubicBezTo>
                  <a:cubicBezTo>
                    <a:pt x="867" y="11618"/>
                    <a:pt x="842" y="10802"/>
                    <a:pt x="1020" y="10624"/>
                  </a:cubicBezTo>
                  <a:cubicBezTo>
                    <a:pt x="1204" y="10440"/>
                    <a:pt x="1217" y="9782"/>
                    <a:pt x="1481" y="9494"/>
                  </a:cubicBezTo>
                  <a:cubicBezTo>
                    <a:pt x="1751" y="9205"/>
                    <a:pt x="1788" y="8726"/>
                    <a:pt x="1843" y="8389"/>
                  </a:cubicBezTo>
                  <a:cubicBezTo>
                    <a:pt x="1892" y="8045"/>
                    <a:pt x="1941" y="7701"/>
                    <a:pt x="2021" y="7498"/>
                  </a:cubicBezTo>
                  <a:cubicBezTo>
                    <a:pt x="2095" y="7296"/>
                    <a:pt x="2377" y="6626"/>
                    <a:pt x="2402" y="6461"/>
                  </a:cubicBezTo>
                  <a:cubicBezTo>
                    <a:pt x="2433" y="6295"/>
                    <a:pt x="2353" y="5681"/>
                    <a:pt x="2291" y="5294"/>
                  </a:cubicBezTo>
                  <a:cubicBezTo>
                    <a:pt x="2224" y="4907"/>
                    <a:pt x="2353" y="4637"/>
                    <a:pt x="2377" y="4404"/>
                  </a:cubicBezTo>
                  <a:cubicBezTo>
                    <a:pt x="2402" y="4170"/>
                    <a:pt x="2561" y="3839"/>
                    <a:pt x="2672" y="3740"/>
                  </a:cubicBezTo>
                  <a:cubicBezTo>
                    <a:pt x="2789" y="3636"/>
                    <a:pt x="3053" y="3065"/>
                    <a:pt x="3292" y="3004"/>
                  </a:cubicBezTo>
                  <a:cubicBezTo>
                    <a:pt x="3532" y="2948"/>
                    <a:pt x="3630" y="2666"/>
                    <a:pt x="3759" y="2334"/>
                  </a:cubicBezTo>
                  <a:cubicBezTo>
                    <a:pt x="3888" y="1997"/>
                    <a:pt x="4066" y="1843"/>
                    <a:pt x="4244" y="1794"/>
                  </a:cubicBezTo>
                  <a:cubicBezTo>
                    <a:pt x="4428" y="1745"/>
                    <a:pt x="4913" y="1438"/>
                    <a:pt x="5042" y="1358"/>
                  </a:cubicBezTo>
                  <a:cubicBezTo>
                    <a:pt x="5165" y="1284"/>
                    <a:pt x="5503" y="1155"/>
                    <a:pt x="5656" y="922"/>
                  </a:cubicBezTo>
                  <a:cubicBezTo>
                    <a:pt x="5767" y="756"/>
                    <a:pt x="6049" y="265"/>
                    <a:pt x="6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2" name="Google Shape;2362;p62"/>
            <p:cNvGrpSpPr/>
            <p:nvPr/>
          </p:nvGrpSpPr>
          <p:grpSpPr>
            <a:xfrm>
              <a:off x="7237330" y="2147866"/>
              <a:ext cx="254412" cy="133553"/>
              <a:chOff x="7237330" y="2147866"/>
              <a:chExt cx="254412" cy="133553"/>
            </a:xfrm>
          </p:grpSpPr>
          <p:sp>
            <p:nvSpPr>
              <p:cNvPr id="2363" name="Google Shape;2363;p62"/>
              <p:cNvSpPr/>
              <p:nvPr/>
            </p:nvSpPr>
            <p:spPr>
              <a:xfrm>
                <a:off x="7262317" y="2160694"/>
                <a:ext cx="32069" cy="57857"/>
              </a:xfrm>
              <a:custGeom>
                <a:rect b="b" l="l" r="r" t="t"/>
                <a:pathLst>
                  <a:path extrusionOk="0" h="866" w="480">
                    <a:moveTo>
                      <a:pt x="363" y="0"/>
                    </a:moveTo>
                    <a:cubicBezTo>
                      <a:pt x="283" y="0"/>
                      <a:pt x="203" y="6"/>
                      <a:pt x="123" y="25"/>
                    </a:cubicBezTo>
                    <a:cubicBezTo>
                      <a:pt x="50" y="43"/>
                      <a:pt x="1" y="55"/>
                      <a:pt x="1" y="55"/>
                    </a:cubicBezTo>
                    <a:cubicBezTo>
                      <a:pt x="13" y="123"/>
                      <a:pt x="19" y="203"/>
                      <a:pt x="31" y="276"/>
                    </a:cubicBezTo>
                    <a:cubicBezTo>
                      <a:pt x="62" y="491"/>
                      <a:pt x="87" y="719"/>
                      <a:pt x="99" y="817"/>
                    </a:cubicBezTo>
                    <a:lnTo>
                      <a:pt x="105" y="866"/>
                    </a:lnTo>
                    <a:cubicBezTo>
                      <a:pt x="166" y="866"/>
                      <a:pt x="234" y="860"/>
                      <a:pt x="302" y="854"/>
                    </a:cubicBezTo>
                    <a:cubicBezTo>
                      <a:pt x="394" y="835"/>
                      <a:pt x="480" y="817"/>
                      <a:pt x="480" y="817"/>
                    </a:cubicBezTo>
                    <a:cubicBezTo>
                      <a:pt x="480" y="805"/>
                      <a:pt x="473" y="792"/>
                      <a:pt x="473" y="774"/>
                    </a:cubicBezTo>
                    <a:lnTo>
                      <a:pt x="467" y="682"/>
                    </a:lnTo>
                    <a:cubicBezTo>
                      <a:pt x="443" y="510"/>
                      <a:pt x="424" y="350"/>
                      <a:pt x="400" y="221"/>
                    </a:cubicBezTo>
                    <a:cubicBezTo>
                      <a:pt x="381" y="92"/>
                      <a:pt x="363" y="0"/>
                      <a:pt x="3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62"/>
              <p:cNvSpPr/>
              <p:nvPr/>
            </p:nvSpPr>
            <p:spPr>
              <a:xfrm>
                <a:off x="7303338" y="2154547"/>
                <a:ext cx="31668" cy="57457"/>
              </a:xfrm>
              <a:custGeom>
                <a:rect b="b" l="l" r="r" t="t"/>
                <a:pathLst>
                  <a:path extrusionOk="0" h="860" w="474">
                    <a:moveTo>
                      <a:pt x="363" y="0"/>
                    </a:moveTo>
                    <a:cubicBezTo>
                      <a:pt x="240" y="0"/>
                      <a:pt x="117" y="18"/>
                      <a:pt x="1" y="55"/>
                    </a:cubicBezTo>
                    <a:cubicBezTo>
                      <a:pt x="7" y="123"/>
                      <a:pt x="19" y="203"/>
                      <a:pt x="31" y="276"/>
                    </a:cubicBezTo>
                    <a:cubicBezTo>
                      <a:pt x="62" y="504"/>
                      <a:pt x="87" y="749"/>
                      <a:pt x="99" y="835"/>
                    </a:cubicBezTo>
                    <a:lnTo>
                      <a:pt x="99" y="860"/>
                    </a:lnTo>
                    <a:cubicBezTo>
                      <a:pt x="222" y="854"/>
                      <a:pt x="351" y="841"/>
                      <a:pt x="473" y="817"/>
                    </a:cubicBezTo>
                    <a:cubicBezTo>
                      <a:pt x="473" y="804"/>
                      <a:pt x="473" y="792"/>
                      <a:pt x="473" y="786"/>
                    </a:cubicBezTo>
                    <a:cubicBezTo>
                      <a:pt x="473" y="737"/>
                      <a:pt x="467" y="694"/>
                      <a:pt x="461" y="645"/>
                    </a:cubicBezTo>
                    <a:cubicBezTo>
                      <a:pt x="443" y="491"/>
                      <a:pt x="418" y="338"/>
                      <a:pt x="400" y="221"/>
                    </a:cubicBezTo>
                    <a:cubicBezTo>
                      <a:pt x="381" y="92"/>
                      <a:pt x="363" y="0"/>
                      <a:pt x="3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62"/>
              <p:cNvSpPr/>
              <p:nvPr/>
            </p:nvSpPr>
            <p:spPr>
              <a:xfrm>
                <a:off x="7345228" y="2147866"/>
                <a:ext cx="32002" cy="57590"/>
              </a:xfrm>
              <a:custGeom>
                <a:rect b="b" l="l" r="r" t="t"/>
                <a:pathLst>
                  <a:path extrusionOk="0" h="862" w="479">
                    <a:moveTo>
                      <a:pt x="323" y="0"/>
                    </a:moveTo>
                    <a:cubicBezTo>
                      <a:pt x="252" y="0"/>
                      <a:pt x="181" y="11"/>
                      <a:pt x="111" y="26"/>
                    </a:cubicBezTo>
                    <a:cubicBezTo>
                      <a:pt x="74" y="32"/>
                      <a:pt x="37" y="45"/>
                      <a:pt x="0" y="57"/>
                    </a:cubicBezTo>
                    <a:cubicBezTo>
                      <a:pt x="12" y="125"/>
                      <a:pt x="25" y="198"/>
                      <a:pt x="37" y="278"/>
                    </a:cubicBezTo>
                    <a:cubicBezTo>
                      <a:pt x="68" y="518"/>
                      <a:pt x="98" y="788"/>
                      <a:pt x="104" y="849"/>
                    </a:cubicBezTo>
                    <a:lnTo>
                      <a:pt x="104" y="861"/>
                    </a:lnTo>
                    <a:cubicBezTo>
                      <a:pt x="233" y="855"/>
                      <a:pt x="356" y="843"/>
                      <a:pt x="479" y="812"/>
                    </a:cubicBezTo>
                    <a:cubicBezTo>
                      <a:pt x="479" y="812"/>
                      <a:pt x="479" y="812"/>
                      <a:pt x="479" y="806"/>
                    </a:cubicBezTo>
                    <a:lnTo>
                      <a:pt x="479" y="794"/>
                    </a:lnTo>
                    <a:cubicBezTo>
                      <a:pt x="479" y="757"/>
                      <a:pt x="473" y="726"/>
                      <a:pt x="467" y="690"/>
                    </a:cubicBezTo>
                    <a:cubicBezTo>
                      <a:pt x="448" y="518"/>
                      <a:pt x="424" y="352"/>
                      <a:pt x="405" y="217"/>
                    </a:cubicBezTo>
                    <a:cubicBezTo>
                      <a:pt x="387" y="88"/>
                      <a:pt x="368" y="2"/>
                      <a:pt x="368" y="2"/>
                    </a:cubicBezTo>
                    <a:cubicBezTo>
                      <a:pt x="353" y="1"/>
                      <a:pt x="338" y="0"/>
                      <a:pt x="3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62"/>
              <p:cNvSpPr/>
              <p:nvPr/>
            </p:nvSpPr>
            <p:spPr>
              <a:xfrm>
                <a:off x="7252496" y="2193899"/>
                <a:ext cx="173973" cy="50508"/>
              </a:xfrm>
              <a:custGeom>
                <a:rect b="b" l="l" r="r" t="t"/>
                <a:pathLst>
                  <a:path extrusionOk="0" h="756" w="2604">
                    <a:moveTo>
                      <a:pt x="2524" y="1"/>
                    </a:moveTo>
                    <a:cubicBezTo>
                      <a:pt x="2364" y="31"/>
                      <a:pt x="2180" y="62"/>
                      <a:pt x="1996" y="93"/>
                    </a:cubicBezTo>
                    <a:lnTo>
                      <a:pt x="1867" y="117"/>
                    </a:lnTo>
                    <a:cubicBezTo>
                      <a:pt x="1738" y="136"/>
                      <a:pt x="1615" y="154"/>
                      <a:pt x="1492" y="172"/>
                    </a:cubicBezTo>
                    <a:lnTo>
                      <a:pt x="1480" y="172"/>
                    </a:lnTo>
                    <a:lnTo>
                      <a:pt x="1302" y="197"/>
                    </a:lnTo>
                    <a:lnTo>
                      <a:pt x="1228" y="197"/>
                    </a:lnTo>
                    <a:cubicBezTo>
                      <a:pt x="1099" y="215"/>
                      <a:pt x="977" y="234"/>
                      <a:pt x="854" y="246"/>
                    </a:cubicBezTo>
                    <a:lnTo>
                      <a:pt x="756" y="258"/>
                    </a:lnTo>
                    <a:lnTo>
                      <a:pt x="700" y="265"/>
                    </a:lnTo>
                    <a:lnTo>
                      <a:pt x="620" y="277"/>
                    </a:lnTo>
                    <a:lnTo>
                      <a:pt x="442" y="295"/>
                    </a:lnTo>
                    <a:lnTo>
                      <a:pt x="436" y="295"/>
                    </a:lnTo>
                    <a:lnTo>
                      <a:pt x="246" y="320"/>
                    </a:lnTo>
                    <a:lnTo>
                      <a:pt x="0" y="344"/>
                    </a:lnTo>
                    <a:cubicBezTo>
                      <a:pt x="25" y="467"/>
                      <a:pt x="43" y="596"/>
                      <a:pt x="62" y="670"/>
                    </a:cubicBezTo>
                    <a:cubicBezTo>
                      <a:pt x="68" y="719"/>
                      <a:pt x="74" y="756"/>
                      <a:pt x="74" y="756"/>
                    </a:cubicBezTo>
                    <a:cubicBezTo>
                      <a:pt x="221" y="737"/>
                      <a:pt x="375" y="725"/>
                      <a:pt x="528" y="713"/>
                    </a:cubicBezTo>
                    <a:cubicBezTo>
                      <a:pt x="1591" y="596"/>
                      <a:pt x="2604" y="418"/>
                      <a:pt x="2604" y="418"/>
                    </a:cubicBezTo>
                    <a:cubicBezTo>
                      <a:pt x="2604" y="387"/>
                      <a:pt x="2604" y="363"/>
                      <a:pt x="2598" y="332"/>
                    </a:cubicBezTo>
                    <a:cubicBezTo>
                      <a:pt x="2598" y="314"/>
                      <a:pt x="2592" y="289"/>
                      <a:pt x="2592" y="271"/>
                    </a:cubicBezTo>
                    <a:cubicBezTo>
                      <a:pt x="2573" y="179"/>
                      <a:pt x="2549" y="86"/>
                      <a:pt x="2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62"/>
              <p:cNvSpPr/>
              <p:nvPr/>
            </p:nvSpPr>
            <p:spPr>
              <a:xfrm>
                <a:off x="7237330" y="2198842"/>
                <a:ext cx="254412" cy="82577"/>
              </a:xfrm>
              <a:custGeom>
                <a:rect b="b" l="l" r="r" t="t"/>
                <a:pathLst>
                  <a:path extrusionOk="0" h="1236" w="3808">
                    <a:moveTo>
                      <a:pt x="3807" y="0"/>
                    </a:moveTo>
                    <a:lnTo>
                      <a:pt x="3807" y="0"/>
                    </a:lnTo>
                    <a:cubicBezTo>
                      <a:pt x="3807" y="0"/>
                      <a:pt x="3678" y="43"/>
                      <a:pt x="3439" y="105"/>
                    </a:cubicBezTo>
                    <a:lnTo>
                      <a:pt x="3334" y="135"/>
                    </a:lnTo>
                    <a:cubicBezTo>
                      <a:pt x="3193" y="166"/>
                      <a:pt x="3027" y="209"/>
                      <a:pt x="2825" y="252"/>
                    </a:cubicBezTo>
                    <a:cubicBezTo>
                      <a:pt x="2407" y="338"/>
                      <a:pt x="1867" y="436"/>
                      <a:pt x="1228" y="510"/>
                    </a:cubicBezTo>
                    <a:cubicBezTo>
                      <a:pt x="1081" y="528"/>
                      <a:pt x="921" y="547"/>
                      <a:pt x="755" y="565"/>
                    </a:cubicBezTo>
                    <a:lnTo>
                      <a:pt x="737" y="565"/>
                    </a:lnTo>
                    <a:cubicBezTo>
                      <a:pt x="590" y="577"/>
                      <a:pt x="436" y="590"/>
                      <a:pt x="283" y="596"/>
                    </a:cubicBezTo>
                    <a:cubicBezTo>
                      <a:pt x="190" y="602"/>
                      <a:pt x="92" y="608"/>
                      <a:pt x="0" y="614"/>
                    </a:cubicBezTo>
                    <a:cubicBezTo>
                      <a:pt x="19" y="663"/>
                      <a:pt x="43" y="712"/>
                      <a:pt x="68" y="762"/>
                    </a:cubicBezTo>
                    <a:cubicBezTo>
                      <a:pt x="172" y="934"/>
                      <a:pt x="313" y="1093"/>
                      <a:pt x="479" y="1216"/>
                    </a:cubicBezTo>
                    <a:cubicBezTo>
                      <a:pt x="479" y="1216"/>
                      <a:pt x="1061" y="1235"/>
                      <a:pt x="1748" y="1235"/>
                    </a:cubicBezTo>
                    <a:cubicBezTo>
                      <a:pt x="2341" y="1235"/>
                      <a:pt x="3013" y="1221"/>
                      <a:pt x="3457" y="1167"/>
                    </a:cubicBezTo>
                    <a:cubicBezTo>
                      <a:pt x="3457" y="1167"/>
                      <a:pt x="3476" y="1124"/>
                      <a:pt x="3506" y="1050"/>
                    </a:cubicBezTo>
                    <a:cubicBezTo>
                      <a:pt x="3629" y="768"/>
                      <a:pt x="3727" y="467"/>
                      <a:pt x="3783" y="160"/>
                    </a:cubicBezTo>
                    <a:cubicBezTo>
                      <a:pt x="3795" y="111"/>
                      <a:pt x="3801" y="55"/>
                      <a:pt x="38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62"/>
              <p:cNvSpPr/>
              <p:nvPr/>
            </p:nvSpPr>
            <p:spPr>
              <a:xfrm>
                <a:off x="7237330" y="2198842"/>
                <a:ext cx="254412" cy="50909"/>
              </a:xfrm>
              <a:custGeom>
                <a:rect b="b" l="l" r="r" t="t"/>
                <a:pathLst>
                  <a:path extrusionOk="0" h="762" w="3808">
                    <a:moveTo>
                      <a:pt x="3807" y="0"/>
                    </a:moveTo>
                    <a:lnTo>
                      <a:pt x="3807" y="0"/>
                    </a:lnTo>
                    <a:cubicBezTo>
                      <a:pt x="3807" y="0"/>
                      <a:pt x="3678" y="43"/>
                      <a:pt x="3439" y="105"/>
                    </a:cubicBezTo>
                    <a:lnTo>
                      <a:pt x="3340" y="135"/>
                    </a:lnTo>
                    <a:cubicBezTo>
                      <a:pt x="3199" y="166"/>
                      <a:pt x="3027" y="209"/>
                      <a:pt x="2825" y="252"/>
                    </a:cubicBezTo>
                    <a:cubicBezTo>
                      <a:pt x="2407" y="338"/>
                      <a:pt x="1867" y="436"/>
                      <a:pt x="1228" y="510"/>
                    </a:cubicBezTo>
                    <a:cubicBezTo>
                      <a:pt x="1081" y="528"/>
                      <a:pt x="921" y="547"/>
                      <a:pt x="755" y="565"/>
                    </a:cubicBezTo>
                    <a:lnTo>
                      <a:pt x="737" y="565"/>
                    </a:lnTo>
                    <a:cubicBezTo>
                      <a:pt x="590" y="577"/>
                      <a:pt x="442" y="590"/>
                      <a:pt x="289" y="596"/>
                    </a:cubicBezTo>
                    <a:cubicBezTo>
                      <a:pt x="190" y="602"/>
                      <a:pt x="98" y="608"/>
                      <a:pt x="0" y="614"/>
                    </a:cubicBezTo>
                    <a:cubicBezTo>
                      <a:pt x="19" y="663"/>
                      <a:pt x="43" y="712"/>
                      <a:pt x="74" y="762"/>
                    </a:cubicBezTo>
                    <a:cubicBezTo>
                      <a:pt x="215" y="749"/>
                      <a:pt x="467" y="731"/>
                      <a:pt x="774" y="706"/>
                    </a:cubicBezTo>
                    <a:cubicBezTo>
                      <a:pt x="1492" y="639"/>
                      <a:pt x="2542" y="510"/>
                      <a:pt x="3359" y="295"/>
                    </a:cubicBezTo>
                    <a:lnTo>
                      <a:pt x="3445" y="270"/>
                    </a:lnTo>
                    <a:cubicBezTo>
                      <a:pt x="3568" y="240"/>
                      <a:pt x="3678" y="197"/>
                      <a:pt x="3783" y="160"/>
                    </a:cubicBezTo>
                    <a:cubicBezTo>
                      <a:pt x="3795" y="111"/>
                      <a:pt x="3801" y="55"/>
                      <a:pt x="38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62"/>
              <p:cNvSpPr/>
              <p:nvPr/>
            </p:nvSpPr>
            <p:spPr>
              <a:xfrm>
                <a:off x="7262317" y="2160961"/>
                <a:ext cx="26724" cy="18640"/>
              </a:xfrm>
              <a:custGeom>
                <a:rect b="b" l="l" r="r" t="t"/>
                <a:pathLst>
                  <a:path extrusionOk="0" h="279" w="400">
                    <a:moveTo>
                      <a:pt x="319" y="1"/>
                    </a:moveTo>
                    <a:cubicBezTo>
                      <a:pt x="254" y="1"/>
                      <a:pt x="189" y="11"/>
                      <a:pt x="123" y="21"/>
                    </a:cubicBezTo>
                    <a:cubicBezTo>
                      <a:pt x="50" y="39"/>
                      <a:pt x="1" y="58"/>
                      <a:pt x="1" y="58"/>
                    </a:cubicBezTo>
                    <a:cubicBezTo>
                      <a:pt x="13" y="125"/>
                      <a:pt x="19" y="199"/>
                      <a:pt x="31" y="279"/>
                    </a:cubicBezTo>
                    <a:cubicBezTo>
                      <a:pt x="68" y="272"/>
                      <a:pt x="111" y="260"/>
                      <a:pt x="160" y="254"/>
                    </a:cubicBezTo>
                    <a:cubicBezTo>
                      <a:pt x="234" y="242"/>
                      <a:pt x="320" y="229"/>
                      <a:pt x="400" y="217"/>
                    </a:cubicBezTo>
                    <a:cubicBezTo>
                      <a:pt x="381" y="88"/>
                      <a:pt x="363" y="2"/>
                      <a:pt x="363" y="2"/>
                    </a:cubicBezTo>
                    <a:cubicBezTo>
                      <a:pt x="348" y="1"/>
                      <a:pt x="334" y="1"/>
                      <a:pt x="3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2"/>
              <p:cNvSpPr/>
              <p:nvPr/>
            </p:nvSpPr>
            <p:spPr>
              <a:xfrm>
                <a:off x="7302937" y="2154547"/>
                <a:ext cx="27125" cy="18506"/>
              </a:xfrm>
              <a:custGeom>
                <a:rect b="b" l="l" r="r" t="t"/>
                <a:pathLst>
                  <a:path extrusionOk="0" h="277" w="406">
                    <a:moveTo>
                      <a:pt x="369" y="0"/>
                    </a:moveTo>
                    <a:cubicBezTo>
                      <a:pt x="240" y="0"/>
                      <a:pt x="117" y="18"/>
                      <a:pt x="1" y="55"/>
                    </a:cubicBezTo>
                    <a:cubicBezTo>
                      <a:pt x="13" y="123"/>
                      <a:pt x="25" y="203"/>
                      <a:pt x="31" y="276"/>
                    </a:cubicBezTo>
                    <a:lnTo>
                      <a:pt x="129" y="258"/>
                    </a:lnTo>
                    <a:cubicBezTo>
                      <a:pt x="209" y="246"/>
                      <a:pt x="308" y="227"/>
                      <a:pt x="406" y="215"/>
                    </a:cubicBezTo>
                    <a:cubicBezTo>
                      <a:pt x="381" y="86"/>
                      <a:pt x="369" y="0"/>
                      <a:pt x="3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62"/>
              <p:cNvSpPr/>
              <p:nvPr/>
            </p:nvSpPr>
            <p:spPr>
              <a:xfrm>
                <a:off x="7345228" y="2147866"/>
                <a:ext cx="27125" cy="18640"/>
              </a:xfrm>
              <a:custGeom>
                <a:rect b="b" l="l" r="r" t="t"/>
                <a:pathLst>
                  <a:path extrusionOk="0" h="279" w="406">
                    <a:moveTo>
                      <a:pt x="323" y="0"/>
                    </a:moveTo>
                    <a:cubicBezTo>
                      <a:pt x="252" y="0"/>
                      <a:pt x="181" y="11"/>
                      <a:pt x="111" y="26"/>
                    </a:cubicBezTo>
                    <a:cubicBezTo>
                      <a:pt x="74" y="32"/>
                      <a:pt x="37" y="45"/>
                      <a:pt x="0" y="57"/>
                    </a:cubicBezTo>
                    <a:cubicBezTo>
                      <a:pt x="12" y="125"/>
                      <a:pt x="25" y="198"/>
                      <a:pt x="31" y="278"/>
                    </a:cubicBezTo>
                    <a:cubicBezTo>
                      <a:pt x="68" y="272"/>
                      <a:pt x="104" y="266"/>
                      <a:pt x="141" y="260"/>
                    </a:cubicBezTo>
                    <a:cubicBezTo>
                      <a:pt x="221" y="241"/>
                      <a:pt x="313" y="229"/>
                      <a:pt x="405" y="217"/>
                    </a:cubicBezTo>
                    <a:cubicBezTo>
                      <a:pt x="381" y="88"/>
                      <a:pt x="368" y="2"/>
                      <a:pt x="368" y="2"/>
                    </a:cubicBezTo>
                    <a:cubicBezTo>
                      <a:pt x="353" y="1"/>
                      <a:pt x="338" y="0"/>
                      <a:pt x="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62"/>
              <p:cNvSpPr/>
              <p:nvPr/>
            </p:nvSpPr>
            <p:spPr>
              <a:xfrm>
                <a:off x="7276280" y="2256232"/>
                <a:ext cx="14431" cy="12360"/>
              </a:xfrm>
              <a:custGeom>
                <a:rect b="b" l="l" r="r" t="t"/>
                <a:pathLst>
                  <a:path extrusionOk="0" h="185" w="216">
                    <a:moveTo>
                      <a:pt x="123" y="1"/>
                    </a:moveTo>
                    <a:cubicBezTo>
                      <a:pt x="43" y="1"/>
                      <a:pt x="0" y="93"/>
                      <a:pt x="56" y="154"/>
                    </a:cubicBezTo>
                    <a:cubicBezTo>
                      <a:pt x="75" y="175"/>
                      <a:pt x="98" y="185"/>
                      <a:pt x="122" y="185"/>
                    </a:cubicBezTo>
                    <a:cubicBezTo>
                      <a:pt x="167" y="185"/>
                      <a:pt x="211" y="150"/>
                      <a:pt x="215" y="93"/>
                    </a:cubicBezTo>
                    <a:cubicBezTo>
                      <a:pt x="215" y="44"/>
                      <a:pt x="172" y="1"/>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62"/>
              <p:cNvSpPr/>
              <p:nvPr/>
            </p:nvSpPr>
            <p:spPr>
              <a:xfrm>
                <a:off x="7318504" y="2255030"/>
                <a:ext cx="12427" cy="12761"/>
              </a:xfrm>
              <a:custGeom>
                <a:rect b="b" l="l" r="r" t="t"/>
                <a:pathLst>
                  <a:path extrusionOk="0" h="191" w="186">
                    <a:moveTo>
                      <a:pt x="93" y="0"/>
                    </a:moveTo>
                    <a:cubicBezTo>
                      <a:pt x="44" y="0"/>
                      <a:pt x="1" y="43"/>
                      <a:pt x="1" y="99"/>
                    </a:cubicBezTo>
                    <a:cubicBezTo>
                      <a:pt x="1" y="148"/>
                      <a:pt x="44" y="191"/>
                      <a:pt x="93" y="191"/>
                    </a:cubicBezTo>
                    <a:cubicBezTo>
                      <a:pt x="148" y="191"/>
                      <a:pt x="185" y="148"/>
                      <a:pt x="185" y="99"/>
                    </a:cubicBezTo>
                    <a:cubicBezTo>
                      <a:pt x="185" y="43"/>
                      <a:pt x="148" y="0"/>
                      <a:pt x="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62"/>
              <p:cNvSpPr/>
              <p:nvPr/>
            </p:nvSpPr>
            <p:spPr>
              <a:xfrm>
                <a:off x="7359125" y="2254228"/>
                <a:ext cx="12360" cy="12761"/>
              </a:xfrm>
              <a:custGeom>
                <a:rect b="b" l="l" r="r" t="t"/>
                <a:pathLst>
                  <a:path extrusionOk="0" h="191" w="185">
                    <a:moveTo>
                      <a:pt x="93" y="0"/>
                    </a:moveTo>
                    <a:cubicBezTo>
                      <a:pt x="38" y="0"/>
                      <a:pt x="1" y="43"/>
                      <a:pt x="1" y="92"/>
                    </a:cubicBezTo>
                    <a:cubicBezTo>
                      <a:pt x="1" y="148"/>
                      <a:pt x="38" y="190"/>
                      <a:pt x="93" y="190"/>
                    </a:cubicBezTo>
                    <a:cubicBezTo>
                      <a:pt x="142" y="190"/>
                      <a:pt x="185" y="148"/>
                      <a:pt x="185" y="92"/>
                    </a:cubicBezTo>
                    <a:cubicBezTo>
                      <a:pt x="185" y="43"/>
                      <a:pt x="142" y="0"/>
                      <a:pt x="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2"/>
              <p:cNvSpPr/>
              <p:nvPr/>
            </p:nvSpPr>
            <p:spPr>
              <a:xfrm>
                <a:off x="7397274" y="2252959"/>
                <a:ext cx="14431" cy="12493"/>
              </a:xfrm>
              <a:custGeom>
                <a:rect b="b" l="l" r="r" t="t"/>
                <a:pathLst>
                  <a:path extrusionOk="0" h="187" w="216">
                    <a:moveTo>
                      <a:pt x="124" y="1"/>
                    </a:moveTo>
                    <a:cubicBezTo>
                      <a:pt x="44" y="1"/>
                      <a:pt x="1" y="99"/>
                      <a:pt x="56" y="160"/>
                    </a:cubicBezTo>
                    <a:cubicBezTo>
                      <a:pt x="74" y="179"/>
                      <a:pt x="98" y="187"/>
                      <a:pt x="121" y="187"/>
                    </a:cubicBezTo>
                    <a:cubicBezTo>
                      <a:pt x="169" y="187"/>
                      <a:pt x="216" y="153"/>
                      <a:pt x="216" y="99"/>
                    </a:cubicBezTo>
                    <a:cubicBezTo>
                      <a:pt x="216" y="44"/>
                      <a:pt x="179" y="1"/>
                      <a:pt x="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2"/>
              <p:cNvSpPr/>
              <p:nvPr/>
            </p:nvSpPr>
            <p:spPr>
              <a:xfrm>
                <a:off x="7437494" y="2252157"/>
                <a:ext cx="14832" cy="12293"/>
              </a:xfrm>
              <a:custGeom>
                <a:rect b="b" l="l" r="r" t="t"/>
                <a:pathLst>
                  <a:path extrusionOk="0" h="184" w="222">
                    <a:moveTo>
                      <a:pt x="123" y="0"/>
                    </a:moveTo>
                    <a:cubicBezTo>
                      <a:pt x="44" y="0"/>
                      <a:pt x="1" y="99"/>
                      <a:pt x="62" y="154"/>
                    </a:cubicBezTo>
                    <a:cubicBezTo>
                      <a:pt x="80" y="174"/>
                      <a:pt x="103" y="183"/>
                      <a:pt x="126" y="183"/>
                    </a:cubicBezTo>
                    <a:cubicBezTo>
                      <a:pt x="172" y="183"/>
                      <a:pt x="218" y="146"/>
                      <a:pt x="222" y="93"/>
                    </a:cubicBezTo>
                    <a:cubicBezTo>
                      <a:pt x="222" y="43"/>
                      <a:pt x="179" y="0"/>
                      <a:pt x="1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7" name="Google Shape;2377;p62"/>
            <p:cNvSpPr/>
            <p:nvPr/>
          </p:nvSpPr>
          <p:spPr>
            <a:xfrm>
              <a:off x="7338213" y="2206192"/>
              <a:ext cx="1336" cy="67"/>
            </a:xfrm>
            <a:custGeom>
              <a:rect b="b" l="l" r="r" t="t"/>
              <a:pathLst>
                <a:path extrusionOk="0" h="1" w="20">
                  <a:moveTo>
                    <a:pt x="19" y="1"/>
                  </a:moveTo>
                  <a:lnTo>
                    <a:pt x="19" y="1"/>
                  </a:lnTo>
                  <a:lnTo>
                    <a:pt x="1" y="1"/>
                  </a:lnTo>
                  <a:close/>
                </a:path>
              </a:pathLst>
            </a:custGeom>
            <a:solidFill>
              <a:srgbClr val="0213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2"/>
            <p:cNvSpPr/>
            <p:nvPr/>
          </p:nvSpPr>
          <p:spPr>
            <a:xfrm>
              <a:off x="6747476" y="1726228"/>
              <a:ext cx="44362" cy="20978"/>
            </a:xfrm>
            <a:custGeom>
              <a:rect b="b" l="l" r="r" t="t"/>
              <a:pathLst>
                <a:path extrusionOk="0" h="314" w="664">
                  <a:moveTo>
                    <a:pt x="565" y="1"/>
                  </a:moveTo>
                  <a:cubicBezTo>
                    <a:pt x="529" y="1"/>
                    <a:pt x="492" y="7"/>
                    <a:pt x="455" y="25"/>
                  </a:cubicBezTo>
                  <a:cubicBezTo>
                    <a:pt x="418" y="37"/>
                    <a:pt x="387" y="68"/>
                    <a:pt x="369" y="105"/>
                  </a:cubicBezTo>
                  <a:cubicBezTo>
                    <a:pt x="361" y="121"/>
                    <a:pt x="355" y="137"/>
                    <a:pt x="351" y="153"/>
                  </a:cubicBezTo>
                  <a:lnTo>
                    <a:pt x="351" y="153"/>
                  </a:lnTo>
                  <a:cubicBezTo>
                    <a:pt x="341" y="140"/>
                    <a:pt x="330" y="128"/>
                    <a:pt x="320" y="117"/>
                  </a:cubicBezTo>
                  <a:cubicBezTo>
                    <a:pt x="289" y="86"/>
                    <a:pt x="252" y="68"/>
                    <a:pt x="209" y="62"/>
                  </a:cubicBezTo>
                  <a:cubicBezTo>
                    <a:pt x="194" y="59"/>
                    <a:pt x="179" y="58"/>
                    <a:pt x="163" y="58"/>
                  </a:cubicBezTo>
                  <a:cubicBezTo>
                    <a:pt x="142" y="58"/>
                    <a:pt x="120" y="61"/>
                    <a:pt x="99" y="68"/>
                  </a:cubicBezTo>
                  <a:cubicBezTo>
                    <a:pt x="62" y="80"/>
                    <a:pt x="25" y="99"/>
                    <a:pt x="0" y="123"/>
                  </a:cubicBezTo>
                  <a:cubicBezTo>
                    <a:pt x="43" y="98"/>
                    <a:pt x="92" y="87"/>
                    <a:pt x="141" y="87"/>
                  </a:cubicBezTo>
                  <a:cubicBezTo>
                    <a:pt x="162" y="87"/>
                    <a:pt x="183" y="89"/>
                    <a:pt x="203" y="93"/>
                  </a:cubicBezTo>
                  <a:cubicBezTo>
                    <a:pt x="264" y="117"/>
                    <a:pt x="320" y="166"/>
                    <a:pt x="344" y="228"/>
                  </a:cubicBezTo>
                  <a:lnTo>
                    <a:pt x="393" y="314"/>
                  </a:lnTo>
                  <a:lnTo>
                    <a:pt x="393" y="215"/>
                  </a:lnTo>
                  <a:cubicBezTo>
                    <a:pt x="393" y="185"/>
                    <a:pt x="400" y="154"/>
                    <a:pt x="412" y="123"/>
                  </a:cubicBezTo>
                  <a:cubicBezTo>
                    <a:pt x="424" y="93"/>
                    <a:pt x="443" y="68"/>
                    <a:pt x="473" y="56"/>
                  </a:cubicBezTo>
                  <a:cubicBezTo>
                    <a:pt x="512" y="30"/>
                    <a:pt x="559" y="19"/>
                    <a:pt x="605" y="19"/>
                  </a:cubicBezTo>
                  <a:cubicBezTo>
                    <a:pt x="625" y="19"/>
                    <a:pt x="645" y="21"/>
                    <a:pt x="664" y="25"/>
                  </a:cubicBezTo>
                  <a:cubicBezTo>
                    <a:pt x="633" y="7"/>
                    <a:pt x="602" y="1"/>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9" name="Google Shape;2379;p62"/>
            <p:cNvGrpSpPr/>
            <p:nvPr/>
          </p:nvGrpSpPr>
          <p:grpSpPr>
            <a:xfrm>
              <a:off x="5866648" y="1340600"/>
              <a:ext cx="2564113" cy="681062"/>
              <a:chOff x="5866648" y="1340600"/>
              <a:chExt cx="2564113" cy="681062"/>
            </a:xfrm>
          </p:grpSpPr>
          <p:grpSp>
            <p:nvGrpSpPr>
              <p:cNvPr id="2380" name="Google Shape;2380;p62"/>
              <p:cNvGrpSpPr/>
              <p:nvPr/>
            </p:nvGrpSpPr>
            <p:grpSpPr>
              <a:xfrm>
                <a:off x="5866648" y="1340600"/>
                <a:ext cx="2564113" cy="681062"/>
                <a:chOff x="5866648" y="1340600"/>
                <a:chExt cx="2564113" cy="681062"/>
              </a:xfrm>
            </p:grpSpPr>
            <p:sp>
              <p:nvSpPr>
                <p:cNvPr id="2381" name="Google Shape;2381;p62"/>
                <p:cNvSpPr/>
                <p:nvPr/>
              </p:nvSpPr>
              <p:spPr>
                <a:xfrm>
                  <a:off x="5866648" y="1454110"/>
                  <a:ext cx="598618" cy="64605"/>
                </a:xfrm>
                <a:custGeom>
                  <a:rect b="b" l="l" r="r" t="t"/>
                  <a:pathLst>
                    <a:path extrusionOk="0" h="967" w="8960">
                      <a:moveTo>
                        <a:pt x="344" y="0"/>
                      </a:moveTo>
                      <a:cubicBezTo>
                        <a:pt x="230" y="0"/>
                        <a:pt x="115" y="1"/>
                        <a:pt x="1" y="2"/>
                      </a:cubicBezTo>
                      <a:lnTo>
                        <a:pt x="1" y="905"/>
                      </a:lnTo>
                      <a:cubicBezTo>
                        <a:pt x="271" y="893"/>
                        <a:pt x="517" y="881"/>
                        <a:pt x="676" y="862"/>
                      </a:cubicBezTo>
                      <a:cubicBezTo>
                        <a:pt x="959" y="838"/>
                        <a:pt x="1697" y="825"/>
                        <a:pt x="2431" y="825"/>
                      </a:cubicBezTo>
                      <a:cubicBezTo>
                        <a:pt x="3165" y="825"/>
                        <a:pt x="3894" y="838"/>
                        <a:pt x="4158" y="862"/>
                      </a:cubicBezTo>
                      <a:cubicBezTo>
                        <a:pt x="4680" y="917"/>
                        <a:pt x="6651" y="966"/>
                        <a:pt x="7148" y="966"/>
                      </a:cubicBezTo>
                      <a:cubicBezTo>
                        <a:pt x="7646" y="966"/>
                        <a:pt x="8960" y="709"/>
                        <a:pt x="8696" y="709"/>
                      </a:cubicBezTo>
                      <a:cubicBezTo>
                        <a:pt x="8432" y="709"/>
                        <a:pt x="5933" y="506"/>
                        <a:pt x="5245" y="457"/>
                      </a:cubicBezTo>
                      <a:cubicBezTo>
                        <a:pt x="4551" y="408"/>
                        <a:pt x="2199" y="150"/>
                        <a:pt x="1432" y="45"/>
                      </a:cubicBezTo>
                      <a:cubicBezTo>
                        <a:pt x="1183" y="11"/>
                        <a:pt x="777" y="0"/>
                        <a:pt x="3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62"/>
                <p:cNvSpPr/>
                <p:nvPr/>
              </p:nvSpPr>
              <p:spPr>
                <a:xfrm>
                  <a:off x="5866648" y="1340600"/>
                  <a:ext cx="2564101" cy="66276"/>
                </a:xfrm>
                <a:custGeom>
                  <a:rect b="b" l="l" r="r" t="t"/>
                  <a:pathLst>
                    <a:path extrusionOk="0" h="992" w="38379">
                      <a:moveTo>
                        <a:pt x="38379" y="1"/>
                      </a:moveTo>
                      <a:cubicBezTo>
                        <a:pt x="34842" y="68"/>
                        <a:pt x="28695" y="197"/>
                        <a:pt x="26884" y="283"/>
                      </a:cubicBezTo>
                      <a:cubicBezTo>
                        <a:pt x="26472" y="303"/>
                        <a:pt x="25830" y="312"/>
                        <a:pt x="25022" y="312"/>
                      </a:cubicBezTo>
                      <a:cubicBezTo>
                        <a:pt x="21672" y="312"/>
                        <a:pt x="15469" y="170"/>
                        <a:pt x="11016" y="170"/>
                      </a:cubicBezTo>
                      <a:cubicBezTo>
                        <a:pt x="9774" y="170"/>
                        <a:pt x="8669" y="181"/>
                        <a:pt x="7799" y="209"/>
                      </a:cubicBezTo>
                      <a:cubicBezTo>
                        <a:pt x="4023" y="332"/>
                        <a:pt x="1045" y="357"/>
                        <a:pt x="1" y="363"/>
                      </a:cubicBezTo>
                      <a:lnTo>
                        <a:pt x="1" y="756"/>
                      </a:lnTo>
                      <a:cubicBezTo>
                        <a:pt x="2469" y="713"/>
                        <a:pt x="8892" y="590"/>
                        <a:pt x="10114" y="473"/>
                      </a:cubicBezTo>
                      <a:cubicBezTo>
                        <a:pt x="10258" y="459"/>
                        <a:pt x="10501" y="453"/>
                        <a:pt x="10824" y="453"/>
                      </a:cubicBezTo>
                      <a:cubicBezTo>
                        <a:pt x="13811" y="453"/>
                        <a:pt x="23649" y="991"/>
                        <a:pt x="25296" y="991"/>
                      </a:cubicBezTo>
                      <a:cubicBezTo>
                        <a:pt x="25352" y="991"/>
                        <a:pt x="25398" y="990"/>
                        <a:pt x="25435" y="989"/>
                      </a:cubicBezTo>
                      <a:cubicBezTo>
                        <a:pt x="26663" y="952"/>
                        <a:pt x="34129" y="565"/>
                        <a:pt x="35511" y="516"/>
                      </a:cubicBezTo>
                      <a:cubicBezTo>
                        <a:pt x="36131" y="492"/>
                        <a:pt x="37292" y="461"/>
                        <a:pt x="38379" y="430"/>
                      </a:cubicBezTo>
                      <a:lnTo>
                        <a:pt x="383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62"/>
                <p:cNvSpPr/>
                <p:nvPr/>
              </p:nvSpPr>
              <p:spPr>
                <a:xfrm>
                  <a:off x="6943564" y="1476224"/>
                  <a:ext cx="1487191" cy="57123"/>
                </a:xfrm>
                <a:custGeom>
                  <a:rect b="b" l="l" r="r" t="t"/>
                  <a:pathLst>
                    <a:path extrusionOk="0" h="855" w="22260">
                      <a:moveTo>
                        <a:pt x="21795" y="1"/>
                      </a:moveTo>
                      <a:cubicBezTo>
                        <a:pt x="21263" y="1"/>
                        <a:pt x="20630" y="9"/>
                        <a:pt x="19908" y="28"/>
                      </a:cubicBezTo>
                      <a:cubicBezTo>
                        <a:pt x="17396" y="77"/>
                        <a:pt x="14265" y="242"/>
                        <a:pt x="12195" y="261"/>
                      </a:cubicBezTo>
                      <a:cubicBezTo>
                        <a:pt x="11508" y="267"/>
                        <a:pt x="10544" y="269"/>
                        <a:pt x="9564" y="269"/>
                      </a:cubicBezTo>
                      <a:cubicBezTo>
                        <a:pt x="7604" y="269"/>
                        <a:pt x="5582" y="261"/>
                        <a:pt x="5582" y="261"/>
                      </a:cubicBezTo>
                      <a:cubicBezTo>
                        <a:pt x="5582" y="261"/>
                        <a:pt x="4798" y="238"/>
                        <a:pt x="3884" y="238"/>
                      </a:cubicBezTo>
                      <a:cubicBezTo>
                        <a:pt x="3376" y="238"/>
                        <a:pt x="2828" y="245"/>
                        <a:pt x="2352" y="267"/>
                      </a:cubicBezTo>
                      <a:cubicBezTo>
                        <a:pt x="1026" y="335"/>
                        <a:pt x="1" y="433"/>
                        <a:pt x="1" y="433"/>
                      </a:cubicBezTo>
                      <a:cubicBezTo>
                        <a:pt x="1" y="433"/>
                        <a:pt x="1505" y="629"/>
                        <a:pt x="2739" y="642"/>
                      </a:cubicBezTo>
                      <a:cubicBezTo>
                        <a:pt x="2802" y="642"/>
                        <a:pt x="2867" y="642"/>
                        <a:pt x="2934" y="642"/>
                      </a:cubicBezTo>
                      <a:cubicBezTo>
                        <a:pt x="3431" y="642"/>
                        <a:pt x="4043" y="635"/>
                        <a:pt x="4678" y="635"/>
                      </a:cubicBezTo>
                      <a:cubicBezTo>
                        <a:pt x="5644" y="635"/>
                        <a:pt x="6665" y="652"/>
                        <a:pt x="7424" y="740"/>
                      </a:cubicBezTo>
                      <a:cubicBezTo>
                        <a:pt x="8087" y="817"/>
                        <a:pt x="9494" y="855"/>
                        <a:pt x="10900" y="855"/>
                      </a:cubicBezTo>
                      <a:cubicBezTo>
                        <a:pt x="12306" y="855"/>
                        <a:pt x="13712" y="817"/>
                        <a:pt x="14375" y="740"/>
                      </a:cubicBezTo>
                      <a:cubicBezTo>
                        <a:pt x="14670" y="707"/>
                        <a:pt x="15263" y="694"/>
                        <a:pt x="16009" y="694"/>
                      </a:cubicBezTo>
                      <a:cubicBezTo>
                        <a:pt x="17907" y="694"/>
                        <a:pt x="20792" y="777"/>
                        <a:pt x="22260" y="826"/>
                      </a:cubicBezTo>
                      <a:lnTo>
                        <a:pt x="22260" y="3"/>
                      </a:lnTo>
                      <a:cubicBezTo>
                        <a:pt x="22115" y="2"/>
                        <a:pt x="21960" y="1"/>
                        <a:pt x="217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62"/>
                <p:cNvSpPr/>
                <p:nvPr/>
              </p:nvSpPr>
              <p:spPr>
                <a:xfrm>
                  <a:off x="6217001" y="1696497"/>
                  <a:ext cx="1574578" cy="58125"/>
                </a:xfrm>
                <a:custGeom>
                  <a:rect b="b" l="l" r="r" t="t"/>
                  <a:pathLst>
                    <a:path extrusionOk="0" h="870" w="23568">
                      <a:moveTo>
                        <a:pt x="5268" y="0"/>
                      </a:moveTo>
                      <a:cubicBezTo>
                        <a:pt x="3858" y="0"/>
                        <a:pt x="1" y="538"/>
                        <a:pt x="1" y="538"/>
                      </a:cubicBezTo>
                      <a:cubicBezTo>
                        <a:pt x="206" y="585"/>
                        <a:pt x="772" y="599"/>
                        <a:pt x="1426" y="599"/>
                      </a:cubicBezTo>
                      <a:cubicBezTo>
                        <a:pt x="2472" y="599"/>
                        <a:pt x="3741" y="562"/>
                        <a:pt x="4115" y="562"/>
                      </a:cubicBezTo>
                      <a:cubicBezTo>
                        <a:pt x="4214" y="561"/>
                        <a:pt x="4383" y="560"/>
                        <a:pt x="4600" y="560"/>
                      </a:cubicBezTo>
                      <a:cubicBezTo>
                        <a:pt x="5711" y="560"/>
                        <a:pt x="8082" y="578"/>
                        <a:pt x="8806" y="660"/>
                      </a:cubicBezTo>
                      <a:cubicBezTo>
                        <a:pt x="9678" y="759"/>
                        <a:pt x="12822" y="667"/>
                        <a:pt x="13614" y="765"/>
                      </a:cubicBezTo>
                      <a:cubicBezTo>
                        <a:pt x="14406" y="869"/>
                        <a:pt x="19472" y="869"/>
                        <a:pt x="20148" y="869"/>
                      </a:cubicBezTo>
                      <a:cubicBezTo>
                        <a:pt x="20823" y="869"/>
                        <a:pt x="23568" y="458"/>
                        <a:pt x="23568" y="458"/>
                      </a:cubicBezTo>
                      <a:lnTo>
                        <a:pt x="23568" y="458"/>
                      </a:lnTo>
                      <a:cubicBezTo>
                        <a:pt x="23567" y="458"/>
                        <a:pt x="20135" y="507"/>
                        <a:pt x="19269" y="538"/>
                      </a:cubicBezTo>
                      <a:cubicBezTo>
                        <a:pt x="19241" y="538"/>
                        <a:pt x="19206" y="539"/>
                        <a:pt x="19168" y="539"/>
                      </a:cubicBezTo>
                      <a:cubicBezTo>
                        <a:pt x="18117" y="539"/>
                        <a:pt x="13542" y="250"/>
                        <a:pt x="11690" y="250"/>
                      </a:cubicBezTo>
                      <a:cubicBezTo>
                        <a:pt x="11557" y="250"/>
                        <a:pt x="11439" y="252"/>
                        <a:pt x="11336" y="255"/>
                      </a:cubicBezTo>
                      <a:cubicBezTo>
                        <a:pt x="11169" y="260"/>
                        <a:pt x="10984" y="263"/>
                        <a:pt x="10787" y="263"/>
                      </a:cubicBezTo>
                      <a:cubicBezTo>
                        <a:pt x="9116" y="263"/>
                        <a:pt x="6517" y="92"/>
                        <a:pt x="5540" y="10"/>
                      </a:cubicBezTo>
                      <a:cubicBezTo>
                        <a:pt x="5464" y="3"/>
                        <a:pt x="5373" y="0"/>
                        <a:pt x="52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62"/>
                <p:cNvSpPr/>
                <p:nvPr/>
              </p:nvSpPr>
              <p:spPr>
                <a:xfrm>
                  <a:off x="7851050" y="1983313"/>
                  <a:ext cx="579710" cy="38349"/>
                </a:xfrm>
                <a:custGeom>
                  <a:rect b="b" l="l" r="r" t="t"/>
                  <a:pathLst>
                    <a:path extrusionOk="0" h="574" w="8677">
                      <a:moveTo>
                        <a:pt x="6192" y="0"/>
                      </a:moveTo>
                      <a:cubicBezTo>
                        <a:pt x="5378" y="0"/>
                        <a:pt x="4414" y="67"/>
                        <a:pt x="3915" y="67"/>
                      </a:cubicBezTo>
                      <a:cubicBezTo>
                        <a:pt x="3813" y="67"/>
                        <a:pt x="3730" y="65"/>
                        <a:pt x="3672" y="58"/>
                      </a:cubicBezTo>
                      <a:cubicBezTo>
                        <a:pt x="3596" y="50"/>
                        <a:pt x="3451" y="47"/>
                        <a:pt x="3260" y="47"/>
                      </a:cubicBezTo>
                      <a:cubicBezTo>
                        <a:pt x="2257" y="47"/>
                        <a:pt x="0" y="138"/>
                        <a:pt x="0" y="138"/>
                      </a:cubicBezTo>
                      <a:cubicBezTo>
                        <a:pt x="0" y="138"/>
                        <a:pt x="2671" y="402"/>
                        <a:pt x="3354" y="402"/>
                      </a:cubicBezTo>
                      <a:cubicBezTo>
                        <a:pt x="3436" y="402"/>
                        <a:pt x="3490" y="398"/>
                        <a:pt x="3506" y="389"/>
                      </a:cubicBezTo>
                      <a:cubicBezTo>
                        <a:pt x="3556" y="365"/>
                        <a:pt x="3768" y="357"/>
                        <a:pt x="4052" y="357"/>
                      </a:cubicBezTo>
                      <a:cubicBezTo>
                        <a:pt x="4643" y="357"/>
                        <a:pt x="5548" y="393"/>
                        <a:pt x="5962" y="402"/>
                      </a:cubicBezTo>
                      <a:cubicBezTo>
                        <a:pt x="6417" y="414"/>
                        <a:pt x="7700" y="524"/>
                        <a:pt x="8677" y="574"/>
                      </a:cubicBezTo>
                      <a:lnTo>
                        <a:pt x="8677" y="193"/>
                      </a:lnTo>
                      <a:cubicBezTo>
                        <a:pt x="8093" y="162"/>
                        <a:pt x="7516" y="113"/>
                        <a:pt x="7172" y="58"/>
                      </a:cubicBezTo>
                      <a:cubicBezTo>
                        <a:pt x="6920" y="15"/>
                        <a:pt x="6573"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62"/>
                <p:cNvSpPr/>
                <p:nvPr/>
              </p:nvSpPr>
              <p:spPr>
                <a:xfrm>
                  <a:off x="5866648" y="1797180"/>
                  <a:ext cx="184730" cy="31401"/>
                </a:xfrm>
                <a:custGeom>
                  <a:rect b="b" l="l" r="r" t="t"/>
                  <a:pathLst>
                    <a:path extrusionOk="0" h="470" w="2765">
                      <a:moveTo>
                        <a:pt x="1" y="1"/>
                      </a:moveTo>
                      <a:lnTo>
                        <a:pt x="1" y="394"/>
                      </a:lnTo>
                      <a:cubicBezTo>
                        <a:pt x="597" y="432"/>
                        <a:pt x="1197" y="470"/>
                        <a:pt x="1592" y="470"/>
                      </a:cubicBezTo>
                      <a:cubicBezTo>
                        <a:pt x="1645" y="470"/>
                        <a:pt x="1694" y="469"/>
                        <a:pt x="1739" y="467"/>
                      </a:cubicBezTo>
                      <a:cubicBezTo>
                        <a:pt x="2562" y="437"/>
                        <a:pt x="2764" y="142"/>
                        <a:pt x="2764" y="142"/>
                      </a:cubicBezTo>
                      <a:cubicBezTo>
                        <a:pt x="2764" y="142"/>
                        <a:pt x="1100" y="99"/>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7" name="Google Shape;2387;p62"/>
              <p:cNvGrpSpPr/>
              <p:nvPr/>
            </p:nvGrpSpPr>
            <p:grpSpPr>
              <a:xfrm>
                <a:off x="6441818" y="1631023"/>
                <a:ext cx="1254231" cy="241318"/>
                <a:chOff x="6441818" y="1631023"/>
                <a:chExt cx="1254231" cy="241318"/>
              </a:xfrm>
            </p:grpSpPr>
            <p:sp>
              <p:nvSpPr>
                <p:cNvPr id="2388" name="Google Shape;2388;p62"/>
                <p:cNvSpPr/>
                <p:nvPr/>
              </p:nvSpPr>
              <p:spPr>
                <a:xfrm>
                  <a:off x="6441818" y="1731840"/>
                  <a:ext cx="126872" cy="81041"/>
                </a:xfrm>
                <a:custGeom>
                  <a:rect b="b" l="l" r="r" t="t"/>
                  <a:pathLst>
                    <a:path extrusionOk="0" h="1213" w="1899">
                      <a:moveTo>
                        <a:pt x="1789" y="0"/>
                      </a:moveTo>
                      <a:cubicBezTo>
                        <a:pt x="1706" y="0"/>
                        <a:pt x="1626" y="15"/>
                        <a:pt x="1548" y="45"/>
                      </a:cubicBezTo>
                      <a:cubicBezTo>
                        <a:pt x="1438" y="88"/>
                        <a:pt x="1333" y="156"/>
                        <a:pt x="1253" y="248"/>
                      </a:cubicBezTo>
                      <a:cubicBezTo>
                        <a:pt x="1210" y="291"/>
                        <a:pt x="1174" y="346"/>
                        <a:pt x="1149" y="408"/>
                      </a:cubicBezTo>
                      <a:cubicBezTo>
                        <a:pt x="1125" y="463"/>
                        <a:pt x="1106" y="524"/>
                        <a:pt x="1100" y="592"/>
                      </a:cubicBezTo>
                      <a:cubicBezTo>
                        <a:pt x="1095" y="643"/>
                        <a:pt x="1095" y="695"/>
                        <a:pt x="1101" y="747"/>
                      </a:cubicBezTo>
                      <a:lnTo>
                        <a:pt x="1101" y="747"/>
                      </a:lnTo>
                      <a:cubicBezTo>
                        <a:pt x="1053" y="720"/>
                        <a:pt x="1003" y="697"/>
                        <a:pt x="953" y="678"/>
                      </a:cubicBezTo>
                      <a:cubicBezTo>
                        <a:pt x="871" y="645"/>
                        <a:pt x="786" y="629"/>
                        <a:pt x="701" y="629"/>
                      </a:cubicBezTo>
                      <a:cubicBezTo>
                        <a:pt x="658" y="629"/>
                        <a:pt x="615" y="633"/>
                        <a:pt x="572" y="641"/>
                      </a:cubicBezTo>
                      <a:cubicBezTo>
                        <a:pt x="449" y="666"/>
                        <a:pt x="332" y="721"/>
                        <a:pt x="234" y="801"/>
                      </a:cubicBezTo>
                      <a:cubicBezTo>
                        <a:pt x="136" y="874"/>
                        <a:pt x="62" y="973"/>
                        <a:pt x="1" y="1083"/>
                      </a:cubicBezTo>
                      <a:cubicBezTo>
                        <a:pt x="81" y="991"/>
                        <a:pt x="179" y="917"/>
                        <a:pt x="283" y="862"/>
                      </a:cubicBezTo>
                      <a:cubicBezTo>
                        <a:pt x="375" y="807"/>
                        <a:pt x="480" y="770"/>
                        <a:pt x="590" y="758"/>
                      </a:cubicBezTo>
                      <a:cubicBezTo>
                        <a:pt x="612" y="755"/>
                        <a:pt x="633" y="754"/>
                        <a:pt x="655" y="754"/>
                      </a:cubicBezTo>
                      <a:cubicBezTo>
                        <a:pt x="739" y="754"/>
                        <a:pt x="824" y="773"/>
                        <a:pt x="897" y="807"/>
                      </a:cubicBezTo>
                      <a:cubicBezTo>
                        <a:pt x="996" y="850"/>
                        <a:pt x="1088" y="911"/>
                        <a:pt x="1174" y="985"/>
                      </a:cubicBezTo>
                      <a:lnTo>
                        <a:pt x="1425" y="1212"/>
                      </a:lnTo>
                      <a:lnTo>
                        <a:pt x="1296" y="899"/>
                      </a:lnTo>
                      <a:cubicBezTo>
                        <a:pt x="1253" y="807"/>
                        <a:pt x="1241" y="702"/>
                        <a:pt x="1241" y="604"/>
                      </a:cubicBezTo>
                      <a:cubicBezTo>
                        <a:pt x="1247" y="549"/>
                        <a:pt x="1253" y="500"/>
                        <a:pt x="1272" y="457"/>
                      </a:cubicBezTo>
                      <a:cubicBezTo>
                        <a:pt x="1290" y="408"/>
                        <a:pt x="1315" y="365"/>
                        <a:pt x="1346" y="322"/>
                      </a:cubicBezTo>
                      <a:cubicBezTo>
                        <a:pt x="1475" y="150"/>
                        <a:pt x="1677" y="33"/>
                        <a:pt x="1898" y="9"/>
                      </a:cubicBezTo>
                      <a:cubicBezTo>
                        <a:pt x="1861" y="3"/>
                        <a:pt x="1825" y="0"/>
                        <a:pt x="1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2"/>
                <p:cNvSpPr/>
                <p:nvPr/>
              </p:nvSpPr>
              <p:spPr>
                <a:xfrm>
                  <a:off x="7504371" y="1785689"/>
                  <a:ext cx="57056" cy="45631"/>
                </a:xfrm>
                <a:custGeom>
                  <a:rect b="b" l="l" r="r" t="t"/>
                  <a:pathLst>
                    <a:path extrusionOk="0" h="683" w="854">
                      <a:moveTo>
                        <a:pt x="0" y="1"/>
                      </a:moveTo>
                      <a:lnTo>
                        <a:pt x="0" y="1"/>
                      </a:lnTo>
                      <a:cubicBezTo>
                        <a:pt x="56" y="25"/>
                        <a:pt x="105" y="50"/>
                        <a:pt x="154" y="87"/>
                      </a:cubicBezTo>
                      <a:cubicBezTo>
                        <a:pt x="197" y="118"/>
                        <a:pt x="234" y="161"/>
                        <a:pt x="258" y="210"/>
                      </a:cubicBezTo>
                      <a:cubicBezTo>
                        <a:pt x="283" y="259"/>
                        <a:pt x="295" y="314"/>
                        <a:pt x="295" y="363"/>
                      </a:cubicBezTo>
                      <a:cubicBezTo>
                        <a:pt x="289" y="418"/>
                        <a:pt x="283" y="474"/>
                        <a:pt x="265" y="523"/>
                      </a:cubicBezTo>
                      <a:lnTo>
                        <a:pt x="203" y="682"/>
                      </a:lnTo>
                      <a:lnTo>
                        <a:pt x="326" y="566"/>
                      </a:lnTo>
                      <a:cubicBezTo>
                        <a:pt x="363" y="529"/>
                        <a:pt x="406" y="504"/>
                        <a:pt x="455" y="486"/>
                      </a:cubicBezTo>
                      <a:cubicBezTo>
                        <a:pt x="482" y="476"/>
                        <a:pt x="509" y="471"/>
                        <a:pt x="536" y="471"/>
                      </a:cubicBezTo>
                      <a:cubicBezTo>
                        <a:pt x="558" y="471"/>
                        <a:pt x="580" y="474"/>
                        <a:pt x="602" y="480"/>
                      </a:cubicBezTo>
                      <a:cubicBezTo>
                        <a:pt x="707" y="511"/>
                        <a:pt x="799" y="584"/>
                        <a:pt x="854" y="676"/>
                      </a:cubicBezTo>
                      <a:cubicBezTo>
                        <a:pt x="836" y="621"/>
                        <a:pt x="811" y="566"/>
                        <a:pt x="768" y="523"/>
                      </a:cubicBezTo>
                      <a:cubicBezTo>
                        <a:pt x="725" y="480"/>
                        <a:pt x="676" y="443"/>
                        <a:pt x="621" y="425"/>
                      </a:cubicBezTo>
                      <a:cubicBezTo>
                        <a:pt x="588" y="411"/>
                        <a:pt x="553" y="405"/>
                        <a:pt x="519" y="405"/>
                      </a:cubicBezTo>
                      <a:cubicBezTo>
                        <a:pt x="489" y="405"/>
                        <a:pt x="459" y="410"/>
                        <a:pt x="430" y="418"/>
                      </a:cubicBezTo>
                      <a:cubicBezTo>
                        <a:pt x="407" y="426"/>
                        <a:pt x="385" y="436"/>
                        <a:pt x="362" y="448"/>
                      </a:cubicBezTo>
                      <a:lnTo>
                        <a:pt x="362" y="448"/>
                      </a:lnTo>
                      <a:cubicBezTo>
                        <a:pt x="367" y="420"/>
                        <a:pt x="369" y="392"/>
                        <a:pt x="369" y="363"/>
                      </a:cubicBezTo>
                      <a:cubicBezTo>
                        <a:pt x="363" y="302"/>
                        <a:pt x="344" y="234"/>
                        <a:pt x="314" y="179"/>
                      </a:cubicBezTo>
                      <a:cubicBezTo>
                        <a:pt x="277" y="130"/>
                        <a:pt x="228" y="87"/>
                        <a:pt x="172" y="56"/>
                      </a:cubicBezTo>
                      <a:cubicBezTo>
                        <a:pt x="117" y="25"/>
                        <a:pt x="62" y="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2"/>
                <p:cNvSpPr/>
                <p:nvPr/>
              </p:nvSpPr>
              <p:spPr>
                <a:xfrm>
                  <a:off x="7624563" y="1849292"/>
                  <a:ext cx="43560" cy="23049"/>
                </a:xfrm>
                <a:custGeom>
                  <a:rect b="b" l="l" r="r" t="t"/>
                  <a:pathLst>
                    <a:path extrusionOk="0" h="345" w="652">
                      <a:moveTo>
                        <a:pt x="111" y="1"/>
                      </a:moveTo>
                      <a:cubicBezTo>
                        <a:pt x="74" y="1"/>
                        <a:pt x="37" y="1"/>
                        <a:pt x="1" y="13"/>
                      </a:cubicBezTo>
                      <a:cubicBezTo>
                        <a:pt x="10" y="12"/>
                        <a:pt x="19" y="12"/>
                        <a:pt x="28" y="12"/>
                      </a:cubicBezTo>
                      <a:cubicBezTo>
                        <a:pt x="91" y="12"/>
                        <a:pt x="150" y="31"/>
                        <a:pt x="203" y="68"/>
                      </a:cubicBezTo>
                      <a:cubicBezTo>
                        <a:pt x="252" y="117"/>
                        <a:pt x="277" y="179"/>
                        <a:pt x="283" y="246"/>
                      </a:cubicBezTo>
                      <a:lnTo>
                        <a:pt x="289" y="344"/>
                      </a:lnTo>
                      <a:lnTo>
                        <a:pt x="326" y="252"/>
                      </a:lnTo>
                      <a:cubicBezTo>
                        <a:pt x="338" y="222"/>
                        <a:pt x="357" y="197"/>
                        <a:pt x="381" y="173"/>
                      </a:cubicBezTo>
                      <a:cubicBezTo>
                        <a:pt x="400" y="154"/>
                        <a:pt x="430" y="142"/>
                        <a:pt x="461" y="136"/>
                      </a:cubicBezTo>
                      <a:cubicBezTo>
                        <a:pt x="475" y="133"/>
                        <a:pt x="489" y="132"/>
                        <a:pt x="502" y="132"/>
                      </a:cubicBezTo>
                      <a:cubicBezTo>
                        <a:pt x="556" y="132"/>
                        <a:pt x="608" y="151"/>
                        <a:pt x="652" y="185"/>
                      </a:cubicBezTo>
                      <a:cubicBezTo>
                        <a:pt x="627" y="154"/>
                        <a:pt x="602" y="136"/>
                        <a:pt x="566" y="117"/>
                      </a:cubicBezTo>
                      <a:cubicBezTo>
                        <a:pt x="529" y="105"/>
                        <a:pt x="492" y="99"/>
                        <a:pt x="455" y="99"/>
                      </a:cubicBezTo>
                      <a:cubicBezTo>
                        <a:pt x="418" y="99"/>
                        <a:pt x="381" y="117"/>
                        <a:pt x="351" y="142"/>
                      </a:cubicBezTo>
                      <a:cubicBezTo>
                        <a:pt x="338" y="152"/>
                        <a:pt x="326" y="163"/>
                        <a:pt x="316" y="176"/>
                      </a:cubicBezTo>
                      <a:lnTo>
                        <a:pt x="316" y="176"/>
                      </a:lnTo>
                      <a:cubicBezTo>
                        <a:pt x="312" y="160"/>
                        <a:pt x="307" y="145"/>
                        <a:pt x="302" y="130"/>
                      </a:cubicBezTo>
                      <a:cubicBezTo>
                        <a:pt x="283" y="93"/>
                        <a:pt x="252" y="62"/>
                        <a:pt x="222" y="37"/>
                      </a:cubicBezTo>
                      <a:cubicBezTo>
                        <a:pt x="191" y="19"/>
                        <a:pt x="148" y="7"/>
                        <a:pt x="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2"/>
                <p:cNvSpPr/>
                <p:nvPr/>
              </p:nvSpPr>
              <p:spPr>
                <a:xfrm>
                  <a:off x="6765916" y="1640043"/>
                  <a:ext cx="37013" cy="24720"/>
                </a:xfrm>
                <a:custGeom>
                  <a:rect b="b" l="l" r="r" t="t"/>
                  <a:pathLst>
                    <a:path extrusionOk="0" h="370" w="554">
                      <a:moveTo>
                        <a:pt x="18" y="0"/>
                      </a:moveTo>
                      <a:cubicBezTo>
                        <a:pt x="12" y="0"/>
                        <a:pt x="7" y="1"/>
                        <a:pt x="1" y="1"/>
                      </a:cubicBezTo>
                      <a:cubicBezTo>
                        <a:pt x="62" y="13"/>
                        <a:pt x="124" y="44"/>
                        <a:pt x="167" y="99"/>
                      </a:cubicBezTo>
                      <a:cubicBezTo>
                        <a:pt x="203" y="148"/>
                        <a:pt x="216" y="216"/>
                        <a:pt x="197" y="277"/>
                      </a:cubicBezTo>
                      <a:lnTo>
                        <a:pt x="185" y="369"/>
                      </a:lnTo>
                      <a:lnTo>
                        <a:pt x="240" y="296"/>
                      </a:lnTo>
                      <a:cubicBezTo>
                        <a:pt x="259" y="271"/>
                        <a:pt x="277" y="253"/>
                        <a:pt x="308" y="234"/>
                      </a:cubicBezTo>
                      <a:cubicBezTo>
                        <a:pt x="326" y="225"/>
                        <a:pt x="347" y="220"/>
                        <a:pt x="367" y="220"/>
                      </a:cubicBezTo>
                      <a:cubicBezTo>
                        <a:pt x="374" y="220"/>
                        <a:pt x="381" y="220"/>
                        <a:pt x="388" y="222"/>
                      </a:cubicBezTo>
                      <a:cubicBezTo>
                        <a:pt x="455" y="228"/>
                        <a:pt x="510" y="259"/>
                        <a:pt x="553" y="308"/>
                      </a:cubicBezTo>
                      <a:cubicBezTo>
                        <a:pt x="523" y="247"/>
                        <a:pt x="461" y="198"/>
                        <a:pt x="394" y="185"/>
                      </a:cubicBezTo>
                      <a:cubicBezTo>
                        <a:pt x="384" y="184"/>
                        <a:pt x="374" y="183"/>
                        <a:pt x="364" y="183"/>
                      </a:cubicBezTo>
                      <a:cubicBezTo>
                        <a:pt x="338" y="183"/>
                        <a:pt x="312" y="189"/>
                        <a:pt x="289" y="198"/>
                      </a:cubicBezTo>
                      <a:cubicBezTo>
                        <a:pt x="273" y="206"/>
                        <a:pt x="258" y="215"/>
                        <a:pt x="245" y="225"/>
                      </a:cubicBezTo>
                      <a:lnTo>
                        <a:pt x="245" y="225"/>
                      </a:lnTo>
                      <a:cubicBezTo>
                        <a:pt x="244" y="209"/>
                        <a:pt x="243" y="193"/>
                        <a:pt x="240" y="179"/>
                      </a:cubicBezTo>
                      <a:cubicBezTo>
                        <a:pt x="234" y="136"/>
                        <a:pt x="222" y="105"/>
                        <a:pt x="191" y="75"/>
                      </a:cubicBezTo>
                      <a:cubicBezTo>
                        <a:pt x="146" y="30"/>
                        <a:pt x="81" y="0"/>
                        <a:pt x="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62"/>
                <p:cNvSpPr/>
                <p:nvPr/>
              </p:nvSpPr>
              <p:spPr>
                <a:xfrm>
                  <a:off x="6676122" y="1631023"/>
                  <a:ext cx="57857" cy="26791"/>
                </a:xfrm>
                <a:custGeom>
                  <a:rect b="b" l="l" r="r" t="t"/>
                  <a:pathLst>
                    <a:path extrusionOk="0" h="401" w="866">
                      <a:moveTo>
                        <a:pt x="737" y="1"/>
                      </a:moveTo>
                      <a:cubicBezTo>
                        <a:pt x="688" y="1"/>
                        <a:pt x="639" y="7"/>
                        <a:pt x="589" y="26"/>
                      </a:cubicBezTo>
                      <a:cubicBezTo>
                        <a:pt x="546" y="44"/>
                        <a:pt x="504" y="75"/>
                        <a:pt x="479" y="124"/>
                      </a:cubicBezTo>
                      <a:cubicBezTo>
                        <a:pt x="469" y="141"/>
                        <a:pt x="460" y="160"/>
                        <a:pt x="453" y="180"/>
                      </a:cubicBezTo>
                      <a:lnTo>
                        <a:pt x="453" y="180"/>
                      </a:lnTo>
                      <a:cubicBezTo>
                        <a:pt x="440" y="162"/>
                        <a:pt x="427" y="146"/>
                        <a:pt x="411" y="130"/>
                      </a:cubicBezTo>
                      <a:cubicBezTo>
                        <a:pt x="375" y="87"/>
                        <a:pt x="332" y="62"/>
                        <a:pt x="276" y="50"/>
                      </a:cubicBezTo>
                      <a:cubicBezTo>
                        <a:pt x="252" y="44"/>
                        <a:pt x="227" y="41"/>
                        <a:pt x="203" y="41"/>
                      </a:cubicBezTo>
                      <a:cubicBezTo>
                        <a:pt x="178" y="41"/>
                        <a:pt x="154" y="44"/>
                        <a:pt x="129" y="50"/>
                      </a:cubicBezTo>
                      <a:cubicBezTo>
                        <a:pt x="80" y="62"/>
                        <a:pt x="37" y="81"/>
                        <a:pt x="0" y="111"/>
                      </a:cubicBezTo>
                      <a:cubicBezTo>
                        <a:pt x="43" y="93"/>
                        <a:pt x="86" y="81"/>
                        <a:pt x="135" y="81"/>
                      </a:cubicBezTo>
                      <a:cubicBezTo>
                        <a:pt x="147" y="79"/>
                        <a:pt x="158" y="78"/>
                        <a:pt x="170" y="78"/>
                      </a:cubicBezTo>
                      <a:cubicBezTo>
                        <a:pt x="201" y="78"/>
                        <a:pt x="233" y="84"/>
                        <a:pt x="264" y="93"/>
                      </a:cubicBezTo>
                      <a:cubicBezTo>
                        <a:pt x="307" y="111"/>
                        <a:pt x="338" y="136"/>
                        <a:pt x="368" y="167"/>
                      </a:cubicBezTo>
                      <a:cubicBezTo>
                        <a:pt x="399" y="197"/>
                        <a:pt x="418" y="234"/>
                        <a:pt x="436" y="277"/>
                      </a:cubicBezTo>
                      <a:lnTo>
                        <a:pt x="491" y="400"/>
                      </a:lnTo>
                      <a:lnTo>
                        <a:pt x="497" y="265"/>
                      </a:lnTo>
                      <a:cubicBezTo>
                        <a:pt x="497" y="228"/>
                        <a:pt x="510" y="185"/>
                        <a:pt x="528" y="148"/>
                      </a:cubicBezTo>
                      <a:cubicBezTo>
                        <a:pt x="546" y="111"/>
                        <a:pt x="577" y="87"/>
                        <a:pt x="614" y="68"/>
                      </a:cubicBezTo>
                      <a:cubicBezTo>
                        <a:pt x="663" y="42"/>
                        <a:pt x="715" y="30"/>
                        <a:pt x="767" y="30"/>
                      </a:cubicBezTo>
                      <a:cubicBezTo>
                        <a:pt x="800" y="30"/>
                        <a:pt x="833" y="34"/>
                        <a:pt x="866" y="44"/>
                      </a:cubicBezTo>
                      <a:cubicBezTo>
                        <a:pt x="829" y="19"/>
                        <a:pt x="780" y="7"/>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62"/>
                <p:cNvSpPr/>
                <p:nvPr/>
              </p:nvSpPr>
              <p:spPr>
                <a:xfrm>
                  <a:off x="7584810" y="1695428"/>
                  <a:ext cx="111239" cy="55051"/>
                </a:xfrm>
                <a:custGeom>
                  <a:rect b="b" l="l" r="r" t="t"/>
                  <a:pathLst>
                    <a:path extrusionOk="0" h="824" w="1665">
                      <a:moveTo>
                        <a:pt x="1400" y="1"/>
                      </a:moveTo>
                      <a:cubicBezTo>
                        <a:pt x="1308" y="7"/>
                        <a:pt x="1216" y="32"/>
                        <a:pt x="1130" y="75"/>
                      </a:cubicBezTo>
                      <a:cubicBezTo>
                        <a:pt x="1044" y="118"/>
                        <a:pt x="970" y="197"/>
                        <a:pt x="927" y="290"/>
                      </a:cubicBezTo>
                      <a:cubicBezTo>
                        <a:pt x="912" y="325"/>
                        <a:pt x="900" y="363"/>
                        <a:pt x="891" y="401"/>
                      </a:cubicBezTo>
                      <a:lnTo>
                        <a:pt x="891" y="401"/>
                      </a:lnTo>
                      <a:cubicBezTo>
                        <a:pt x="863" y="368"/>
                        <a:pt x="833" y="337"/>
                        <a:pt x="798" y="308"/>
                      </a:cubicBezTo>
                      <a:cubicBezTo>
                        <a:pt x="725" y="247"/>
                        <a:pt x="626" y="204"/>
                        <a:pt x="528" y="185"/>
                      </a:cubicBezTo>
                      <a:cubicBezTo>
                        <a:pt x="504" y="182"/>
                        <a:pt x="479" y="181"/>
                        <a:pt x="454" y="181"/>
                      </a:cubicBezTo>
                      <a:cubicBezTo>
                        <a:pt x="381" y="181"/>
                        <a:pt x="309" y="194"/>
                        <a:pt x="239" y="222"/>
                      </a:cubicBezTo>
                      <a:cubicBezTo>
                        <a:pt x="154" y="253"/>
                        <a:pt x="68" y="302"/>
                        <a:pt x="0" y="369"/>
                      </a:cubicBezTo>
                      <a:cubicBezTo>
                        <a:pt x="80" y="326"/>
                        <a:pt x="166" y="296"/>
                        <a:pt x="258" y="283"/>
                      </a:cubicBezTo>
                      <a:cubicBezTo>
                        <a:pt x="301" y="274"/>
                        <a:pt x="344" y="270"/>
                        <a:pt x="387" y="270"/>
                      </a:cubicBezTo>
                      <a:cubicBezTo>
                        <a:pt x="430" y="270"/>
                        <a:pt x="473" y="274"/>
                        <a:pt x="516" y="283"/>
                      </a:cubicBezTo>
                      <a:cubicBezTo>
                        <a:pt x="596" y="302"/>
                        <a:pt x="669" y="345"/>
                        <a:pt x="731" y="400"/>
                      </a:cubicBezTo>
                      <a:cubicBezTo>
                        <a:pt x="792" y="455"/>
                        <a:pt x="841" y="523"/>
                        <a:pt x="884" y="597"/>
                      </a:cubicBezTo>
                      <a:lnTo>
                        <a:pt x="1013" y="824"/>
                      </a:lnTo>
                      <a:lnTo>
                        <a:pt x="995" y="560"/>
                      </a:lnTo>
                      <a:cubicBezTo>
                        <a:pt x="989" y="486"/>
                        <a:pt x="1001" y="406"/>
                        <a:pt x="1032" y="333"/>
                      </a:cubicBezTo>
                      <a:cubicBezTo>
                        <a:pt x="1062" y="259"/>
                        <a:pt x="1111" y="197"/>
                        <a:pt x="1179" y="154"/>
                      </a:cubicBezTo>
                      <a:cubicBezTo>
                        <a:pt x="1282" y="83"/>
                        <a:pt x="1404" y="47"/>
                        <a:pt x="1527" y="47"/>
                      </a:cubicBezTo>
                      <a:cubicBezTo>
                        <a:pt x="1573" y="47"/>
                        <a:pt x="1619" y="52"/>
                        <a:pt x="1664" y="62"/>
                      </a:cubicBezTo>
                      <a:cubicBezTo>
                        <a:pt x="1584" y="19"/>
                        <a:pt x="1492" y="1"/>
                        <a:pt x="1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94" name="Google Shape;2394;p62"/>
            <p:cNvGrpSpPr/>
            <p:nvPr/>
          </p:nvGrpSpPr>
          <p:grpSpPr>
            <a:xfrm>
              <a:off x="5866648" y="2245173"/>
              <a:ext cx="2564115" cy="276928"/>
              <a:chOff x="5866648" y="2245173"/>
              <a:chExt cx="2564115" cy="276928"/>
            </a:xfrm>
          </p:grpSpPr>
          <p:sp>
            <p:nvSpPr>
              <p:cNvPr id="2395" name="Google Shape;2395;p62"/>
              <p:cNvSpPr/>
              <p:nvPr/>
            </p:nvSpPr>
            <p:spPr>
              <a:xfrm>
                <a:off x="6073426" y="2424558"/>
                <a:ext cx="796776" cy="31802"/>
              </a:xfrm>
              <a:custGeom>
                <a:rect b="b" l="l" r="r" t="t"/>
                <a:pathLst>
                  <a:path extrusionOk="0" h="476" w="11926">
                    <a:moveTo>
                      <a:pt x="5036" y="1"/>
                    </a:moveTo>
                    <a:cubicBezTo>
                      <a:pt x="2155" y="1"/>
                      <a:pt x="1" y="201"/>
                      <a:pt x="1" y="201"/>
                    </a:cubicBezTo>
                    <a:cubicBezTo>
                      <a:pt x="3084" y="442"/>
                      <a:pt x="8017" y="475"/>
                      <a:pt x="10459" y="475"/>
                    </a:cubicBezTo>
                    <a:cubicBezTo>
                      <a:pt x="11363" y="475"/>
                      <a:pt x="11925" y="471"/>
                      <a:pt x="11925" y="471"/>
                    </a:cubicBezTo>
                    <a:cubicBezTo>
                      <a:pt x="9610" y="106"/>
                      <a:pt x="7131" y="1"/>
                      <a:pt x="5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62"/>
              <p:cNvSpPr/>
              <p:nvPr/>
            </p:nvSpPr>
            <p:spPr>
              <a:xfrm>
                <a:off x="7791522" y="2339643"/>
                <a:ext cx="639238" cy="22649"/>
              </a:xfrm>
              <a:custGeom>
                <a:rect b="b" l="l" r="r" t="t"/>
                <a:pathLst>
                  <a:path extrusionOk="0" h="339" w="9568">
                    <a:moveTo>
                      <a:pt x="4062" y="0"/>
                    </a:moveTo>
                    <a:cubicBezTo>
                      <a:pt x="1739" y="0"/>
                      <a:pt x="1" y="145"/>
                      <a:pt x="1" y="145"/>
                    </a:cubicBezTo>
                    <a:cubicBezTo>
                      <a:pt x="2473" y="316"/>
                      <a:pt x="6441" y="339"/>
                      <a:pt x="8398" y="339"/>
                    </a:cubicBezTo>
                    <a:cubicBezTo>
                      <a:pt x="9119" y="339"/>
                      <a:pt x="9568" y="336"/>
                      <a:pt x="9568" y="336"/>
                    </a:cubicBezTo>
                    <a:cubicBezTo>
                      <a:pt x="7717" y="76"/>
                      <a:pt x="5738" y="0"/>
                      <a:pt x="40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62"/>
              <p:cNvSpPr/>
              <p:nvPr/>
            </p:nvSpPr>
            <p:spPr>
              <a:xfrm>
                <a:off x="6805334" y="2500054"/>
                <a:ext cx="555926" cy="22047"/>
              </a:xfrm>
              <a:custGeom>
                <a:rect b="b" l="l" r="r" t="t"/>
                <a:pathLst>
                  <a:path extrusionOk="0" h="330" w="8321">
                    <a:moveTo>
                      <a:pt x="1054" y="1"/>
                    </a:moveTo>
                    <a:cubicBezTo>
                      <a:pt x="405" y="1"/>
                      <a:pt x="0" y="4"/>
                      <a:pt x="0" y="4"/>
                    </a:cubicBezTo>
                    <a:cubicBezTo>
                      <a:pt x="1607" y="256"/>
                      <a:pt x="3328" y="329"/>
                      <a:pt x="4785" y="329"/>
                    </a:cubicBezTo>
                    <a:cubicBezTo>
                      <a:pt x="6806" y="329"/>
                      <a:pt x="8320" y="188"/>
                      <a:pt x="8320" y="188"/>
                    </a:cubicBezTo>
                    <a:cubicBezTo>
                      <a:pt x="6182" y="23"/>
                      <a:pt x="2767" y="1"/>
                      <a:pt x="10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62"/>
              <p:cNvSpPr/>
              <p:nvPr/>
            </p:nvSpPr>
            <p:spPr>
              <a:xfrm>
                <a:off x="8175949" y="2260473"/>
                <a:ext cx="254813" cy="16703"/>
              </a:xfrm>
              <a:custGeom>
                <a:rect b="b" l="l" r="r" t="t"/>
                <a:pathLst>
                  <a:path extrusionOk="0" h="250" w="3814">
                    <a:moveTo>
                      <a:pt x="3005" y="0"/>
                    </a:moveTo>
                    <a:cubicBezTo>
                      <a:pt x="2003" y="0"/>
                      <a:pt x="1002" y="44"/>
                      <a:pt x="0" y="127"/>
                    </a:cubicBezTo>
                    <a:cubicBezTo>
                      <a:pt x="1069" y="207"/>
                      <a:pt x="2530" y="237"/>
                      <a:pt x="3814" y="249"/>
                    </a:cubicBezTo>
                    <a:lnTo>
                      <a:pt x="3814" y="10"/>
                    </a:lnTo>
                    <a:cubicBezTo>
                      <a:pt x="3544" y="3"/>
                      <a:pt x="3274" y="0"/>
                      <a:pt x="3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2"/>
              <p:cNvSpPr/>
              <p:nvPr/>
            </p:nvSpPr>
            <p:spPr>
              <a:xfrm>
                <a:off x="7672599" y="2245173"/>
                <a:ext cx="341733" cy="13162"/>
              </a:xfrm>
              <a:custGeom>
                <a:rect b="b" l="l" r="r" t="t"/>
                <a:pathLst>
                  <a:path extrusionOk="0" h="197" w="5115">
                    <a:moveTo>
                      <a:pt x="2284" y="1"/>
                    </a:moveTo>
                    <a:cubicBezTo>
                      <a:pt x="986" y="1"/>
                      <a:pt x="0" y="98"/>
                      <a:pt x="0" y="98"/>
                    </a:cubicBezTo>
                    <a:cubicBezTo>
                      <a:pt x="1107" y="180"/>
                      <a:pt x="2771" y="196"/>
                      <a:pt x="3898" y="196"/>
                    </a:cubicBezTo>
                    <a:cubicBezTo>
                      <a:pt x="4615" y="196"/>
                      <a:pt x="5115" y="190"/>
                      <a:pt x="5115" y="190"/>
                    </a:cubicBezTo>
                    <a:cubicBezTo>
                      <a:pt x="4166" y="44"/>
                      <a:pt x="3155"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62"/>
              <p:cNvSpPr/>
              <p:nvPr/>
            </p:nvSpPr>
            <p:spPr>
              <a:xfrm>
                <a:off x="6181725" y="2271029"/>
                <a:ext cx="341800" cy="12828"/>
              </a:xfrm>
              <a:custGeom>
                <a:rect b="b" l="l" r="r" t="t"/>
                <a:pathLst>
                  <a:path extrusionOk="0" h="192" w="5116">
                    <a:moveTo>
                      <a:pt x="5115" y="190"/>
                    </a:moveTo>
                    <a:cubicBezTo>
                      <a:pt x="5115" y="190"/>
                      <a:pt x="5115" y="190"/>
                      <a:pt x="5116" y="190"/>
                    </a:cubicBezTo>
                    <a:cubicBezTo>
                      <a:pt x="5116" y="190"/>
                      <a:pt x="5115" y="190"/>
                      <a:pt x="5115" y="190"/>
                    </a:cubicBezTo>
                    <a:close/>
                    <a:moveTo>
                      <a:pt x="2285" y="1"/>
                    </a:moveTo>
                    <a:cubicBezTo>
                      <a:pt x="987" y="1"/>
                      <a:pt x="1" y="98"/>
                      <a:pt x="1" y="98"/>
                    </a:cubicBezTo>
                    <a:cubicBezTo>
                      <a:pt x="1143" y="179"/>
                      <a:pt x="2880" y="192"/>
                      <a:pt x="4006" y="192"/>
                    </a:cubicBezTo>
                    <a:cubicBezTo>
                      <a:pt x="4531" y="192"/>
                      <a:pt x="4924" y="189"/>
                      <a:pt x="5062" y="189"/>
                    </a:cubicBezTo>
                    <a:cubicBezTo>
                      <a:pt x="5092" y="189"/>
                      <a:pt x="5110" y="189"/>
                      <a:pt x="5115" y="190"/>
                    </a:cubicBezTo>
                    <a:lnTo>
                      <a:pt x="5115" y="190"/>
                    </a:lnTo>
                    <a:cubicBezTo>
                      <a:pt x="4166" y="44"/>
                      <a:pt x="3155"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62"/>
              <p:cNvSpPr/>
              <p:nvPr/>
            </p:nvSpPr>
            <p:spPr>
              <a:xfrm>
                <a:off x="7733664" y="2413668"/>
                <a:ext cx="643380" cy="39084"/>
              </a:xfrm>
              <a:custGeom>
                <a:rect b="b" l="l" r="r" t="t"/>
                <a:pathLst>
                  <a:path extrusionOk="0" h="585" w="9630">
                    <a:moveTo>
                      <a:pt x="5864" y="0"/>
                    </a:moveTo>
                    <a:cubicBezTo>
                      <a:pt x="5813" y="0"/>
                      <a:pt x="5763" y="1"/>
                      <a:pt x="5712" y="1"/>
                    </a:cubicBezTo>
                    <a:cubicBezTo>
                      <a:pt x="3255" y="20"/>
                      <a:pt x="1" y="585"/>
                      <a:pt x="1" y="585"/>
                    </a:cubicBezTo>
                    <a:cubicBezTo>
                      <a:pt x="1192" y="424"/>
                      <a:pt x="2724" y="372"/>
                      <a:pt x="4213" y="372"/>
                    </a:cubicBezTo>
                    <a:cubicBezTo>
                      <a:pt x="6994" y="372"/>
                      <a:pt x="9629" y="554"/>
                      <a:pt x="9629" y="554"/>
                    </a:cubicBezTo>
                    <a:cubicBezTo>
                      <a:pt x="9629" y="554"/>
                      <a:pt x="8228" y="0"/>
                      <a:pt x="58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62"/>
              <p:cNvSpPr/>
              <p:nvPr/>
            </p:nvSpPr>
            <p:spPr>
              <a:xfrm>
                <a:off x="5866648" y="2278311"/>
                <a:ext cx="222878" cy="20577"/>
              </a:xfrm>
              <a:custGeom>
                <a:rect b="b" l="l" r="r" t="t"/>
                <a:pathLst>
                  <a:path extrusionOk="0" h="308" w="3336">
                    <a:moveTo>
                      <a:pt x="94" y="1"/>
                    </a:moveTo>
                    <a:cubicBezTo>
                      <a:pt x="63" y="1"/>
                      <a:pt x="32" y="1"/>
                      <a:pt x="1" y="1"/>
                    </a:cubicBezTo>
                    <a:lnTo>
                      <a:pt x="1" y="173"/>
                    </a:lnTo>
                    <a:cubicBezTo>
                      <a:pt x="1733" y="197"/>
                      <a:pt x="3231" y="296"/>
                      <a:pt x="3335" y="308"/>
                    </a:cubicBezTo>
                    <a:cubicBezTo>
                      <a:pt x="2267" y="105"/>
                      <a:pt x="1181" y="1"/>
                      <a:pt x="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62"/>
              <p:cNvSpPr/>
              <p:nvPr/>
            </p:nvSpPr>
            <p:spPr>
              <a:xfrm>
                <a:off x="5911811" y="2353806"/>
                <a:ext cx="539958" cy="25922"/>
              </a:xfrm>
              <a:custGeom>
                <a:rect b="b" l="l" r="r" t="t"/>
                <a:pathLst>
                  <a:path extrusionOk="0" h="388" w="8082">
                    <a:moveTo>
                      <a:pt x="4889" y="0"/>
                    </a:moveTo>
                    <a:cubicBezTo>
                      <a:pt x="4856" y="0"/>
                      <a:pt x="4823" y="1"/>
                      <a:pt x="4790" y="1"/>
                    </a:cubicBezTo>
                    <a:cubicBezTo>
                      <a:pt x="3036" y="16"/>
                      <a:pt x="804" y="285"/>
                      <a:pt x="173" y="365"/>
                    </a:cubicBezTo>
                    <a:lnTo>
                      <a:pt x="173" y="365"/>
                    </a:lnTo>
                    <a:cubicBezTo>
                      <a:pt x="1141" y="246"/>
                      <a:pt x="2347" y="206"/>
                      <a:pt x="3523" y="206"/>
                    </a:cubicBezTo>
                    <a:cubicBezTo>
                      <a:pt x="5861" y="206"/>
                      <a:pt x="8081" y="363"/>
                      <a:pt x="8081" y="363"/>
                    </a:cubicBezTo>
                    <a:cubicBezTo>
                      <a:pt x="8081" y="363"/>
                      <a:pt x="6886" y="0"/>
                      <a:pt x="4889" y="0"/>
                    </a:cubicBezTo>
                    <a:close/>
                    <a:moveTo>
                      <a:pt x="173" y="365"/>
                    </a:moveTo>
                    <a:cubicBezTo>
                      <a:pt x="115" y="372"/>
                      <a:pt x="57" y="380"/>
                      <a:pt x="0" y="388"/>
                    </a:cubicBezTo>
                    <a:cubicBezTo>
                      <a:pt x="0" y="388"/>
                      <a:pt x="62" y="379"/>
                      <a:pt x="173" y="3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4" name="Google Shape;2404;p62"/>
            <p:cNvGrpSpPr/>
            <p:nvPr/>
          </p:nvGrpSpPr>
          <p:grpSpPr>
            <a:xfrm>
              <a:off x="6159809" y="2669180"/>
              <a:ext cx="1924710" cy="280152"/>
              <a:chOff x="6159809" y="2669180"/>
              <a:chExt cx="1924710" cy="280152"/>
            </a:xfrm>
          </p:grpSpPr>
          <p:sp>
            <p:nvSpPr>
              <p:cNvPr id="2405" name="Google Shape;2405;p62"/>
              <p:cNvSpPr/>
              <p:nvPr/>
            </p:nvSpPr>
            <p:spPr>
              <a:xfrm flipH="1">
                <a:off x="8026188" y="2919851"/>
                <a:ext cx="58325" cy="28261"/>
              </a:xfrm>
              <a:custGeom>
                <a:rect b="b" l="l" r="r" t="t"/>
                <a:pathLst>
                  <a:path extrusionOk="0" h="423" w="873">
                    <a:moveTo>
                      <a:pt x="225" y="1"/>
                    </a:moveTo>
                    <a:cubicBezTo>
                      <a:pt x="213" y="1"/>
                      <a:pt x="203" y="4"/>
                      <a:pt x="197" y="15"/>
                    </a:cubicBezTo>
                    <a:cubicBezTo>
                      <a:pt x="185" y="46"/>
                      <a:pt x="246" y="126"/>
                      <a:pt x="258" y="126"/>
                    </a:cubicBezTo>
                    <a:cubicBezTo>
                      <a:pt x="277" y="132"/>
                      <a:pt x="295" y="138"/>
                      <a:pt x="283" y="138"/>
                    </a:cubicBezTo>
                    <a:cubicBezTo>
                      <a:pt x="265" y="142"/>
                      <a:pt x="248" y="145"/>
                      <a:pt x="230" y="145"/>
                    </a:cubicBezTo>
                    <a:cubicBezTo>
                      <a:pt x="217" y="145"/>
                      <a:pt x="204" y="143"/>
                      <a:pt x="191" y="138"/>
                    </a:cubicBezTo>
                    <a:cubicBezTo>
                      <a:pt x="160" y="128"/>
                      <a:pt x="71" y="78"/>
                      <a:pt x="37" y="78"/>
                    </a:cubicBezTo>
                    <a:cubicBezTo>
                      <a:pt x="31" y="78"/>
                      <a:pt x="27" y="79"/>
                      <a:pt x="25" y="83"/>
                    </a:cubicBezTo>
                    <a:cubicBezTo>
                      <a:pt x="1" y="138"/>
                      <a:pt x="80" y="224"/>
                      <a:pt x="80" y="224"/>
                    </a:cubicBezTo>
                    <a:cubicBezTo>
                      <a:pt x="50" y="261"/>
                      <a:pt x="43" y="304"/>
                      <a:pt x="56" y="347"/>
                    </a:cubicBezTo>
                    <a:cubicBezTo>
                      <a:pt x="111" y="322"/>
                      <a:pt x="160" y="292"/>
                      <a:pt x="197" y="249"/>
                    </a:cubicBezTo>
                    <a:cubicBezTo>
                      <a:pt x="203" y="246"/>
                      <a:pt x="210" y="245"/>
                      <a:pt x="217" y="245"/>
                    </a:cubicBezTo>
                    <a:cubicBezTo>
                      <a:pt x="245" y="245"/>
                      <a:pt x="277" y="261"/>
                      <a:pt x="277" y="261"/>
                    </a:cubicBezTo>
                    <a:cubicBezTo>
                      <a:pt x="234" y="267"/>
                      <a:pt x="166" y="341"/>
                      <a:pt x="179" y="359"/>
                    </a:cubicBezTo>
                    <a:cubicBezTo>
                      <a:pt x="216" y="386"/>
                      <a:pt x="263" y="403"/>
                      <a:pt x="311" y="403"/>
                    </a:cubicBezTo>
                    <a:cubicBezTo>
                      <a:pt x="318" y="403"/>
                      <a:pt x="325" y="403"/>
                      <a:pt x="332" y="402"/>
                    </a:cubicBezTo>
                    <a:cubicBezTo>
                      <a:pt x="369" y="390"/>
                      <a:pt x="400" y="371"/>
                      <a:pt x="430" y="353"/>
                    </a:cubicBezTo>
                    <a:cubicBezTo>
                      <a:pt x="449" y="353"/>
                      <a:pt x="504" y="365"/>
                      <a:pt x="504" y="365"/>
                    </a:cubicBezTo>
                    <a:cubicBezTo>
                      <a:pt x="473" y="371"/>
                      <a:pt x="449" y="384"/>
                      <a:pt x="430" y="402"/>
                    </a:cubicBezTo>
                    <a:cubicBezTo>
                      <a:pt x="425" y="412"/>
                      <a:pt x="441" y="422"/>
                      <a:pt x="460" y="422"/>
                    </a:cubicBezTo>
                    <a:cubicBezTo>
                      <a:pt x="464" y="422"/>
                      <a:pt x="469" y="422"/>
                      <a:pt x="473" y="421"/>
                    </a:cubicBezTo>
                    <a:cubicBezTo>
                      <a:pt x="504" y="408"/>
                      <a:pt x="596" y="378"/>
                      <a:pt x="615" y="378"/>
                    </a:cubicBezTo>
                    <a:cubicBezTo>
                      <a:pt x="658" y="371"/>
                      <a:pt x="707" y="365"/>
                      <a:pt x="750" y="347"/>
                    </a:cubicBezTo>
                    <a:cubicBezTo>
                      <a:pt x="799" y="328"/>
                      <a:pt x="842" y="298"/>
                      <a:pt x="872" y="255"/>
                    </a:cubicBezTo>
                    <a:cubicBezTo>
                      <a:pt x="854" y="212"/>
                      <a:pt x="823" y="169"/>
                      <a:pt x="780" y="138"/>
                    </a:cubicBezTo>
                    <a:cubicBezTo>
                      <a:pt x="701" y="83"/>
                      <a:pt x="615" y="46"/>
                      <a:pt x="516" y="28"/>
                    </a:cubicBezTo>
                    <a:cubicBezTo>
                      <a:pt x="493" y="25"/>
                      <a:pt x="471" y="24"/>
                      <a:pt x="447" y="24"/>
                    </a:cubicBezTo>
                    <a:cubicBezTo>
                      <a:pt x="414" y="24"/>
                      <a:pt x="380" y="27"/>
                      <a:pt x="344" y="34"/>
                    </a:cubicBezTo>
                    <a:cubicBezTo>
                      <a:pt x="320" y="28"/>
                      <a:pt x="295" y="21"/>
                      <a:pt x="271" y="9"/>
                    </a:cubicBezTo>
                    <a:cubicBezTo>
                      <a:pt x="257" y="6"/>
                      <a:pt x="240" y="1"/>
                      <a:pt x="2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62"/>
              <p:cNvSpPr/>
              <p:nvPr/>
            </p:nvSpPr>
            <p:spPr>
              <a:xfrm>
                <a:off x="8026193" y="2750666"/>
                <a:ext cx="58325" cy="27993"/>
              </a:xfrm>
              <a:custGeom>
                <a:rect b="b" l="l" r="r" t="t"/>
                <a:pathLst>
                  <a:path extrusionOk="0" h="419" w="873">
                    <a:moveTo>
                      <a:pt x="229" y="1"/>
                    </a:moveTo>
                    <a:cubicBezTo>
                      <a:pt x="215" y="1"/>
                      <a:pt x="203" y="6"/>
                      <a:pt x="197" y="18"/>
                    </a:cubicBezTo>
                    <a:cubicBezTo>
                      <a:pt x="178" y="42"/>
                      <a:pt x="240" y="122"/>
                      <a:pt x="258" y="128"/>
                    </a:cubicBezTo>
                    <a:cubicBezTo>
                      <a:pt x="271" y="128"/>
                      <a:pt x="289" y="135"/>
                      <a:pt x="283" y="135"/>
                    </a:cubicBezTo>
                    <a:cubicBezTo>
                      <a:pt x="267" y="141"/>
                      <a:pt x="252" y="144"/>
                      <a:pt x="237" y="144"/>
                    </a:cubicBezTo>
                    <a:cubicBezTo>
                      <a:pt x="221" y="144"/>
                      <a:pt x="206" y="141"/>
                      <a:pt x="191" y="135"/>
                    </a:cubicBezTo>
                    <a:cubicBezTo>
                      <a:pt x="159" y="124"/>
                      <a:pt x="71" y="74"/>
                      <a:pt x="37" y="74"/>
                    </a:cubicBezTo>
                    <a:cubicBezTo>
                      <a:pt x="31" y="74"/>
                      <a:pt x="27" y="76"/>
                      <a:pt x="25" y="79"/>
                    </a:cubicBezTo>
                    <a:cubicBezTo>
                      <a:pt x="0" y="135"/>
                      <a:pt x="74" y="227"/>
                      <a:pt x="74" y="227"/>
                    </a:cubicBezTo>
                    <a:cubicBezTo>
                      <a:pt x="49" y="257"/>
                      <a:pt x="43" y="300"/>
                      <a:pt x="49" y="343"/>
                    </a:cubicBezTo>
                    <a:cubicBezTo>
                      <a:pt x="105" y="325"/>
                      <a:pt x="154" y="288"/>
                      <a:pt x="197" y="251"/>
                    </a:cubicBezTo>
                    <a:cubicBezTo>
                      <a:pt x="205" y="246"/>
                      <a:pt x="215" y="244"/>
                      <a:pt x="225" y="244"/>
                    </a:cubicBezTo>
                    <a:cubicBezTo>
                      <a:pt x="251" y="244"/>
                      <a:pt x="277" y="257"/>
                      <a:pt x="277" y="257"/>
                    </a:cubicBezTo>
                    <a:cubicBezTo>
                      <a:pt x="234" y="263"/>
                      <a:pt x="166" y="343"/>
                      <a:pt x="178" y="356"/>
                    </a:cubicBezTo>
                    <a:cubicBezTo>
                      <a:pt x="214" y="386"/>
                      <a:pt x="259" y="400"/>
                      <a:pt x="305" y="400"/>
                    </a:cubicBezTo>
                    <a:cubicBezTo>
                      <a:pt x="314" y="400"/>
                      <a:pt x="323" y="400"/>
                      <a:pt x="332" y="399"/>
                    </a:cubicBezTo>
                    <a:cubicBezTo>
                      <a:pt x="369" y="386"/>
                      <a:pt x="399" y="374"/>
                      <a:pt x="430" y="349"/>
                    </a:cubicBezTo>
                    <a:cubicBezTo>
                      <a:pt x="449" y="356"/>
                      <a:pt x="504" y="368"/>
                      <a:pt x="504" y="368"/>
                    </a:cubicBezTo>
                    <a:cubicBezTo>
                      <a:pt x="473" y="368"/>
                      <a:pt x="449" y="380"/>
                      <a:pt x="424" y="405"/>
                    </a:cubicBezTo>
                    <a:cubicBezTo>
                      <a:pt x="424" y="410"/>
                      <a:pt x="440" y="419"/>
                      <a:pt x="459" y="419"/>
                    </a:cubicBezTo>
                    <a:cubicBezTo>
                      <a:pt x="464" y="419"/>
                      <a:pt x="468" y="418"/>
                      <a:pt x="473" y="417"/>
                    </a:cubicBezTo>
                    <a:cubicBezTo>
                      <a:pt x="504" y="411"/>
                      <a:pt x="590" y="374"/>
                      <a:pt x="614" y="374"/>
                    </a:cubicBezTo>
                    <a:cubicBezTo>
                      <a:pt x="657" y="374"/>
                      <a:pt x="707" y="362"/>
                      <a:pt x="749" y="343"/>
                    </a:cubicBezTo>
                    <a:cubicBezTo>
                      <a:pt x="792" y="325"/>
                      <a:pt x="835" y="294"/>
                      <a:pt x="872" y="257"/>
                    </a:cubicBezTo>
                    <a:cubicBezTo>
                      <a:pt x="854" y="208"/>
                      <a:pt x="817" y="165"/>
                      <a:pt x="780" y="141"/>
                    </a:cubicBezTo>
                    <a:cubicBezTo>
                      <a:pt x="700" y="85"/>
                      <a:pt x="608" y="49"/>
                      <a:pt x="516" y="30"/>
                    </a:cubicBezTo>
                    <a:cubicBezTo>
                      <a:pt x="489" y="27"/>
                      <a:pt x="459" y="26"/>
                      <a:pt x="430" y="26"/>
                    </a:cubicBezTo>
                    <a:cubicBezTo>
                      <a:pt x="401" y="26"/>
                      <a:pt x="372" y="27"/>
                      <a:pt x="344" y="30"/>
                    </a:cubicBezTo>
                    <a:cubicBezTo>
                      <a:pt x="320" y="24"/>
                      <a:pt x="295" y="18"/>
                      <a:pt x="271" y="12"/>
                    </a:cubicBezTo>
                    <a:cubicBezTo>
                      <a:pt x="258" y="6"/>
                      <a:pt x="2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62"/>
              <p:cNvSpPr/>
              <p:nvPr/>
            </p:nvSpPr>
            <p:spPr>
              <a:xfrm flipH="1">
                <a:off x="7760853" y="2845306"/>
                <a:ext cx="58325" cy="28194"/>
              </a:xfrm>
              <a:custGeom>
                <a:rect b="b" l="l" r="r" t="t"/>
                <a:pathLst>
                  <a:path extrusionOk="0" h="422" w="873">
                    <a:moveTo>
                      <a:pt x="229" y="0"/>
                    </a:moveTo>
                    <a:cubicBezTo>
                      <a:pt x="216" y="0"/>
                      <a:pt x="203" y="5"/>
                      <a:pt x="197" y="20"/>
                    </a:cubicBezTo>
                    <a:cubicBezTo>
                      <a:pt x="179" y="45"/>
                      <a:pt x="240" y="125"/>
                      <a:pt x="259" y="131"/>
                    </a:cubicBezTo>
                    <a:cubicBezTo>
                      <a:pt x="277" y="131"/>
                      <a:pt x="289" y="137"/>
                      <a:pt x="283" y="137"/>
                    </a:cubicBezTo>
                    <a:cubicBezTo>
                      <a:pt x="268" y="140"/>
                      <a:pt x="253" y="142"/>
                      <a:pt x="237" y="142"/>
                    </a:cubicBezTo>
                    <a:cubicBezTo>
                      <a:pt x="222" y="142"/>
                      <a:pt x="206" y="140"/>
                      <a:pt x="191" y="137"/>
                    </a:cubicBezTo>
                    <a:cubicBezTo>
                      <a:pt x="160" y="126"/>
                      <a:pt x="71" y="76"/>
                      <a:pt x="37" y="76"/>
                    </a:cubicBezTo>
                    <a:cubicBezTo>
                      <a:pt x="31" y="76"/>
                      <a:pt x="27" y="78"/>
                      <a:pt x="25" y="82"/>
                    </a:cubicBezTo>
                    <a:cubicBezTo>
                      <a:pt x="1" y="137"/>
                      <a:pt x="81" y="223"/>
                      <a:pt x="81" y="223"/>
                    </a:cubicBezTo>
                    <a:cubicBezTo>
                      <a:pt x="50" y="260"/>
                      <a:pt x="44" y="303"/>
                      <a:pt x="56" y="346"/>
                    </a:cubicBezTo>
                    <a:cubicBezTo>
                      <a:pt x="105" y="321"/>
                      <a:pt x="160" y="290"/>
                      <a:pt x="197" y="247"/>
                    </a:cubicBezTo>
                    <a:cubicBezTo>
                      <a:pt x="203" y="245"/>
                      <a:pt x="210" y="244"/>
                      <a:pt x="217" y="244"/>
                    </a:cubicBezTo>
                    <a:cubicBezTo>
                      <a:pt x="246" y="244"/>
                      <a:pt x="277" y="260"/>
                      <a:pt x="277" y="260"/>
                    </a:cubicBezTo>
                    <a:cubicBezTo>
                      <a:pt x="234" y="266"/>
                      <a:pt x="167" y="340"/>
                      <a:pt x="179" y="358"/>
                    </a:cubicBezTo>
                    <a:cubicBezTo>
                      <a:pt x="215" y="389"/>
                      <a:pt x="259" y="402"/>
                      <a:pt x="305" y="402"/>
                    </a:cubicBezTo>
                    <a:cubicBezTo>
                      <a:pt x="314" y="402"/>
                      <a:pt x="323" y="402"/>
                      <a:pt x="332" y="401"/>
                    </a:cubicBezTo>
                    <a:cubicBezTo>
                      <a:pt x="369" y="389"/>
                      <a:pt x="400" y="370"/>
                      <a:pt x="431" y="352"/>
                    </a:cubicBezTo>
                    <a:cubicBezTo>
                      <a:pt x="449" y="352"/>
                      <a:pt x="504" y="364"/>
                      <a:pt x="504" y="364"/>
                    </a:cubicBezTo>
                    <a:cubicBezTo>
                      <a:pt x="474" y="370"/>
                      <a:pt x="449" y="383"/>
                      <a:pt x="431" y="401"/>
                    </a:cubicBezTo>
                    <a:cubicBezTo>
                      <a:pt x="426" y="415"/>
                      <a:pt x="439" y="422"/>
                      <a:pt x="456" y="422"/>
                    </a:cubicBezTo>
                    <a:cubicBezTo>
                      <a:pt x="461" y="422"/>
                      <a:pt x="467" y="421"/>
                      <a:pt x="474" y="419"/>
                    </a:cubicBezTo>
                    <a:cubicBezTo>
                      <a:pt x="504" y="407"/>
                      <a:pt x="596" y="376"/>
                      <a:pt x="615" y="376"/>
                    </a:cubicBezTo>
                    <a:cubicBezTo>
                      <a:pt x="658" y="370"/>
                      <a:pt x="707" y="364"/>
                      <a:pt x="750" y="346"/>
                    </a:cubicBezTo>
                    <a:cubicBezTo>
                      <a:pt x="799" y="327"/>
                      <a:pt x="842" y="297"/>
                      <a:pt x="873" y="260"/>
                    </a:cubicBezTo>
                    <a:cubicBezTo>
                      <a:pt x="854" y="211"/>
                      <a:pt x="824" y="168"/>
                      <a:pt x="781" y="137"/>
                    </a:cubicBezTo>
                    <a:cubicBezTo>
                      <a:pt x="686" y="61"/>
                      <a:pt x="570" y="22"/>
                      <a:pt x="451" y="22"/>
                    </a:cubicBezTo>
                    <a:cubicBezTo>
                      <a:pt x="415" y="22"/>
                      <a:pt x="380" y="25"/>
                      <a:pt x="345" y="33"/>
                    </a:cubicBezTo>
                    <a:cubicBezTo>
                      <a:pt x="332" y="33"/>
                      <a:pt x="289" y="20"/>
                      <a:pt x="271" y="8"/>
                    </a:cubicBezTo>
                    <a:cubicBezTo>
                      <a:pt x="259" y="5"/>
                      <a:pt x="243" y="0"/>
                      <a:pt x="2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2"/>
              <p:cNvSpPr/>
              <p:nvPr/>
            </p:nvSpPr>
            <p:spPr>
              <a:xfrm flipH="1">
                <a:off x="6402591" y="2825317"/>
                <a:ext cx="73892" cy="35543"/>
              </a:xfrm>
              <a:custGeom>
                <a:rect b="b" l="l" r="r" t="t"/>
                <a:pathLst>
                  <a:path extrusionOk="0" h="532" w="1106">
                    <a:moveTo>
                      <a:pt x="286" y="1"/>
                    </a:moveTo>
                    <a:cubicBezTo>
                      <a:pt x="270" y="1"/>
                      <a:pt x="254" y="6"/>
                      <a:pt x="246" y="20"/>
                    </a:cubicBezTo>
                    <a:cubicBezTo>
                      <a:pt x="234" y="51"/>
                      <a:pt x="301" y="155"/>
                      <a:pt x="326" y="161"/>
                    </a:cubicBezTo>
                    <a:cubicBezTo>
                      <a:pt x="344" y="168"/>
                      <a:pt x="369" y="168"/>
                      <a:pt x="356" y="174"/>
                    </a:cubicBezTo>
                    <a:cubicBezTo>
                      <a:pt x="338" y="180"/>
                      <a:pt x="318" y="183"/>
                      <a:pt x="298" y="183"/>
                    </a:cubicBezTo>
                    <a:cubicBezTo>
                      <a:pt x="278" y="183"/>
                      <a:pt x="258" y="180"/>
                      <a:pt x="240" y="174"/>
                    </a:cubicBezTo>
                    <a:cubicBezTo>
                      <a:pt x="199" y="159"/>
                      <a:pt x="96" y="97"/>
                      <a:pt x="50" y="97"/>
                    </a:cubicBezTo>
                    <a:cubicBezTo>
                      <a:pt x="41" y="97"/>
                      <a:pt x="34" y="100"/>
                      <a:pt x="31" y="106"/>
                    </a:cubicBezTo>
                    <a:cubicBezTo>
                      <a:pt x="0" y="180"/>
                      <a:pt x="111" y="284"/>
                      <a:pt x="111" y="284"/>
                    </a:cubicBezTo>
                    <a:cubicBezTo>
                      <a:pt x="74" y="327"/>
                      <a:pt x="62" y="383"/>
                      <a:pt x="80" y="438"/>
                    </a:cubicBezTo>
                    <a:cubicBezTo>
                      <a:pt x="148" y="407"/>
                      <a:pt x="209" y="370"/>
                      <a:pt x="264" y="315"/>
                    </a:cubicBezTo>
                    <a:cubicBezTo>
                      <a:pt x="271" y="311"/>
                      <a:pt x="280" y="309"/>
                      <a:pt x="289" y="309"/>
                    </a:cubicBezTo>
                    <a:cubicBezTo>
                      <a:pt x="320" y="309"/>
                      <a:pt x="356" y="327"/>
                      <a:pt x="356" y="327"/>
                    </a:cubicBezTo>
                    <a:cubicBezTo>
                      <a:pt x="307" y="340"/>
                      <a:pt x="221" y="432"/>
                      <a:pt x="234" y="456"/>
                    </a:cubicBezTo>
                    <a:cubicBezTo>
                      <a:pt x="282" y="488"/>
                      <a:pt x="344" y="507"/>
                      <a:pt x="404" y="507"/>
                    </a:cubicBezTo>
                    <a:cubicBezTo>
                      <a:pt x="413" y="507"/>
                      <a:pt x="422" y="506"/>
                      <a:pt x="430" y="505"/>
                    </a:cubicBezTo>
                    <a:cubicBezTo>
                      <a:pt x="473" y="493"/>
                      <a:pt x="516" y="468"/>
                      <a:pt x="559" y="444"/>
                    </a:cubicBezTo>
                    <a:cubicBezTo>
                      <a:pt x="577" y="450"/>
                      <a:pt x="651" y="462"/>
                      <a:pt x="651" y="462"/>
                    </a:cubicBezTo>
                    <a:cubicBezTo>
                      <a:pt x="608" y="468"/>
                      <a:pt x="577" y="487"/>
                      <a:pt x="547" y="511"/>
                    </a:cubicBezTo>
                    <a:cubicBezTo>
                      <a:pt x="542" y="522"/>
                      <a:pt x="565" y="532"/>
                      <a:pt x="591" y="532"/>
                    </a:cubicBezTo>
                    <a:cubicBezTo>
                      <a:pt x="597" y="532"/>
                      <a:pt x="603" y="531"/>
                      <a:pt x="608" y="530"/>
                    </a:cubicBezTo>
                    <a:cubicBezTo>
                      <a:pt x="645" y="518"/>
                      <a:pt x="756" y="475"/>
                      <a:pt x="780" y="475"/>
                    </a:cubicBezTo>
                    <a:cubicBezTo>
                      <a:pt x="842" y="468"/>
                      <a:pt x="897" y="456"/>
                      <a:pt x="952" y="438"/>
                    </a:cubicBezTo>
                    <a:cubicBezTo>
                      <a:pt x="1013" y="413"/>
                      <a:pt x="1063" y="376"/>
                      <a:pt x="1106" y="327"/>
                    </a:cubicBezTo>
                    <a:cubicBezTo>
                      <a:pt x="1081" y="266"/>
                      <a:pt x="1044" y="211"/>
                      <a:pt x="989" y="174"/>
                    </a:cubicBezTo>
                    <a:cubicBezTo>
                      <a:pt x="869" y="78"/>
                      <a:pt x="719" y="27"/>
                      <a:pt x="565" y="27"/>
                    </a:cubicBezTo>
                    <a:cubicBezTo>
                      <a:pt x="522" y="27"/>
                      <a:pt x="479" y="31"/>
                      <a:pt x="436" y="39"/>
                    </a:cubicBezTo>
                    <a:cubicBezTo>
                      <a:pt x="406" y="33"/>
                      <a:pt x="375" y="20"/>
                      <a:pt x="338" y="14"/>
                    </a:cubicBezTo>
                    <a:cubicBezTo>
                      <a:pt x="325" y="8"/>
                      <a:pt x="305" y="1"/>
                      <a:pt x="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62"/>
              <p:cNvSpPr/>
              <p:nvPr/>
            </p:nvSpPr>
            <p:spPr>
              <a:xfrm>
                <a:off x="6251696" y="2913856"/>
                <a:ext cx="73892" cy="35476"/>
              </a:xfrm>
              <a:custGeom>
                <a:rect b="b" l="l" r="r" t="t"/>
                <a:pathLst>
                  <a:path extrusionOk="0" h="531" w="1106">
                    <a:moveTo>
                      <a:pt x="286" y="1"/>
                    </a:moveTo>
                    <a:cubicBezTo>
                      <a:pt x="270" y="1"/>
                      <a:pt x="255" y="6"/>
                      <a:pt x="246" y="23"/>
                    </a:cubicBezTo>
                    <a:cubicBezTo>
                      <a:pt x="234" y="54"/>
                      <a:pt x="308" y="158"/>
                      <a:pt x="326" y="158"/>
                    </a:cubicBezTo>
                    <a:cubicBezTo>
                      <a:pt x="344" y="164"/>
                      <a:pt x="369" y="164"/>
                      <a:pt x="357" y="171"/>
                    </a:cubicBezTo>
                    <a:cubicBezTo>
                      <a:pt x="334" y="178"/>
                      <a:pt x="309" y="183"/>
                      <a:pt x="284" y="183"/>
                    </a:cubicBezTo>
                    <a:cubicBezTo>
                      <a:pt x="269" y="183"/>
                      <a:pt x="254" y="181"/>
                      <a:pt x="240" y="177"/>
                    </a:cubicBezTo>
                    <a:cubicBezTo>
                      <a:pt x="198" y="161"/>
                      <a:pt x="90" y="96"/>
                      <a:pt x="47" y="96"/>
                    </a:cubicBezTo>
                    <a:cubicBezTo>
                      <a:pt x="39" y="96"/>
                      <a:pt x="34" y="98"/>
                      <a:pt x="31" y="103"/>
                    </a:cubicBezTo>
                    <a:cubicBezTo>
                      <a:pt x="1" y="177"/>
                      <a:pt x="111" y="281"/>
                      <a:pt x="111" y="281"/>
                    </a:cubicBezTo>
                    <a:cubicBezTo>
                      <a:pt x="74" y="324"/>
                      <a:pt x="62" y="379"/>
                      <a:pt x="80" y="435"/>
                    </a:cubicBezTo>
                    <a:cubicBezTo>
                      <a:pt x="148" y="410"/>
                      <a:pt x="209" y="367"/>
                      <a:pt x="265" y="318"/>
                    </a:cubicBezTo>
                    <a:cubicBezTo>
                      <a:pt x="273" y="311"/>
                      <a:pt x="285" y="308"/>
                      <a:pt x="296" y="308"/>
                    </a:cubicBezTo>
                    <a:cubicBezTo>
                      <a:pt x="325" y="308"/>
                      <a:pt x="357" y="324"/>
                      <a:pt x="357" y="324"/>
                    </a:cubicBezTo>
                    <a:cubicBezTo>
                      <a:pt x="308" y="336"/>
                      <a:pt x="222" y="435"/>
                      <a:pt x="234" y="453"/>
                    </a:cubicBezTo>
                    <a:cubicBezTo>
                      <a:pt x="278" y="487"/>
                      <a:pt x="333" y="506"/>
                      <a:pt x="388" y="506"/>
                    </a:cubicBezTo>
                    <a:cubicBezTo>
                      <a:pt x="402" y="506"/>
                      <a:pt x="417" y="505"/>
                      <a:pt x="430" y="502"/>
                    </a:cubicBezTo>
                    <a:cubicBezTo>
                      <a:pt x="473" y="490"/>
                      <a:pt x="516" y="471"/>
                      <a:pt x="559" y="447"/>
                    </a:cubicBezTo>
                    <a:cubicBezTo>
                      <a:pt x="578" y="447"/>
                      <a:pt x="651" y="465"/>
                      <a:pt x="651" y="465"/>
                    </a:cubicBezTo>
                    <a:cubicBezTo>
                      <a:pt x="608" y="465"/>
                      <a:pt x="578" y="484"/>
                      <a:pt x="547" y="508"/>
                    </a:cubicBezTo>
                    <a:cubicBezTo>
                      <a:pt x="542" y="518"/>
                      <a:pt x="563" y="531"/>
                      <a:pt x="587" y="531"/>
                    </a:cubicBezTo>
                    <a:cubicBezTo>
                      <a:pt x="594" y="531"/>
                      <a:pt x="601" y="530"/>
                      <a:pt x="608" y="527"/>
                    </a:cubicBezTo>
                    <a:cubicBezTo>
                      <a:pt x="645" y="521"/>
                      <a:pt x="756" y="478"/>
                      <a:pt x="780" y="478"/>
                    </a:cubicBezTo>
                    <a:cubicBezTo>
                      <a:pt x="842" y="471"/>
                      <a:pt x="897" y="459"/>
                      <a:pt x="952" y="435"/>
                    </a:cubicBezTo>
                    <a:cubicBezTo>
                      <a:pt x="1014" y="410"/>
                      <a:pt x="1069" y="373"/>
                      <a:pt x="1106" y="324"/>
                    </a:cubicBezTo>
                    <a:cubicBezTo>
                      <a:pt x="1081" y="263"/>
                      <a:pt x="1044" y="214"/>
                      <a:pt x="989" y="177"/>
                    </a:cubicBezTo>
                    <a:cubicBezTo>
                      <a:pt x="891" y="109"/>
                      <a:pt x="780" y="60"/>
                      <a:pt x="658" y="35"/>
                    </a:cubicBezTo>
                    <a:cubicBezTo>
                      <a:pt x="627" y="33"/>
                      <a:pt x="596" y="31"/>
                      <a:pt x="566" y="31"/>
                    </a:cubicBezTo>
                    <a:cubicBezTo>
                      <a:pt x="524" y="31"/>
                      <a:pt x="482" y="34"/>
                      <a:pt x="443" y="42"/>
                    </a:cubicBezTo>
                    <a:cubicBezTo>
                      <a:pt x="406" y="35"/>
                      <a:pt x="375" y="23"/>
                      <a:pt x="338" y="11"/>
                    </a:cubicBezTo>
                    <a:cubicBezTo>
                      <a:pt x="325" y="8"/>
                      <a:pt x="305" y="1"/>
                      <a:pt x="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62"/>
              <p:cNvSpPr/>
              <p:nvPr/>
            </p:nvSpPr>
            <p:spPr>
              <a:xfrm>
                <a:off x="7837794" y="2669180"/>
                <a:ext cx="74360" cy="35276"/>
              </a:xfrm>
              <a:custGeom>
                <a:rect b="b" l="l" r="r" t="t"/>
                <a:pathLst>
                  <a:path extrusionOk="0" h="528" w="1113">
                    <a:moveTo>
                      <a:pt x="296" y="0"/>
                    </a:moveTo>
                    <a:cubicBezTo>
                      <a:pt x="279" y="0"/>
                      <a:pt x="262" y="5"/>
                      <a:pt x="253" y="20"/>
                    </a:cubicBezTo>
                    <a:cubicBezTo>
                      <a:pt x="234" y="51"/>
                      <a:pt x="308" y="155"/>
                      <a:pt x="332" y="162"/>
                    </a:cubicBezTo>
                    <a:cubicBezTo>
                      <a:pt x="351" y="162"/>
                      <a:pt x="375" y="168"/>
                      <a:pt x="363" y="168"/>
                    </a:cubicBezTo>
                    <a:cubicBezTo>
                      <a:pt x="343" y="178"/>
                      <a:pt x="321" y="182"/>
                      <a:pt x="299" y="182"/>
                    </a:cubicBezTo>
                    <a:cubicBezTo>
                      <a:pt x="281" y="182"/>
                      <a:pt x="263" y="179"/>
                      <a:pt x="247" y="174"/>
                    </a:cubicBezTo>
                    <a:cubicBezTo>
                      <a:pt x="205" y="158"/>
                      <a:pt x="92" y="94"/>
                      <a:pt x="51" y="94"/>
                    </a:cubicBezTo>
                    <a:cubicBezTo>
                      <a:pt x="44" y="94"/>
                      <a:pt x="40" y="96"/>
                      <a:pt x="38" y="100"/>
                    </a:cubicBezTo>
                    <a:cubicBezTo>
                      <a:pt x="1" y="174"/>
                      <a:pt x="111" y="278"/>
                      <a:pt x="111" y="278"/>
                    </a:cubicBezTo>
                    <a:cubicBezTo>
                      <a:pt x="81" y="321"/>
                      <a:pt x="68" y="376"/>
                      <a:pt x="81" y="432"/>
                    </a:cubicBezTo>
                    <a:cubicBezTo>
                      <a:pt x="154" y="407"/>
                      <a:pt x="216" y="364"/>
                      <a:pt x="265" y="315"/>
                    </a:cubicBezTo>
                    <a:cubicBezTo>
                      <a:pt x="273" y="311"/>
                      <a:pt x="283" y="309"/>
                      <a:pt x="293" y="309"/>
                    </a:cubicBezTo>
                    <a:cubicBezTo>
                      <a:pt x="327" y="309"/>
                      <a:pt x="363" y="327"/>
                      <a:pt x="363" y="327"/>
                    </a:cubicBezTo>
                    <a:cubicBezTo>
                      <a:pt x="308" y="333"/>
                      <a:pt x="228" y="432"/>
                      <a:pt x="240" y="450"/>
                    </a:cubicBezTo>
                    <a:cubicBezTo>
                      <a:pt x="284" y="484"/>
                      <a:pt x="340" y="503"/>
                      <a:pt x="395" y="503"/>
                    </a:cubicBezTo>
                    <a:cubicBezTo>
                      <a:pt x="409" y="503"/>
                      <a:pt x="423" y="502"/>
                      <a:pt x="437" y="499"/>
                    </a:cubicBezTo>
                    <a:cubicBezTo>
                      <a:pt x="480" y="487"/>
                      <a:pt x="523" y="469"/>
                      <a:pt x="560" y="444"/>
                    </a:cubicBezTo>
                    <a:cubicBezTo>
                      <a:pt x="584" y="444"/>
                      <a:pt x="652" y="462"/>
                      <a:pt x="652" y="462"/>
                    </a:cubicBezTo>
                    <a:cubicBezTo>
                      <a:pt x="615" y="462"/>
                      <a:pt x="578" y="481"/>
                      <a:pt x="554" y="505"/>
                    </a:cubicBezTo>
                    <a:cubicBezTo>
                      <a:pt x="549" y="515"/>
                      <a:pt x="566" y="528"/>
                      <a:pt x="591" y="528"/>
                    </a:cubicBezTo>
                    <a:cubicBezTo>
                      <a:pt x="598" y="528"/>
                      <a:pt x="606" y="527"/>
                      <a:pt x="615" y="524"/>
                    </a:cubicBezTo>
                    <a:cubicBezTo>
                      <a:pt x="646" y="518"/>
                      <a:pt x="762" y="475"/>
                      <a:pt x="787" y="475"/>
                    </a:cubicBezTo>
                    <a:cubicBezTo>
                      <a:pt x="848" y="469"/>
                      <a:pt x="904" y="456"/>
                      <a:pt x="959" y="432"/>
                    </a:cubicBezTo>
                    <a:cubicBezTo>
                      <a:pt x="1020" y="407"/>
                      <a:pt x="1069" y="370"/>
                      <a:pt x="1112" y="321"/>
                    </a:cubicBezTo>
                    <a:cubicBezTo>
                      <a:pt x="1088" y="260"/>
                      <a:pt x="1045" y="211"/>
                      <a:pt x="996" y="174"/>
                    </a:cubicBezTo>
                    <a:cubicBezTo>
                      <a:pt x="897" y="106"/>
                      <a:pt x="781" y="57"/>
                      <a:pt x="664" y="33"/>
                    </a:cubicBezTo>
                    <a:cubicBezTo>
                      <a:pt x="634" y="30"/>
                      <a:pt x="603" y="29"/>
                      <a:pt x="573" y="29"/>
                    </a:cubicBezTo>
                    <a:cubicBezTo>
                      <a:pt x="529" y="29"/>
                      <a:pt x="486" y="32"/>
                      <a:pt x="443" y="39"/>
                    </a:cubicBezTo>
                    <a:cubicBezTo>
                      <a:pt x="412" y="33"/>
                      <a:pt x="375" y="20"/>
                      <a:pt x="345" y="8"/>
                    </a:cubicBezTo>
                    <a:cubicBezTo>
                      <a:pt x="332" y="5"/>
                      <a:pt x="314" y="0"/>
                      <a:pt x="2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2"/>
              <p:cNvSpPr/>
              <p:nvPr/>
            </p:nvSpPr>
            <p:spPr>
              <a:xfrm>
                <a:off x="6299978" y="2677944"/>
                <a:ext cx="43961" cy="21446"/>
              </a:xfrm>
              <a:custGeom>
                <a:rect b="b" l="l" r="r" t="t"/>
                <a:pathLst>
                  <a:path extrusionOk="0" h="321" w="658">
                    <a:moveTo>
                      <a:pt x="166" y="1"/>
                    </a:moveTo>
                    <a:cubicBezTo>
                      <a:pt x="158" y="1"/>
                      <a:pt x="151" y="3"/>
                      <a:pt x="148" y="11"/>
                    </a:cubicBezTo>
                    <a:cubicBezTo>
                      <a:pt x="142" y="29"/>
                      <a:pt x="185" y="91"/>
                      <a:pt x="197" y="97"/>
                    </a:cubicBezTo>
                    <a:cubicBezTo>
                      <a:pt x="209" y="103"/>
                      <a:pt x="222" y="103"/>
                      <a:pt x="215" y="103"/>
                    </a:cubicBezTo>
                    <a:cubicBezTo>
                      <a:pt x="203" y="106"/>
                      <a:pt x="191" y="108"/>
                      <a:pt x="179" y="108"/>
                    </a:cubicBezTo>
                    <a:cubicBezTo>
                      <a:pt x="166" y="108"/>
                      <a:pt x="154" y="106"/>
                      <a:pt x="142" y="103"/>
                    </a:cubicBezTo>
                    <a:cubicBezTo>
                      <a:pt x="121" y="93"/>
                      <a:pt x="56" y="56"/>
                      <a:pt x="29" y="56"/>
                    </a:cubicBezTo>
                    <a:cubicBezTo>
                      <a:pt x="24" y="56"/>
                      <a:pt x="21" y="57"/>
                      <a:pt x="19" y="60"/>
                    </a:cubicBezTo>
                    <a:cubicBezTo>
                      <a:pt x="1" y="103"/>
                      <a:pt x="68" y="171"/>
                      <a:pt x="68" y="171"/>
                    </a:cubicBezTo>
                    <a:cubicBezTo>
                      <a:pt x="43" y="195"/>
                      <a:pt x="37" y="232"/>
                      <a:pt x="50" y="263"/>
                    </a:cubicBezTo>
                    <a:cubicBezTo>
                      <a:pt x="86" y="244"/>
                      <a:pt x="123" y="226"/>
                      <a:pt x="154" y="189"/>
                    </a:cubicBezTo>
                    <a:cubicBezTo>
                      <a:pt x="160" y="186"/>
                      <a:pt x="167" y="185"/>
                      <a:pt x="174" y="185"/>
                    </a:cubicBezTo>
                    <a:cubicBezTo>
                      <a:pt x="195" y="185"/>
                      <a:pt x="215" y="195"/>
                      <a:pt x="215" y="195"/>
                    </a:cubicBezTo>
                    <a:cubicBezTo>
                      <a:pt x="179" y="201"/>
                      <a:pt x="129" y="263"/>
                      <a:pt x="136" y="275"/>
                    </a:cubicBezTo>
                    <a:cubicBezTo>
                      <a:pt x="166" y="295"/>
                      <a:pt x="201" y="307"/>
                      <a:pt x="233" y="307"/>
                    </a:cubicBezTo>
                    <a:cubicBezTo>
                      <a:pt x="239" y="307"/>
                      <a:pt x="246" y="307"/>
                      <a:pt x="252" y="306"/>
                    </a:cubicBezTo>
                    <a:cubicBezTo>
                      <a:pt x="283" y="293"/>
                      <a:pt x="308" y="287"/>
                      <a:pt x="332" y="269"/>
                    </a:cubicBezTo>
                    <a:cubicBezTo>
                      <a:pt x="344" y="269"/>
                      <a:pt x="387" y="281"/>
                      <a:pt x="387" y="281"/>
                    </a:cubicBezTo>
                    <a:cubicBezTo>
                      <a:pt x="363" y="281"/>
                      <a:pt x="338" y="293"/>
                      <a:pt x="326" y="306"/>
                    </a:cubicBezTo>
                    <a:cubicBezTo>
                      <a:pt x="321" y="315"/>
                      <a:pt x="330" y="320"/>
                      <a:pt x="345" y="320"/>
                    </a:cubicBezTo>
                    <a:cubicBezTo>
                      <a:pt x="350" y="320"/>
                      <a:pt x="356" y="320"/>
                      <a:pt x="363" y="318"/>
                    </a:cubicBezTo>
                    <a:cubicBezTo>
                      <a:pt x="381" y="312"/>
                      <a:pt x="449" y="287"/>
                      <a:pt x="461" y="287"/>
                    </a:cubicBezTo>
                    <a:cubicBezTo>
                      <a:pt x="498" y="287"/>
                      <a:pt x="535" y="275"/>
                      <a:pt x="565" y="263"/>
                    </a:cubicBezTo>
                    <a:cubicBezTo>
                      <a:pt x="602" y="250"/>
                      <a:pt x="633" y="226"/>
                      <a:pt x="658" y="195"/>
                    </a:cubicBezTo>
                    <a:cubicBezTo>
                      <a:pt x="645" y="164"/>
                      <a:pt x="621" y="128"/>
                      <a:pt x="590" y="109"/>
                    </a:cubicBezTo>
                    <a:cubicBezTo>
                      <a:pt x="529" y="66"/>
                      <a:pt x="461" y="42"/>
                      <a:pt x="393" y="23"/>
                    </a:cubicBezTo>
                    <a:cubicBezTo>
                      <a:pt x="372" y="20"/>
                      <a:pt x="351" y="19"/>
                      <a:pt x="329" y="19"/>
                    </a:cubicBezTo>
                    <a:cubicBezTo>
                      <a:pt x="308" y="19"/>
                      <a:pt x="286" y="20"/>
                      <a:pt x="265" y="23"/>
                    </a:cubicBezTo>
                    <a:cubicBezTo>
                      <a:pt x="240" y="23"/>
                      <a:pt x="222" y="17"/>
                      <a:pt x="203" y="5"/>
                    </a:cubicBezTo>
                    <a:cubicBezTo>
                      <a:pt x="193" y="5"/>
                      <a:pt x="178" y="1"/>
                      <a:pt x="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2"/>
              <p:cNvSpPr/>
              <p:nvPr/>
            </p:nvSpPr>
            <p:spPr>
              <a:xfrm>
                <a:off x="6443032" y="2705536"/>
                <a:ext cx="43961" cy="20978"/>
              </a:xfrm>
              <a:custGeom>
                <a:rect b="b" l="l" r="r" t="t"/>
                <a:pathLst>
                  <a:path extrusionOk="0" h="314" w="658">
                    <a:moveTo>
                      <a:pt x="165" y="0"/>
                    </a:moveTo>
                    <a:cubicBezTo>
                      <a:pt x="156" y="0"/>
                      <a:pt x="147" y="2"/>
                      <a:pt x="142" y="10"/>
                    </a:cubicBezTo>
                    <a:cubicBezTo>
                      <a:pt x="136" y="29"/>
                      <a:pt x="179" y="96"/>
                      <a:pt x="191" y="96"/>
                    </a:cubicBezTo>
                    <a:cubicBezTo>
                      <a:pt x="203" y="96"/>
                      <a:pt x="216" y="102"/>
                      <a:pt x="210" y="102"/>
                    </a:cubicBezTo>
                    <a:cubicBezTo>
                      <a:pt x="200" y="105"/>
                      <a:pt x="190" y="107"/>
                      <a:pt x="178" y="107"/>
                    </a:cubicBezTo>
                    <a:cubicBezTo>
                      <a:pt x="167" y="107"/>
                      <a:pt x="154" y="105"/>
                      <a:pt x="142" y="102"/>
                    </a:cubicBezTo>
                    <a:cubicBezTo>
                      <a:pt x="116" y="92"/>
                      <a:pt x="51" y="55"/>
                      <a:pt x="27" y="55"/>
                    </a:cubicBezTo>
                    <a:cubicBezTo>
                      <a:pt x="23" y="55"/>
                      <a:pt x="20" y="56"/>
                      <a:pt x="19" y="59"/>
                    </a:cubicBezTo>
                    <a:cubicBezTo>
                      <a:pt x="1" y="102"/>
                      <a:pt x="62" y="164"/>
                      <a:pt x="62" y="164"/>
                    </a:cubicBezTo>
                    <a:cubicBezTo>
                      <a:pt x="44" y="188"/>
                      <a:pt x="38" y="225"/>
                      <a:pt x="44" y="256"/>
                    </a:cubicBezTo>
                    <a:cubicBezTo>
                      <a:pt x="87" y="237"/>
                      <a:pt x="124" y="213"/>
                      <a:pt x="154" y="182"/>
                    </a:cubicBezTo>
                    <a:cubicBezTo>
                      <a:pt x="159" y="179"/>
                      <a:pt x="165" y="178"/>
                      <a:pt x="171" y="178"/>
                    </a:cubicBezTo>
                    <a:cubicBezTo>
                      <a:pt x="189" y="178"/>
                      <a:pt x="210" y="188"/>
                      <a:pt x="210" y="188"/>
                    </a:cubicBezTo>
                    <a:cubicBezTo>
                      <a:pt x="179" y="194"/>
                      <a:pt x="130" y="256"/>
                      <a:pt x="136" y="268"/>
                    </a:cubicBezTo>
                    <a:cubicBezTo>
                      <a:pt x="161" y="288"/>
                      <a:pt x="195" y="300"/>
                      <a:pt x="230" y="300"/>
                    </a:cubicBezTo>
                    <a:cubicBezTo>
                      <a:pt x="238" y="300"/>
                      <a:pt x="245" y="300"/>
                      <a:pt x="253" y="299"/>
                    </a:cubicBezTo>
                    <a:cubicBezTo>
                      <a:pt x="277" y="287"/>
                      <a:pt x="308" y="280"/>
                      <a:pt x="326" y="262"/>
                    </a:cubicBezTo>
                    <a:lnTo>
                      <a:pt x="381" y="274"/>
                    </a:lnTo>
                    <a:cubicBezTo>
                      <a:pt x="357" y="274"/>
                      <a:pt x="338" y="287"/>
                      <a:pt x="320" y="299"/>
                    </a:cubicBezTo>
                    <a:cubicBezTo>
                      <a:pt x="320" y="308"/>
                      <a:pt x="330" y="313"/>
                      <a:pt x="342" y="313"/>
                    </a:cubicBezTo>
                    <a:cubicBezTo>
                      <a:pt x="347" y="313"/>
                      <a:pt x="352" y="313"/>
                      <a:pt x="357" y="311"/>
                    </a:cubicBezTo>
                    <a:cubicBezTo>
                      <a:pt x="375" y="305"/>
                      <a:pt x="449" y="280"/>
                      <a:pt x="461" y="280"/>
                    </a:cubicBezTo>
                    <a:cubicBezTo>
                      <a:pt x="498" y="280"/>
                      <a:pt x="529" y="268"/>
                      <a:pt x="566" y="256"/>
                    </a:cubicBezTo>
                    <a:cubicBezTo>
                      <a:pt x="603" y="244"/>
                      <a:pt x="633" y="219"/>
                      <a:pt x="658" y="188"/>
                    </a:cubicBezTo>
                    <a:cubicBezTo>
                      <a:pt x="646" y="151"/>
                      <a:pt x="621" y="121"/>
                      <a:pt x="584" y="102"/>
                    </a:cubicBezTo>
                    <a:cubicBezTo>
                      <a:pt x="511" y="44"/>
                      <a:pt x="424" y="17"/>
                      <a:pt x="332" y="17"/>
                    </a:cubicBezTo>
                    <a:cubicBezTo>
                      <a:pt x="308" y="17"/>
                      <a:pt x="283" y="19"/>
                      <a:pt x="259" y="22"/>
                    </a:cubicBezTo>
                    <a:cubicBezTo>
                      <a:pt x="240" y="22"/>
                      <a:pt x="222" y="16"/>
                      <a:pt x="197" y="4"/>
                    </a:cubicBezTo>
                    <a:cubicBezTo>
                      <a:pt x="190" y="4"/>
                      <a:pt x="177" y="0"/>
                      <a:pt x="1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2"/>
              <p:cNvSpPr/>
              <p:nvPr/>
            </p:nvSpPr>
            <p:spPr>
              <a:xfrm flipH="1">
                <a:off x="6159809" y="2779125"/>
                <a:ext cx="43961" cy="21580"/>
              </a:xfrm>
              <a:custGeom>
                <a:rect b="b" l="l" r="r" t="t"/>
                <a:pathLst>
                  <a:path extrusionOk="0" h="323" w="658">
                    <a:moveTo>
                      <a:pt x="171" y="1"/>
                    </a:moveTo>
                    <a:cubicBezTo>
                      <a:pt x="161" y="1"/>
                      <a:pt x="151" y="4"/>
                      <a:pt x="148" y="13"/>
                    </a:cubicBezTo>
                    <a:cubicBezTo>
                      <a:pt x="142" y="31"/>
                      <a:pt x="185" y="93"/>
                      <a:pt x="197" y="99"/>
                    </a:cubicBezTo>
                    <a:cubicBezTo>
                      <a:pt x="210" y="105"/>
                      <a:pt x="222" y="105"/>
                      <a:pt x="216" y="105"/>
                    </a:cubicBezTo>
                    <a:cubicBezTo>
                      <a:pt x="204" y="108"/>
                      <a:pt x="191" y="110"/>
                      <a:pt x="179" y="110"/>
                    </a:cubicBezTo>
                    <a:cubicBezTo>
                      <a:pt x="167" y="110"/>
                      <a:pt x="154" y="108"/>
                      <a:pt x="142" y="105"/>
                    </a:cubicBezTo>
                    <a:cubicBezTo>
                      <a:pt x="121" y="95"/>
                      <a:pt x="57" y="58"/>
                      <a:pt x="30" y="58"/>
                    </a:cubicBezTo>
                    <a:cubicBezTo>
                      <a:pt x="25" y="58"/>
                      <a:pt x="21" y="59"/>
                      <a:pt x="19" y="62"/>
                    </a:cubicBezTo>
                    <a:cubicBezTo>
                      <a:pt x="1" y="105"/>
                      <a:pt x="68" y="172"/>
                      <a:pt x="68" y="172"/>
                    </a:cubicBezTo>
                    <a:cubicBezTo>
                      <a:pt x="44" y="197"/>
                      <a:pt x="38" y="234"/>
                      <a:pt x="50" y="265"/>
                    </a:cubicBezTo>
                    <a:cubicBezTo>
                      <a:pt x="87" y="246"/>
                      <a:pt x="124" y="222"/>
                      <a:pt x="154" y="191"/>
                    </a:cubicBezTo>
                    <a:cubicBezTo>
                      <a:pt x="161" y="188"/>
                      <a:pt x="167" y="187"/>
                      <a:pt x="174" y="187"/>
                    </a:cubicBezTo>
                    <a:cubicBezTo>
                      <a:pt x="195" y="187"/>
                      <a:pt x="216" y="197"/>
                      <a:pt x="216" y="197"/>
                    </a:cubicBezTo>
                    <a:cubicBezTo>
                      <a:pt x="179" y="203"/>
                      <a:pt x="130" y="258"/>
                      <a:pt x="136" y="277"/>
                    </a:cubicBezTo>
                    <a:cubicBezTo>
                      <a:pt x="167" y="297"/>
                      <a:pt x="201" y="309"/>
                      <a:pt x="233" y="309"/>
                    </a:cubicBezTo>
                    <a:cubicBezTo>
                      <a:pt x="240" y="309"/>
                      <a:pt x="246" y="309"/>
                      <a:pt x="253" y="308"/>
                    </a:cubicBezTo>
                    <a:cubicBezTo>
                      <a:pt x="283" y="295"/>
                      <a:pt x="308" y="283"/>
                      <a:pt x="332" y="271"/>
                    </a:cubicBezTo>
                    <a:cubicBezTo>
                      <a:pt x="345" y="271"/>
                      <a:pt x="388" y="277"/>
                      <a:pt x="388" y="277"/>
                    </a:cubicBezTo>
                    <a:cubicBezTo>
                      <a:pt x="363" y="283"/>
                      <a:pt x="345" y="295"/>
                      <a:pt x="326" y="308"/>
                    </a:cubicBezTo>
                    <a:cubicBezTo>
                      <a:pt x="322" y="317"/>
                      <a:pt x="334" y="322"/>
                      <a:pt x="348" y="322"/>
                    </a:cubicBezTo>
                    <a:cubicBezTo>
                      <a:pt x="353" y="322"/>
                      <a:pt x="358" y="322"/>
                      <a:pt x="363" y="320"/>
                    </a:cubicBezTo>
                    <a:cubicBezTo>
                      <a:pt x="382" y="314"/>
                      <a:pt x="449" y="289"/>
                      <a:pt x="468" y="289"/>
                    </a:cubicBezTo>
                    <a:cubicBezTo>
                      <a:pt x="498" y="283"/>
                      <a:pt x="535" y="277"/>
                      <a:pt x="566" y="265"/>
                    </a:cubicBezTo>
                    <a:cubicBezTo>
                      <a:pt x="603" y="252"/>
                      <a:pt x="633" y="228"/>
                      <a:pt x="658" y="197"/>
                    </a:cubicBezTo>
                    <a:cubicBezTo>
                      <a:pt x="646" y="160"/>
                      <a:pt x="621" y="130"/>
                      <a:pt x="590" y="111"/>
                    </a:cubicBezTo>
                    <a:cubicBezTo>
                      <a:pt x="529" y="68"/>
                      <a:pt x="461" y="37"/>
                      <a:pt x="394" y="25"/>
                    </a:cubicBezTo>
                    <a:cubicBezTo>
                      <a:pt x="372" y="22"/>
                      <a:pt x="351" y="21"/>
                      <a:pt x="329" y="21"/>
                    </a:cubicBezTo>
                    <a:cubicBezTo>
                      <a:pt x="308" y="21"/>
                      <a:pt x="286" y="22"/>
                      <a:pt x="265" y="25"/>
                    </a:cubicBezTo>
                    <a:cubicBezTo>
                      <a:pt x="240" y="19"/>
                      <a:pt x="222" y="13"/>
                      <a:pt x="204" y="7"/>
                    </a:cubicBezTo>
                    <a:cubicBezTo>
                      <a:pt x="194" y="4"/>
                      <a:pt x="182"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7" name="Shape 2417"/>
        <p:cNvGrpSpPr/>
        <p:nvPr/>
      </p:nvGrpSpPr>
      <p:grpSpPr>
        <a:xfrm>
          <a:off x="0" y="0"/>
          <a:ext cx="0" cy="0"/>
          <a:chOff x="0" y="0"/>
          <a:chExt cx="0" cy="0"/>
        </a:xfrm>
      </p:grpSpPr>
      <p:sp>
        <p:nvSpPr>
          <p:cNvPr id="2418" name="Google Shape;2418;p63"/>
          <p:cNvSpPr txBox="1"/>
          <p:nvPr>
            <p:ph type="title"/>
          </p:nvPr>
        </p:nvSpPr>
        <p:spPr>
          <a:xfrm>
            <a:off x="713225" y="537600"/>
            <a:ext cx="62406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ML Model Prediction Accuracy —</a:t>
            </a:r>
            <a:endParaRPr/>
          </a:p>
        </p:txBody>
      </p:sp>
      <p:grpSp>
        <p:nvGrpSpPr>
          <p:cNvPr id="2419" name="Google Shape;2419;p63"/>
          <p:cNvGrpSpPr/>
          <p:nvPr/>
        </p:nvGrpSpPr>
        <p:grpSpPr>
          <a:xfrm>
            <a:off x="6869011" y="2212988"/>
            <a:ext cx="1204233" cy="480065"/>
            <a:chOff x="1022673" y="2568563"/>
            <a:chExt cx="1204233" cy="480065"/>
          </a:xfrm>
        </p:grpSpPr>
        <p:sp>
          <p:nvSpPr>
            <p:cNvPr id="2420" name="Google Shape;2420;p63"/>
            <p:cNvSpPr/>
            <p:nvPr/>
          </p:nvSpPr>
          <p:spPr>
            <a:xfrm>
              <a:off x="1022673" y="2790818"/>
              <a:ext cx="318842" cy="257810"/>
            </a:xfrm>
            <a:custGeom>
              <a:rect b="b" l="l" r="r" t="t"/>
              <a:pathLst>
                <a:path extrusionOk="0" h="9441" w="11676">
                  <a:moveTo>
                    <a:pt x="1" y="0"/>
                  </a:moveTo>
                  <a:lnTo>
                    <a:pt x="1" y="4804"/>
                  </a:lnTo>
                  <a:lnTo>
                    <a:pt x="11676" y="9440"/>
                  </a:lnTo>
                  <a:lnTo>
                    <a:pt x="11676" y="463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3"/>
            <p:cNvSpPr/>
            <p:nvPr/>
          </p:nvSpPr>
          <p:spPr>
            <a:xfrm>
              <a:off x="1821518" y="2777137"/>
              <a:ext cx="405380" cy="271491"/>
            </a:xfrm>
            <a:custGeom>
              <a:rect b="b" l="l" r="r" t="t"/>
              <a:pathLst>
                <a:path extrusionOk="0" h="9942" w="14845">
                  <a:moveTo>
                    <a:pt x="14845" y="1"/>
                  </a:moveTo>
                  <a:lnTo>
                    <a:pt x="1" y="5138"/>
                  </a:lnTo>
                  <a:lnTo>
                    <a:pt x="1" y="9941"/>
                  </a:lnTo>
                  <a:lnTo>
                    <a:pt x="14845" y="4838"/>
                  </a:lnTo>
                  <a:lnTo>
                    <a:pt x="148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3"/>
            <p:cNvSpPr/>
            <p:nvPr/>
          </p:nvSpPr>
          <p:spPr>
            <a:xfrm>
              <a:off x="1341485" y="2917414"/>
              <a:ext cx="480066" cy="131213"/>
            </a:xfrm>
            <a:custGeom>
              <a:rect b="b" l="l" r="r" t="t"/>
              <a:pathLst>
                <a:path extrusionOk="0" h="4805" w="17580">
                  <a:moveTo>
                    <a:pt x="1" y="1"/>
                  </a:moveTo>
                  <a:lnTo>
                    <a:pt x="1" y="4804"/>
                  </a:lnTo>
                  <a:lnTo>
                    <a:pt x="17580" y="4804"/>
                  </a:lnTo>
                  <a:lnTo>
                    <a:pt x="17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3"/>
            <p:cNvSpPr/>
            <p:nvPr/>
          </p:nvSpPr>
          <p:spPr>
            <a:xfrm>
              <a:off x="1022673" y="2568563"/>
              <a:ext cx="1204233" cy="348881"/>
            </a:xfrm>
            <a:custGeom>
              <a:rect b="b" l="l" r="r" t="t"/>
              <a:pathLst>
                <a:path extrusionOk="0" h="12776" w="44099">
                  <a:moveTo>
                    <a:pt x="7940" y="0"/>
                  </a:moveTo>
                  <a:lnTo>
                    <a:pt x="1" y="8106"/>
                  </a:lnTo>
                  <a:lnTo>
                    <a:pt x="11676" y="12776"/>
                  </a:lnTo>
                  <a:lnTo>
                    <a:pt x="29255" y="12776"/>
                  </a:lnTo>
                  <a:lnTo>
                    <a:pt x="44099" y="7639"/>
                  </a:lnTo>
                  <a:lnTo>
                    <a:pt x="28254" y="0"/>
                  </a:lnTo>
                  <a:lnTo>
                    <a:pt x="20649" y="0"/>
                  </a:lnTo>
                  <a:lnTo>
                    <a:pt x="20649" y="1234"/>
                  </a:lnTo>
                  <a:lnTo>
                    <a:pt x="183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63"/>
            <p:cNvSpPr/>
            <p:nvPr/>
          </p:nvSpPr>
          <p:spPr>
            <a:xfrm>
              <a:off x="1586512" y="2568563"/>
              <a:ext cx="171273" cy="114801"/>
            </a:xfrm>
            <a:custGeom>
              <a:rect b="b" l="l" r="r" t="t"/>
              <a:pathLst>
                <a:path extrusionOk="0" h="4204" w="6272">
                  <a:moveTo>
                    <a:pt x="1" y="0"/>
                  </a:moveTo>
                  <a:lnTo>
                    <a:pt x="1" y="1234"/>
                  </a:lnTo>
                  <a:lnTo>
                    <a:pt x="1635" y="2102"/>
                  </a:lnTo>
                  <a:lnTo>
                    <a:pt x="3703" y="1735"/>
                  </a:lnTo>
                  <a:lnTo>
                    <a:pt x="6272" y="4203"/>
                  </a:lnTo>
                  <a:lnTo>
                    <a:pt x="6272" y="4203"/>
                  </a:lnTo>
                  <a:lnTo>
                    <a:pt x="3703" y="967"/>
                  </a:lnTo>
                  <a:lnTo>
                    <a:pt x="1402" y="967"/>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3"/>
            <p:cNvSpPr/>
            <p:nvPr/>
          </p:nvSpPr>
          <p:spPr>
            <a:xfrm>
              <a:off x="1517289" y="2844558"/>
              <a:ext cx="83834" cy="160350"/>
            </a:xfrm>
            <a:custGeom>
              <a:rect b="b" l="l" r="r" t="t"/>
              <a:pathLst>
                <a:path extrusionOk="0" h="5872" w="3070">
                  <a:moveTo>
                    <a:pt x="3070" y="0"/>
                  </a:moveTo>
                  <a:lnTo>
                    <a:pt x="1" y="2502"/>
                  </a:lnTo>
                  <a:lnTo>
                    <a:pt x="1669" y="5871"/>
                  </a:lnTo>
                  <a:lnTo>
                    <a:pt x="1669" y="2802"/>
                  </a:lnTo>
                  <a:lnTo>
                    <a:pt x="30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6" name="Google Shape;2426;p63"/>
          <p:cNvGrpSpPr/>
          <p:nvPr/>
        </p:nvGrpSpPr>
        <p:grpSpPr>
          <a:xfrm>
            <a:off x="4953866" y="2164239"/>
            <a:ext cx="1136811" cy="577551"/>
            <a:chOff x="2852666" y="2471076"/>
            <a:chExt cx="1136811" cy="577551"/>
          </a:xfrm>
        </p:grpSpPr>
        <p:sp>
          <p:nvSpPr>
            <p:cNvPr id="2427" name="Google Shape;2427;p63"/>
            <p:cNvSpPr/>
            <p:nvPr/>
          </p:nvSpPr>
          <p:spPr>
            <a:xfrm>
              <a:off x="3131390" y="2890107"/>
              <a:ext cx="290606" cy="148498"/>
            </a:xfrm>
            <a:custGeom>
              <a:rect b="b" l="l" r="r" t="t"/>
              <a:pathLst>
                <a:path extrusionOk="0" h="5438" w="10642">
                  <a:moveTo>
                    <a:pt x="1" y="0"/>
                  </a:moveTo>
                  <a:lnTo>
                    <a:pt x="1" y="3870"/>
                  </a:lnTo>
                  <a:lnTo>
                    <a:pt x="10641" y="5437"/>
                  </a:lnTo>
                  <a:lnTo>
                    <a:pt x="10641" y="15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3"/>
            <p:cNvSpPr/>
            <p:nvPr/>
          </p:nvSpPr>
          <p:spPr>
            <a:xfrm>
              <a:off x="3033002" y="2735247"/>
              <a:ext cx="98416" cy="260541"/>
            </a:xfrm>
            <a:custGeom>
              <a:rect b="b" l="l" r="r" t="t"/>
              <a:pathLst>
                <a:path extrusionOk="0" h="9541" w="3604">
                  <a:moveTo>
                    <a:pt x="1" y="1"/>
                  </a:moveTo>
                  <a:lnTo>
                    <a:pt x="1" y="3870"/>
                  </a:lnTo>
                  <a:lnTo>
                    <a:pt x="3604" y="9541"/>
                  </a:lnTo>
                  <a:lnTo>
                    <a:pt x="3604" y="567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63"/>
            <p:cNvSpPr/>
            <p:nvPr/>
          </p:nvSpPr>
          <p:spPr>
            <a:xfrm>
              <a:off x="2852666" y="2619573"/>
              <a:ext cx="180366" cy="221355"/>
            </a:xfrm>
            <a:custGeom>
              <a:rect b="b" l="l" r="r" t="t"/>
              <a:pathLst>
                <a:path extrusionOk="0" h="8106" w="6605">
                  <a:moveTo>
                    <a:pt x="0" y="0"/>
                  </a:moveTo>
                  <a:lnTo>
                    <a:pt x="0" y="3870"/>
                  </a:lnTo>
                  <a:lnTo>
                    <a:pt x="6605" y="8106"/>
                  </a:lnTo>
                  <a:lnTo>
                    <a:pt x="6605" y="423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3"/>
            <p:cNvSpPr/>
            <p:nvPr/>
          </p:nvSpPr>
          <p:spPr>
            <a:xfrm>
              <a:off x="3698889" y="2735247"/>
              <a:ext cx="134817" cy="297898"/>
            </a:xfrm>
            <a:custGeom>
              <a:rect b="b" l="l" r="r" t="t"/>
              <a:pathLst>
                <a:path extrusionOk="0" h="10909" w="4937">
                  <a:moveTo>
                    <a:pt x="4937" y="1"/>
                  </a:moveTo>
                  <a:lnTo>
                    <a:pt x="0" y="7039"/>
                  </a:lnTo>
                  <a:lnTo>
                    <a:pt x="0" y="10908"/>
                  </a:lnTo>
                  <a:lnTo>
                    <a:pt x="4937" y="3870"/>
                  </a:lnTo>
                  <a:lnTo>
                    <a:pt x="49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63"/>
            <p:cNvSpPr/>
            <p:nvPr/>
          </p:nvSpPr>
          <p:spPr>
            <a:xfrm>
              <a:off x="3833677" y="2696990"/>
              <a:ext cx="155789" cy="143938"/>
            </a:xfrm>
            <a:custGeom>
              <a:rect b="b" l="l" r="r" t="t"/>
              <a:pathLst>
                <a:path extrusionOk="0" h="5271" w="5705">
                  <a:moveTo>
                    <a:pt x="5705" y="0"/>
                  </a:moveTo>
                  <a:lnTo>
                    <a:pt x="1" y="1402"/>
                  </a:lnTo>
                  <a:lnTo>
                    <a:pt x="1" y="5271"/>
                  </a:lnTo>
                  <a:lnTo>
                    <a:pt x="5705" y="3903"/>
                  </a:lnTo>
                  <a:lnTo>
                    <a:pt x="57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3"/>
            <p:cNvSpPr/>
            <p:nvPr/>
          </p:nvSpPr>
          <p:spPr>
            <a:xfrm>
              <a:off x="2852666" y="2471076"/>
              <a:ext cx="1136811" cy="471874"/>
            </a:xfrm>
            <a:custGeom>
              <a:rect b="b" l="l" r="r" t="t"/>
              <a:pathLst>
                <a:path extrusionOk="0" h="17280" w="41630">
                  <a:moveTo>
                    <a:pt x="11308" y="1"/>
                  </a:moveTo>
                  <a:lnTo>
                    <a:pt x="9507" y="1936"/>
                  </a:lnTo>
                  <a:lnTo>
                    <a:pt x="9507" y="3337"/>
                  </a:lnTo>
                  <a:lnTo>
                    <a:pt x="8506" y="3070"/>
                  </a:lnTo>
                  <a:lnTo>
                    <a:pt x="0" y="5438"/>
                  </a:lnTo>
                  <a:lnTo>
                    <a:pt x="6605" y="9675"/>
                  </a:lnTo>
                  <a:lnTo>
                    <a:pt x="10208" y="15345"/>
                  </a:lnTo>
                  <a:lnTo>
                    <a:pt x="20848" y="16880"/>
                  </a:lnTo>
                  <a:lnTo>
                    <a:pt x="22683" y="14445"/>
                  </a:lnTo>
                  <a:lnTo>
                    <a:pt x="22116" y="17280"/>
                  </a:lnTo>
                  <a:lnTo>
                    <a:pt x="22116" y="17280"/>
                  </a:lnTo>
                  <a:lnTo>
                    <a:pt x="22683" y="17247"/>
                  </a:lnTo>
                  <a:lnTo>
                    <a:pt x="30989" y="16713"/>
                  </a:lnTo>
                  <a:lnTo>
                    <a:pt x="35926" y="9675"/>
                  </a:lnTo>
                  <a:lnTo>
                    <a:pt x="41630" y="8273"/>
                  </a:lnTo>
                  <a:lnTo>
                    <a:pt x="39262" y="3704"/>
                  </a:lnTo>
                  <a:lnTo>
                    <a:pt x="312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3"/>
            <p:cNvSpPr/>
            <p:nvPr/>
          </p:nvSpPr>
          <p:spPr>
            <a:xfrm>
              <a:off x="3112275" y="2523916"/>
              <a:ext cx="201311" cy="95685"/>
            </a:xfrm>
            <a:custGeom>
              <a:rect b="b" l="l" r="r" t="t"/>
              <a:pathLst>
                <a:path extrusionOk="0" h="3504" w="7372">
                  <a:moveTo>
                    <a:pt x="0" y="1"/>
                  </a:moveTo>
                  <a:lnTo>
                    <a:pt x="0" y="1402"/>
                  </a:lnTo>
                  <a:lnTo>
                    <a:pt x="2502" y="2035"/>
                  </a:lnTo>
                  <a:lnTo>
                    <a:pt x="3869" y="3503"/>
                  </a:lnTo>
                  <a:lnTo>
                    <a:pt x="7372" y="2869"/>
                  </a:lnTo>
                  <a:lnTo>
                    <a:pt x="4403" y="2869"/>
                  </a:lnTo>
                  <a:lnTo>
                    <a:pt x="3603" y="160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3"/>
            <p:cNvSpPr/>
            <p:nvPr/>
          </p:nvSpPr>
          <p:spPr>
            <a:xfrm>
              <a:off x="3421966" y="2865503"/>
              <a:ext cx="50137" cy="173102"/>
            </a:xfrm>
            <a:custGeom>
              <a:rect b="b" l="l" r="r" t="t"/>
              <a:pathLst>
                <a:path extrusionOk="0" h="6339" w="1836">
                  <a:moveTo>
                    <a:pt x="1835" y="1"/>
                  </a:moveTo>
                  <a:lnTo>
                    <a:pt x="0" y="2436"/>
                  </a:lnTo>
                  <a:lnTo>
                    <a:pt x="0" y="6338"/>
                  </a:lnTo>
                  <a:lnTo>
                    <a:pt x="1835" y="3870"/>
                  </a:lnTo>
                  <a:lnTo>
                    <a:pt x="1835" y="2803"/>
                  </a:lnTo>
                  <a:lnTo>
                    <a:pt x="1268" y="2836"/>
                  </a:lnTo>
                  <a:lnTo>
                    <a:pt x="1268" y="2836"/>
                  </a:lnTo>
                  <a:lnTo>
                    <a:pt x="18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3"/>
            <p:cNvSpPr/>
            <p:nvPr/>
          </p:nvSpPr>
          <p:spPr>
            <a:xfrm>
              <a:off x="3456592" y="2942018"/>
              <a:ext cx="15511" cy="928"/>
            </a:xfrm>
            <a:custGeom>
              <a:rect b="b" l="l" r="r" t="t"/>
              <a:pathLst>
                <a:path extrusionOk="0" h="34" w="568">
                  <a:moveTo>
                    <a:pt x="0" y="34"/>
                  </a:moveTo>
                  <a:lnTo>
                    <a:pt x="567" y="1"/>
                  </a:lnTo>
                  <a:lnTo>
                    <a:pt x="5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3"/>
            <p:cNvSpPr/>
            <p:nvPr/>
          </p:nvSpPr>
          <p:spPr>
            <a:xfrm>
              <a:off x="3456592" y="2927436"/>
              <a:ext cx="242327" cy="121191"/>
            </a:xfrm>
            <a:custGeom>
              <a:rect b="b" l="l" r="r" t="t"/>
              <a:pathLst>
                <a:path extrusionOk="0" h="4438" w="8874">
                  <a:moveTo>
                    <a:pt x="8873" y="1"/>
                  </a:moveTo>
                  <a:lnTo>
                    <a:pt x="0" y="568"/>
                  </a:lnTo>
                  <a:lnTo>
                    <a:pt x="567" y="1602"/>
                  </a:lnTo>
                  <a:lnTo>
                    <a:pt x="0" y="4437"/>
                  </a:lnTo>
                  <a:lnTo>
                    <a:pt x="8873" y="3870"/>
                  </a:lnTo>
                  <a:lnTo>
                    <a:pt x="8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7" name="Google Shape;2437;p63"/>
          <p:cNvGrpSpPr/>
          <p:nvPr/>
        </p:nvGrpSpPr>
        <p:grpSpPr>
          <a:xfrm>
            <a:off x="2907590" y="2019415"/>
            <a:ext cx="1331759" cy="867202"/>
            <a:chOff x="4558765" y="2181427"/>
            <a:chExt cx="1331759" cy="867202"/>
          </a:xfrm>
        </p:grpSpPr>
        <p:sp>
          <p:nvSpPr>
            <p:cNvPr id="2438" name="Google Shape;2438;p63"/>
            <p:cNvSpPr/>
            <p:nvPr/>
          </p:nvSpPr>
          <p:spPr>
            <a:xfrm>
              <a:off x="4558765" y="2597700"/>
              <a:ext cx="120262" cy="358001"/>
            </a:xfrm>
            <a:custGeom>
              <a:rect b="b" l="l" r="r" t="t"/>
              <a:pathLst>
                <a:path extrusionOk="0" h="13110" w="4404">
                  <a:moveTo>
                    <a:pt x="0" y="1"/>
                  </a:moveTo>
                  <a:lnTo>
                    <a:pt x="4403" y="13110"/>
                  </a:lnTo>
                  <a:lnTo>
                    <a:pt x="2635" y="301"/>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3"/>
            <p:cNvSpPr/>
            <p:nvPr/>
          </p:nvSpPr>
          <p:spPr>
            <a:xfrm>
              <a:off x="5395867" y="2692429"/>
              <a:ext cx="214091" cy="356199"/>
            </a:xfrm>
            <a:custGeom>
              <a:rect b="b" l="l" r="r" t="t"/>
              <a:pathLst>
                <a:path extrusionOk="0" h="13044" w="7840">
                  <a:moveTo>
                    <a:pt x="1268" y="1"/>
                  </a:moveTo>
                  <a:lnTo>
                    <a:pt x="0" y="12476"/>
                  </a:lnTo>
                  <a:lnTo>
                    <a:pt x="5304" y="13043"/>
                  </a:lnTo>
                  <a:lnTo>
                    <a:pt x="7839" y="701"/>
                  </a:lnTo>
                  <a:lnTo>
                    <a:pt x="7105" y="601"/>
                  </a:lnTo>
                  <a:lnTo>
                    <a:pt x="12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3"/>
            <p:cNvSpPr/>
            <p:nvPr/>
          </p:nvSpPr>
          <p:spPr>
            <a:xfrm>
              <a:off x="4712696" y="2614085"/>
              <a:ext cx="204970" cy="365320"/>
            </a:xfrm>
            <a:custGeom>
              <a:rect b="b" l="l" r="r" t="t"/>
              <a:pathLst>
                <a:path extrusionOk="0" h="13378" w="7506">
                  <a:moveTo>
                    <a:pt x="1835" y="12844"/>
                  </a:moveTo>
                  <a:lnTo>
                    <a:pt x="1969" y="12877"/>
                  </a:lnTo>
                  <a:lnTo>
                    <a:pt x="1966" y="12858"/>
                  </a:lnTo>
                  <a:lnTo>
                    <a:pt x="1835" y="12844"/>
                  </a:lnTo>
                  <a:close/>
                  <a:moveTo>
                    <a:pt x="1" y="1"/>
                  </a:moveTo>
                  <a:lnTo>
                    <a:pt x="1966" y="12858"/>
                  </a:lnTo>
                  <a:lnTo>
                    <a:pt x="6572" y="13377"/>
                  </a:lnTo>
                  <a:lnTo>
                    <a:pt x="6539" y="13344"/>
                  </a:lnTo>
                  <a:lnTo>
                    <a:pt x="7506" y="83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3"/>
            <p:cNvSpPr/>
            <p:nvPr/>
          </p:nvSpPr>
          <p:spPr>
            <a:xfrm>
              <a:off x="4979596" y="2643249"/>
              <a:ext cx="361633" cy="382605"/>
            </a:xfrm>
            <a:custGeom>
              <a:rect b="b" l="l" r="r" t="t"/>
              <a:pathLst>
                <a:path extrusionOk="0" h="14011" w="13243">
                  <a:moveTo>
                    <a:pt x="10207" y="1335"/>
                  </a:moveTo>
                  <a:lnTo>
                    <a:pt x="10574" y="13777"/>
                  </a:lnTo>
                  <a:lnTo>
                    <a:pt x="8973" y="13610"/>
                  </a:lnTo>
                  <a:lnTo>
                    <a:pt x="10207" y="1335"/>
                  </a:lnTo>
                  <a:close/>
                  <a:moveTo>
                    <a:pt x="0" y="0"/>
                  </a:moveTo>
                  <a:lnTo>
                    <a:pt x="801" y="12743"/>
                  </a:lnTo>
                  <a:lnTo>
                    <a:pt x="701" y="12743"/>
                  </a:lnTo>
                  <a:lnTo>
                    <a:pt x="12376" y="14010"/>
                  </a:lnTo>
                  <a:lnTo>
                    <a:pt x="13243" y="1435"/>
                  </a:lnTo>
                  <a:lnTo>
                    <a:pt x="8006" y="868"/>
                  </a:lnTo>
                  <a:lnTo>
                    <a:pt x="8006" y="13510"/>
                  </a:lnTo>
                  <a:lnTo>
                    <a:pt x="5137" y="13210"/>
                  </a:lnTo>
                  <a:lnTo>
                    <a:pt x="6338" y="701"/>
                  </a:lnTo>
                  <a:lnTo>
                    <a:pt x="2402" y="267"/>
                  </a:lnTo>
                  <a:lnTo>
                    <a:pt x="3069" y="12976"/>
                  </a:lnTo>
                  <a:lnTo>
                    <a:pt x="2068" y="12876"/>
                  </a:lnTo>
                  <a:lnTo>
                    <a:pt x="1735" y="20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3"/>
            <p:cNvSpPr/>
            <p:nvPr/>
          </p:nvSpPr>
          <p:spPr>
            <a:xfrm>
              <a:off x="5736552" y="2591338"/>
              <a:ext cx="10022" cy="9121"/>
            </a:xfrm>
            <a:custGeom>
              <a:rect b="b" l="l" r="r" t="t"/>
              <a:pathLst>
                <a:path extrusionOk="0" h="334" w="367">
                  <a:moveTo>
                    <a:pt x="367" y="0"/>
                  </a:moveTo>
                  <a:lnTo>
                    <a:pt x="0" y="334"/>
                  </a:lnTo>
                  <a:lnTo>
                    <a:pt x="0" y="334"/>
                  </a:lnTo>
                  <a:close/>
                </a:path>
              </a:pathLst>
            </a:custGeom>
            <a:solidFill>
              <a:srgbClr val="E6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3"/>
            <p:cNvSpPr/>
            <p:nvPr/>
          </p:nvSpPr>
          <p:spPr>
            <a:xfrm>
              <a:off x="5703756" y="2465615"/>
              <a:ext cx="186756" cy="440006"/>
            </a:xfrm>
            <a:custGeom>
              <a:rect b="b" l="l" r="r" t="t"/>
              <a:pathLst>
                <a:path extrusionOk="0" h="16113" w="6839">
                  <a:moveTo>
                    <a:pt x="6838" y="1"/>
                  </a:moveTo>
                  <a:lnTo>
                    <a:pt x="4770" y="1802"/>
                  </a:lnTo>
                  <a:lnTo>
                    <a:pt x="0" y="16112"/>
                  </a:lnTo>
                  <a:lnTo>
                    <a:pt x="2435" y="13977"/>
                  </a:lnTo>
                  <a:lnTo>
                    <a:pt x="68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3"/>
            <p:cNvSpPr/>
            <p:nvPr/>
          </p:nvSpPr>
          <p:spPr>
            <a:xfrm>
              <a:off x="5540705" y="2626837"/>
              <a:ext cx="165811" cy="421792"/>
            </a:xfrm>
            <a:custGeom>
              <a:rect b="b" l="l" r="r" t="t"/>
              <a:pathLst>
                <a:path extrusionOk="0" h="15446" w="6072">
                  <a:moveTo>
                    <a:pt x="6071" y="1"/>
                  </a:moveTo>
                  <a:lnTo>
                    <a:pt x="4103" y="1702"/>
                  </a:lnTo>
                  <a:lnTo>
                    <a:pt x="2535" y="3103"/>
                  </a:lnTo>
                  <a:lnTo>
                    <a:pt x="0" y="15445"/>
                  </a:lnTo>
                  <a:lnTo>
                    <a:pt x="2135" y="13577"/>
                  </a:lnTo>
                  <a:lnTo>
                    <a:pt x="6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63"/>
            <p:cNvSpPr/>
            <p:nvPr/>
          </p:nvSpPr>
          <p:spPr>
            <a:xfrm>
              <a:off x="4558765" y="2181427"/>
              <a:ext cx="1331759" cy="530175"/>
            </a:xfrm>
            <a:custGeom>
              <a:rect b="b" l="l" r="r" t="t"/>
              <a:pathLst>
                <a:path extrusionOk="0" h="19415" w="48769">
                  <a:moveTo>
                    <a:pt x="23417" y="0"/>
                  </a:moveTo>
                  <a:lnTo>
                    <a:pt x="13143" y="5571"/>
                  </a:lnTo>
                  <a:lnTo>
                    <a:pt x="2202" y="7572"/>
                  </a:lnTo>
                  <a:lnTo>
                    <a:pt x="0" y="15245"/>
                  </a:lnTo>
                  <a:lnTo>
                    <a:pt x="4837" y="15778"/>
                  </a:lnTo>
                  <a:lnTo>
                    <a:pt x="5471" y="15845"/>
                  </a:lnTo>
                  <a:lnTo>
                    <a:pt x="5638" y="15845"/>
                  </a:lnTo>
                  <a:lnTo>
                    <a:pt x="13143" y="16679"/>
                  </a:lnTo>
                  <a:lnTo>
                    <a:pt x="15411" y="16912"/>
                  </a:lnTo>
                  <a:lnTo>
                    <a:pt x="17146" y="17113"/>
                  </a:lnTo>
                  <a:lnTo>
                    <a:pt x="20548" y="13510"/>
                  </a:lnTo>
                  <a:lnTo>
                    <a:pt x="17813" y="17179"/>
                  </a:lnTo>
                  <a:lnTo>
                    <a:pt x="21749" y="17613"/>
                  </a:lnTo>
                  <a:lnTo>
                    <a:pt x="23417" y="17780"/>
                  </a:lnTo>
                  <a:lnTo>
                    <a:pt x="28654" y="18347"/>
                  </a:lnTo>
                  <a:lnTo>
                    <a:pt x="31723" y="18680"/>
                  </a:lnTo>
                  <a:lnTo>
                    <a:pt x="31923" y="18680"/>
                  </a:lnTo>
                  <a:lnTo>
                    <a:pt x="37760" y="19314"/>
                  </a:lnTo>
                  <a:lnTo>
                    <a:pt x="38494" y="19414"/>
                  </a:lnTo>
                  <a:lnTo>
                    <a:pt x="40062" y="18013"/>
                  </a:lnTo>
                  <a:lnTo>
                    <a:pt x="42030" y="16312"/>
                  </a:lnTo>
                  <a:lnTo>
                    <a:pt x="38961" y="14744"/>
                  </a:lnTo>
                  <a:lnTo>
                    <a:pt x="37227" y="15245"/>
                  </a:lnTo>
                  <a:lnTo>
                    <a:pt x="34825" y="14144"/>
                  </a:lnTo>
                  <a:lnTo>
                    <a:pt x="37560" y="14744"/>
                  </a:lnTo>
                  <a:lnTo>
                    <a:pt x="38961" y="14144"/>
                  </a:lnTo>
                  <a:lnTo>
                    <a:pt x="43131" y="15345"/>
                  </a:lnTo>
                  <a:lnTo>
                    <a:pt x="48768" y="10408"/>
                  </a:lnTo>
                  <a:lnTo>
                    <a:pt x="46200" y="6105"/>
                  </a:lnTo>
                  <a:lnTo>
                    <a:pt x="37560" y="2936"/>
                  </a:lnTo>
                  <a:lnTo>
                    <a:pt x="35526" y="4504"/>
                  </a:lnTo>
                  <a:lnTo>
                    <a:pt x="35526" y="4504"/>
                  </a:lnTo>
                  <a:lnTo>
                    <a:pt x="36893" y="2702"/>
                  </a:lnTo>
                  <a:lnTo>
                    <a:pt x="36593" y="2602"/>
                  </a:lnTo>
                  <a:lnTo>
                    <a:pt x="234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3"/>
            <p:cNvSpPr/>
            <p:nvPr/>
          </p:nvSpPr>
          <p:spPr>
            <a:xfrm>
              <a:off x="5430466" y="2691528"/>
              <a:ext cx="159448" cy="17340"/>
            </a:xfrm>
            <a:custGeom>
              <a:rect b="b" l="l" r="r" t="t"/>
              <a:pathLst>
                <a:path extrusionOk="0" h="635" w="5839">
                  <a:moveTo>
                    <a:pt x="1" y="0"/>
                  </a:moveTo>
                  <a:lnTo>
                    <a:pt x="1" y="34"/>
                  </a:lnTo>
                  <a:lnTo>
                    <a:pt x="5838" y="634"/>
                  </a:lnTo>
                  <a:lnTo>
                    <a:pt x="5838" y="634"/>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63"/>
            <p:cNvSpPr/>
            <p:nvPr/>
          </p:nvSpPr>
          <p:spPr>
            <a:xfrm>
              <a:off x="5609929" y="2673314"/>
              <a:ext cx="42845" cy="38285"/>
            </a:xfrm>
            <a:custGeom>
              <a:rect b="b" l="l" r="r" t="t"/>
              <a:pathLst>
                <a:path extrusionOk="0" h="1402" w="1569">
                  <a:moveTo>
                    <a:pt x="0" y="1401"/>
                  </a:moveTo>
                  <a:lnTo>
                    <a:pt x="15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63"/>
            <p:cNvSpPr/>
            <p:nvPr/>
          </p:nvSpPr>
          <p:spPr>
            <a:xfrm>
              <a:off x="5317523" y="2682408"/>
              <a:ext cx="112971" cy="350738"/>
            </a:xfrm>
            <a:custGeom>
              <a:rect b="b" l="l" r="r" t="t"/>
              <a:pathLst>
                <a:path extrusionOk="0" h="12844" w="4137">
                  <a:moveTo>
                    <a:pt x="868" y="1"/>
                  </a:moveTo>
                  <a:lnTo>
                    <a:pt x="1" y="12543"/>
                  </a:lnTo>
                  <a:lnTo>
                    <a:pt x="2536" y="12810"/>
                  </a:lnTo>
                  <a:lnTo>
                    <a:pt x="2869" y="12843"/>
                  </a:lnTo>
                  <a:lnTo>
                    <a:pt x="4137" y="368"/>
                  </a:lnTo>
                  <a:lnTo>
                    <a:pt x="3937" y="334"/>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3"/>
            <p:cNvSpPr/>
            <p:nvPr/>
          </p:nvSpPr>
          <p:spPr>
            <a:xfrm>
              <a:off x="5386747" y="3032187"/>
              <a:ext cx="9148" cy="956"/>
            </a:xfrm>
            <a:custGeom>
              <a:rect b="b" l="l" r="r" t="t"/>
              <a:pathLst>
                <a:path extrusionOk="0" h="35" w="335">
                  <a:moveTo>
                    <a:pt x="334" y="34"/>
                  </a:moveTo>
                  <a:lnTo>
                    <a:pt x="334" y="34"/>
                  </a:lnTo>
                  <a:lnTo>
                    <a:pt x="1" y="1"/>
                  </a:lnTo>
                  <a:close/>
                </a:path>
              </a:pathLst>
            </a:custGeom>
            <a:solidFill>
              <a:srgbClr val="E6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3"/>
            <p:cNvSpPr/>
            <p:nvPr/>
          </p:nvSpPr>
          <p:spPr>
            <a:xfrm>
              <a:off x="5425004" y="2691528"/>
              <a:ext cx="5489" cy="928"/>
            </a:xfrm>
            <a:custGeom>
              <a:rect b="b" l="l" r="r" t="t"/>
              <a:pathLst>
                <a:path extrusionOk="0" h="34" w="201">
                  <a:moveTo>
                    <a:pt x="1" y="0"/>
                  </a:moveTo>
                  <a:lnTo>
                    <a:pt x="201" y="34"/>
                  </a:lnTo>
                  <a:lnTo>
                    <a:pt x="201" y="0"/>
                  </a:lnTo>
                  <a:close/>
                </a:path>
              </a:pathLst>
            </a:custGeom>
            <a:solidFill>
              <a:srgbClr val="E6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63"/>
            <p:cNvSpPr/>
            <p:nvPr/>
          </p:nvSpPr>
          <p:spPr>
            <a:xfrm>
              <a:off x="5425004" y="2691528"/>
              <a:ext cx="5489" cy="27"/>
            </a:xfrm>
            <a:custGeom>
              <a:rect b="b" l="l" r="r" t="t"/>
              <a:pathLst>
                <a:path extrusionOk="0" h="1" w="201">
                  <a:moveTo>
                    <a:pt x="201" y="0"/>
                  </a:moveTo>
                  <a:lnTo>
                    <a:pt x="1" y="0"/>
                  </a:lnTo>
                  <a:close/>
                </a:path>
              </a:pathLst>
            </a:custGeom>
            <a:solidFill>
              <a:srgbClr val="E6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63"/>
            <p:cNvSpPr/>
            <p:nvPr/>
          </p:nvSpPr>
          <p:spPr>
            <a:xfrm>
              <a:off x="4891230" y="2636859"/>
              <a:ext cx="110240" cy="354369"/>
            </a:xfrm>
            <a:custGeom>
              <a:rect b="b" l="l" r="r" t="t"/>
              <a:pathLst>
                <a:path extrusionOk="0" h="12977" w="4037">
                  <a:moveTo>
                    <a:pt x="968" y="1"/>
                  </a:moveTo>
                  <a:lnTo>
                    <a:pt x="1" y="12510"/>
                  </a:lnTo>
                  <a:lnTo>
                    <a:pt x="34" y="12543"/>
                  </a:lnTo>
                  <a:lnTo>
                    <a:pt x="3937" y="12944"/>
                  </a:lnTo>
                  <a:lnTo>
                    <a:pt x="3903" y="12944"/>
                  </a:lnTo>
                  <a:lnTo>
                    <a:pt x="4037" y="12977"/>
                  </a:lnTo>
                  <a:lnTo>
                    <a:pt x="3236" y="234"/>
                  </a:lnTo>
                  <a:lnTo>
                    <a:pt x="9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63"/>
            <p:cNvSpPr/>
            <p:nvPr/>
          </p:nvSpPr>
          <p:spPr>
            <a:xfrm>
              <a:off x="4891230" y="2978446"/>
              <a:ext cx="928" cy="956"/>
            </a:xfrm>
            <a:custGeom>
              <a:rect b="b" l="l" r="r" t="t"/>
              <a:pathLst>
                <a:path extrusionOk="0" h="35" w="34">
                  <a:moveTo>
                    <a:pt x="1" y="1"/>
                  </a:moveTo>
                  <a:lnTo>
                    <a:pt x="34" y="34"/>
                  </a:lnTo>
                  <a:lnTo>
                    <a:pt x="34" y="34"/>
                  </a:lnTo>
                  <a:close/>
                </a:path>
              </a:pathLst>
            </a:custGeom>
            <a:solidFill>
              <a:srgbClr val="BB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3"/>
            <p:cNvSpPr/>
            <p:nvPr/>
          </p:nvSpPr>
          <p:spPr>
            <a:xfrm>
              <a:off x="4997810" y="2990298"/>
              <a:ext cx="3659" cy="928"/>
            </a:xfrm>
            <a:custGeom>
              <a:rect b="b" l="l" r="r" t="t"/>
              <a:pathLst>
                <a:path extrusionOk="0" h="34" w="134">
                  <a:moveTo>
                    <a:pt x="0" y="1"/>
                  </a:moveTo>
                  <a:lnTo>
                    <a:pt x="134" y="34"/>
                  </a:lnTo>
                  <a:lnTo>
                    <a:pt x="134" y="34"/>
                  </a:lnTo>
                  <a:lnTo>
                    <a:pt x="34" y="1"/>
                  </a:lnTo>
                  <a:close/>
                </a:path>
              </a:pathLst>
            </a:custGeom>
            <a:solidFill>
              <a:srgbClr val="BB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3"/>
            <p:cNvSpPr/>
            <p:nvPr/>
          </p:nvSpPr>
          <p:spPr>
            <a:xfrm>
              <a:off x="4917636" y="2636859"/>
              <a:ext cx="61988" cy="6417"/>
            </a:xfrm>
            <a:custGeom>
              <a:rect b="b" l="l" r="r" t="t"/>
              <a:pathLst>
                <a:path extrusionOk="0" h="235" w="2270">
                  <a:moveTo>
                    <a:pt x="2269" y="234"/>
                  </a:moveTo>
                  <a:lnTo>
                    <a:pt x="1" y="1"/>
                  </a:lnTo>
                  <a:lnTo>
                    <a:pt x="1" y="1"/>
                  </a:lnTo>
                  <a:lnTo>
                    <a:pt x="1" y="1"/>
                  </a:lnTo>
                  <a:lnTo>
                    <a:pt x="2269" y="234"/>
                  </a:lnTo>
                  <a:lnTo>
                    <a:pt x="2269" y="234"/>
                  </a:lnTo>
                  <a:close/>
                </a:path>
              </a:pathLst>
            </a:custGeom>
            <a:solidFill>
              <a:srgbClr val="BB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63"/>
            <p:cNvSpPr/>
            <p:nvPr/>
          </p:nvSpPr>
          <p:spPr>
            <a:xfrm>
              <a:off x="4630720" y="2605892"/>
              <a:ext cx="135746" cy="359831"/>
            </a:xfrm>
            <a:custGeom>
              <a:rect b="b" l="l" r="r" t="t"/>
              <a:pathLst>
                <a:path extrusionOk="0" h="13177" w="4971">
                  <a:moveTo>
                    <a:pt x="0" y="1"/>
                  </a:moveTo>
                  <a:lnTo>
                    <a:pt x="1768" y="12810"/>
                  </a:lnTo>
                  <a:lnTo>
                    <a:pt x="4971" y="13177"/>
                  </a:lnTo>
                  <a:lnTo>
                    <a:pt x="3003" y="301"/>
                  </a:lnTo>
                  <a:lnTo>
                    <a:pt x="2836" y="301"/>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63"/>
            <p:cNvSpPr/>
            <p:nvPr/>
          </p:nvSpPr>
          <p:spPr>
            <a:xfrm>
              <a:off x="4630720" y="2605892"/>
              <a:ext cx="60131" cy="6417"/>
            </a:xfrm>
            <a:custGeom>
              <a:rect b="b" l="l" r="r" t="t"/>
              <a:pathLst>
                <a:path extrusionOk="0" h="235" w="2202">
                  <a:moveTo>
                    <a:pt x="0" y="1"/>
                  </a:moveTo>
                  <a:lnTo>
                    <a:pt x="0" y="1"/>
                  </a:lnTo>
                  <a:lnTo>
                    <a:pt x="2202" y="234"/>
                  </a:lnTo>
                  <a:close/>
                </a:path>
              </a:pathLst>
            </a:custGeom>
            <a:solidFill>
              <a:srgbClr val="BB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63"/>
            <p:cNvSpPr/>
            <p:nvPr/>
          </p:nvSpPr>
          <p:spPr>
            <a:xfrm>
              <a:off x="4708136" y="2614085"/>
              <a:ext cx="4588" cy="27"/>
            </a:xfrm>
            <a:custGeom>
              <a:rect b="b" l="l" r="r" t="t"/>
              <a:pathLst>
                <a:path extrusionOk="0" h="1" w="168">
                  <a:moveTo>
                    <a:pt x="168" y="1"/>
                  </a:moveTo>
                  <a:lnTo>
                    <a:pt x="168" y="1"/>
                  </a:lnTo>
                  <a:lnTo>
                    <a:pt x="1" y="1"/>
                  </a:lnTo>
                  <a:close/>
                </a:path>
              </a:pathLst>
            </a:custGeom>
            <a:solidFill>
              <a:srgbClr val="BB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63"/>
            <p:cNvSpPr/>
            <p:nvPr/>
          </p:nvSpPr>
          <p:spPr>
            <a:xfrm>
              <a:off x="5119874" y="2662364"/>
              <a:ext cx="78345" cy="349836"/>
            </a:xfrm>
            <a:custGeom>
              <a:rect b="b" l="l" r="r" t="t"/>
              <a:pathLst>
                <a:path extrusionOk="0" h="12811" w="2869">
                  <a:moveTo>
                    <a:pt x="1201" y="1"/>
                  </a:moveTo>
                  <a:lnTo>
                    <a:pt x="0" y="12477"/>
                  </a:lnTo>
                  <a:lnTo>
                    <a:pt x="2869" y="12810"/>
                  </a:lnTo>
                  <a:lnTo>
                    <a:pt x="2869" y="168"/>
                  </a:lnTo>
                  <a:lnTo>
                    <a:pt x="12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3"/>
            <p:cNvSpPr/>
            <p:nvPr/>
          </p:nvSpPr>
          <p:spPr>
            <a:xfrm>
              <a:off x="5224624" y="2679677"/>
              <a:ext cx="43747" cy="339787"/>
            </a:xfrm>
            <a:custGeom>
              <a:rect b="b" l="l" r="r" t="t"/>
              <a:pathLst>
                <a:path extrusionOk="0" h="12443" w="1602">
                  <a:moveTo>
                    <a:pt x="1234" y="1"/>
                  </a:moveTo>
                  <a:lnTo>
                    <a:pt x="0" y="12276"/>
                  </a:lnTo>
                  <a:lnTo>
                    <a:pt x="1601" y="12443"/>
                  </a:lnTo>
                  <a:lnTo>
                    <a:pt x="12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3"/>
            <p:cNvSpPr/>
            <p:nvPr/>
          </p:nvSpPr>
          <p:spPr>
            <a:xfrm>
              <a:off x="5026947" y="2648710"/>
              <a:ext cx="36483" cy="348908"/>
            </a:xfrm>
            <a:custGeom>
              <a:rect b="b" l="l" r="r" t="t"/>
              <a:pathLst>
                <a:path extrusionOk="0" h="12777" w="1336">
                  <a:moveTo>
                    <a:pt x="1" y="1"/>
                  </a:moveTo>
                  <a:lnTo>
                    <a:pt x="334" y="12676"/>
                  </a:lnTo>
                  <a:lnTo>
                    <a:pt x="1335" y="12776"/>
                  </a:lnTo>
                  <a:lnTo>
                    <a:pt x="668" y="67"/>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3"/>
            <p:cNvSpPr/>
            <p:nvPr/>
          </p:nvSpPr>
          <p:spPr>
            <a:xfrm>
              <a:off x="5026947" y="2550322"/>
              <a:ext cx="92955" cy="100246"/>
            </a:xfrm>
            <a:custGeom>
              <a:rect b="b" l="l" r="r" t="t"/>
              <a:pathLst>
                <a:path extrusionOk="0" h="3671" w="3404">
                  <a:moveTo>
                    <a:pt x="3403" y="1"/>
                  </a:moveTo>
                  <a:lnTo>
                    <a:pt x="1" y="3604"/>
                  </a:lnTo>
                  <a:lnTo>
                    <a:pt x="668" y="3670"/>
                  </a:lnTo>
                  <a:lnTo>
                    <a:pt x="34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3"/>
            <p:cNvSpPr/>
            <p:nvPr/>
          </p:nvSpPr>
          <p:spPr>
            <a:xfrm>
              <a:off x="5566210" y="2255212"/>
              <a:ext cx="18241" cy="6390"/>
            </a:xfrm>
            <a:custGeom>
              <a:rect b="b" l="l" r="r" t="t"/>
              <a:pathLst>
                <a:path extrusionOk="0" h="234" w="668">
                  <a:moveTo>
                    <a:pt x="667" y="234"/>
                  </a:moveTo>
                  <a:lnTo>
                    <a:pt x="667" y="234"/>
                  </a:lnTo>
                  <a:lnTo>
                    <a:pt x="0" y="0"/>
                  </a:lnTo>
                  <a:lnTo>
                    <a:pt x="0" y="0"/>
                  </a:lnTo>
                  <a:close/>
                </a:path>
              </a:pathLst>
            </a:custGeom>
            <a:solidFill>
              <a:srgbClr val="9BD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3"/>
            <p:cNvSpPr/>
            <p:nvPr/>
          </p:nvSpPr>
          <p:spPr>
            <a:xfrm>
              <a:off x="5528854" y="2255212"/>
              <a:ext cx="55598" cy="49208"/>
            </a:xfrm>
            <a:custGeom>
              <a:rect b="b" l="l" r="r" t="t"/>
              <a:pathLst>
                <a:path extrusionOk="0" h="1802" w="2036">
                  <a:moveTo>
                    <a:pt x="1368" y="0"/>
                  </a:moveTo>
                  <a:lnTo>
                    <a:pt x="1" y="1802"/>
                  </a:lnTo>
                  <a:lnTo>
                    <a:pt x="1" y="1802"/>
                  </a:lnTo>
                  <a:lnTo>
                    <a:pt x="2035" y="234"/>
                  </a:lnTo>
                  <a:lnTo>
                    <a:pt x="13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3"/>
            <p:cNvSpPr/>
            <p:nvPr/>
          </p:nvSpPr>
          <p:spPr>
            <a:xfrm>
              <a:off x="5746547" y="2514822"/>
              <a:ext cx="87493" cy="76543"/>
            </a:xfrm>
            <a:custGeom>
              <a:rect b="b" l="l" r="r" t="t"/>
              <a:pathLst>
                <a:path extrusionOk="0" h="2803" w="3204">
                  <a:moveTo>
                    <a:pt x="3203" y="0"/>
                  </a:moveTo>
                  <a:lnTo>
                    <a:pt x="1" y="2802"/>
                  </a:lnTo>
                  <a:close/>
                </a:path>
              </a:pathLst>
            </a:custGeom>
            <a:solidFill>
              <a:srgbClr val="BB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3"/>
            <p:cNvSpPr/>
            <p:nvPr/>
          </p:nvSpPr>
          <p:spPr>
            <a:xfrm>
              <a:off x="5657279" y="2514822"/>
              <a:ext cx="176761" cy="431786"/>
            </a:xfrm>
            <a:custGeom>
              <a:rect b="b" l="l" r="r" t="t"/>
              <a:pathLst>
                <a:path extrusionOk="0" h="15812" w="6473">
                  <a:moveTo>
                    <a:pt x="6472" y="0"/>
                  </a:moveTo>
                  <a:lnTo>
                    <a:pt x="3270" y="2802"/>
                  </a:lnTo>
                  <a:lnTo>
                    <a:pt x="2903" y="3136"/>
                  </a:lnTo>
                  <a:lnTo>
                    <a:pt x="1" y="15811"/>
                  </a:lnTo>
                  <a:lnTo>
                    <a:pt x="1702" y="14310"/>
                  </a:lnTo>
                  <a:lnTo>
                    <a:pt x="64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3"/>
            <p:cNvSpPr/>
            <p:nvPr/>
          </p:nvSpPr>
          <p:spPr>
            <a:xfrm>
              <a:off x="5706487" y="2600431"/>
              <a:ext cx="30066" cy="26434"/>
            </a:xfrm>
            <a:custGeom>
              <a:rect b="b" l="l" r="r" t="t"/>
              <a:pathLst>
                <a:path extrusionOk="0" h="968" w="1101">
                  <a:moveTo>
                    <a:pt x="0" y="968"/>
                  </a:moveTo>
                  <a:lnTo>
                    <a:pt x="0" y="968"/>
                  </a:lnTo>
                  <a:lnTo>
                    <a:pt x="1101" y="1"/>
                  </a:lnTo>
                  <a:lnTo>
                    <a:pt x="1101" y="1"/>
                  </a:lnTo>
                  <a:close/>
                </a:path>
              </a:pathLst>
            </a:custGeom>
            <a:solidFill>
              <a:srgbClr val="9BD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3"/>
            <p:cNvSpPr/>
            <p:nvPr/>
          </p:nvSpPr>
          <p:spPr>
            <a:xfrm>
              <a:off x="5613561" y="2600431"/>
              <a:ext cx="122993" cy="346177"/>
            </a:xfrm>
            <a:custGeom>
              <a:rect b="b" l="l" r="r" t="t"/>
              <a:pathLst>
                <a:path extrusionOk="0" h="12677" w="4504">
                  <a:moveTo>
                    <a:pt x="4504" y="1"/>
                  </a:moveTo>
                  <a:lnTo>
                    <a:pt x="3403" y="968"/>
                  </a:lnTo>
                  <a:lnTo>
                    <a:pt x="1" y="12676"/>
                  </a:lnTo>
                  <a:lnTo>
                    <a:pt x="1602" y="12676"/>
                  </a:lnTo>
                  <a:lnTo>
                    <a:pt x="45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3"/>
            <p:cNvSpPr/>
            <p:nvPr/>
          </p:nvSpPr>
          <p:spPr>
            <a:xfrm>
              <a:off x="5509739" y="2567635"/>
              <a:ext cx="226816" cy="59230"/>
            </a:xfrm>
            <a:custGeom>
              <a:rect b="b" l="l" r="r" t="t"/>
              <a:pathLst>
                <a:path extrusionOk="0" h="2169" w="8306">
                  <a:moveTo>
                    <a:pt x="0" y="1"/>
                  </a:moveTo>
                  <a:lnTo>
                    <a:pt x="2402" y="1102"/>
                  </a:lnTo>
                  <a:lnTo>
                    <a:pt x="4136" y="601"/>
                  </a:lnTo>
                  <a:lnTo>
                    <a:pt x="7205" y="2169"/>
                  </a:lnTo>
                  <a:lnTo>
                    <a:pt x="8306" y="1202"/>
                  </a:lnTo>
                  <a:lnTo>
                    <a:pt x="4136" y="1"/>
                  </a:lnTo>
                  <a:lnTo>
                    <a:pt x="2735" y="60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0" name="Google Shape;2470;p63"/>
          <p:cNvGrpSpPr/>
          <p:nvPr/>
        </p:nvGrpSpPr>
        <p:grpSpPr>
          <a:xfrm>
            <a:off x="818208" y="1965226"/>
            <a:ext cx="1661498" cy="975588"/>
            <a:chOff x="6459808" y="2083951"/>
            <a:chExt cx="1661498" cy="975588"/>
          </a:xfrm>
        </p:grpSpPr>
        <p:sp>
          <p:nvSpPr>
            <p:cNvPr id="2471" name="Google Shape;2471;p63"/>
            <p:cNvSpPr/>
            <p:nvPr/>
          </p:nvSpPr>
          <p:spPr>
            <a:xfrm>
              <a:off x="6459808" y="2083951"/>
              <a:ext cx="1661498" cy="975588"/>
            </a:xfrm>
            <a:custGeom>
              <a:rect b="b" l="l" r="r" t="t"/>
              <a:pathLst>
                <a:path extrusionOk="0" h="35726" w="60844">
                  <a:moveTo>
                    <a:pt x="34525" y="0"/>
                  </a:moveTo>
                  <a:lnTo>
                    <a:pt x="7206" y="4537"/>
                  </a:lnTo>
                  <a:lnTo>
                    <a:pt x="1968" y="7205"/>
                  </a:lnTo>
                  <a:lnTo>
                    <a:pt x="0" y="17046"/>
                  </a:lnTo>
                  <a:lnTo>
                    <a:pt x="3369" y="35726"/>
                  </a:lnTo>
                  <a:lnTo>
                    <a:pt x="56140" y="35726"/>
                  </a:lnTo>
                  <a:lnTo>
                    <a:pt x="60844" y="14411"/>
                  </a:lnTo>
                  <a:lnTo>
                    <a:pt x="58042" y="2802"/>
                  </a:lnTo>
                  <a:lnTo>
                    <a:pt x="57441" y="2702"/>
                  </a:lnTo>
                  <a:lnTo>
                    <a:pt x="345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3"/>
            <p:cNvSpPr/>
            <p:nvPr/>
          </p:nvSpPr>
          <p:spPr>
            <a:xfrm>
              <a:off x="6459808" y="2083951"/>
              <a:ext cx="1568597" cy="465484"/>
            </a:xfrm>
            <a:custGeom>
              <a:rect b="b" l="l" r="r" t="t"/>
              <a:pathLst>
                <a:path extrusionOk="0" h="17046" w="57442">
                  <a:moveTo>
                    <a:pt x="34525" y="0"/>
                  </a:moveTo>
                  <a:lnTo>
                    <a:pt x="7206" y="4537"/>
                  </a:lnTo>
                  <a:lnTo>
                    <a:pt x="1968" y="7205"/>
                  </a:lnTo>
                  <a:lnTo>
                    <a:pt x="0" y="17046"/>
                  </a:lnTo>
                  <a:lnTo>
                    <a:pt x="0" y="17046"/>
                  </a:lnTo>
                  <a:lnTo>
                    <a:pt x="4103" y="14711"/>
                  </a:lnTo>
                  <a:lnTo>
                    <a:pt x="7072" y="10374"/>
                  </a:lnTo>
                  <a:lnTo>
                    <a:pt x="57441" y="2702"/>
                  </a:lnTo>
                  <a:lnTo>
                    <a:pt x="345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3"/>
            <p:cNvSpPr/>
            <p:nvPr/>
          </p:nvSpPr>
          <p:spPr>
            <a:xfrm>
              <a:off x="6459808" y="2485642"/>
              <a:ext cx="280585" cy="573894"/>
            </a:xfrm>
            <a:custGeom>
              <a:rect b="b" l="l" r="r" t="t"/>
              <a:pathLst>
                <a:path extrusionOk="0" h="21016" w="10275">
                  <a:moveTo>
                    <a:pt x="4103" y="1"/>
                  </a:moveTo>
                  <a:lnTo>
                    <a:pt x="0" y="2336"/>
                  </a:lnTo>
                  <a:lnTo>
                    <a:pt x="3369" y="21016"/>
                  </a:lnTo>
                  <a:lnTo>
                    <a:pt x="10274" y="21016"/>
                  </a:lnTo>
                  <a:lnTo>
                    <a:pt x="41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3"/>
            <p:cNvSpPr/>
            <p:nvPr/>
          </p:nvSpPr>
          <p:spPr>
            <a:xfrm>
              <a:off x="7435358" y="2184141"/>
              <a:ext cx="296996" cy="588477"/>
            </a:xfrm>
            <a:custGeom>
              <a:rect b="b" l="l" r="r" t="t"/>
              <a:pathLst>
                <a:path extrusionOk="0" h="21550" w="10876">
                  <a:moveTo>
                    <a:pt x="1" y="0"/>
                  </a:moveTo>
                  <a:lnTo>
                    <a:pt x="5438" y="1301"/>
                  </a:lnTo>
                  <a:lnTo>
                    <a:pt x="8974" y="12343"/>
                  </a:lnTo>
                  <a:lnTo>
                    <a:pt x="9608" y="21549"/>
                  </a:lnTo>
                  <a:lnTo>
                    <a:pt x="10875" y="11709"/>
                  </a:lnTo>
                  <a:lnTo>
                    <a:pt x="8340" y="1068"/>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3"/>
            <p:cNvSpPr/>
            <p:nvPr/>
          </p:nvSpPr>
          <p:spPr>
            <a:xfrm>
              <a:off x="6853305" y="2257926"/>
              <a:ext cx="168542" cy="768815"/>
            </a:xfrm>
            <a:custGeom>
              <a:rect b="b" l="l" r="r" t="t"/>
              <a:pathLst>
                <a:path extrusionOk="0" h="28154" w="6172">
                  <a:moveTo>
                    <a:pt x="1" y="0"/>
                  </a:moveTo>
                  <a:lnTo>
                    <a:pt x="2336" y="2536"/>
                  </a:lnTo>
                  <a:lnTo>
                    <a:pt x="4771" y="13710"/>
                  </a:lnTo>
                  <a:lnTo>
                    <a:pt x="5438" y="28154"/>
                  </a:lnTo>
                  <a:lnTo>
                    <a:pt x="6172" y="13710"/>
                  </a:lnTo>
                  <a:lnTo>
                    <a:pt x="4771" y="2135"/>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3"/>
            <p:cNvSpPr/>
            <p:nvPr/>
          </p:nvSpPr>
          <p:spPr>
            <a:xfrm>
              <a:off x="6571849" y="2367237"/>
              <a:ext cx="241398" cy="692300"/>
            </a:xfrm>
            <a:custGeom>
              <a:rect b="b" l="l" r="r" t="t"/>
              <a:pathLst>
                <a:path extrusionOk="0" h="25352" w="8840">
                  <a:moveTo>
                    <a:pt x="2969" y="0"/>
                  </a:moveTo>
                  <a:lnTo>
                    <a:pt x="0" y="4337"/>
                  </a:lnTo>
                  <a:lnTo>
                    <a:pt x="6171" y="25352"/>
                  </a:lnTo>
                  <a:lnTo>
                    <a:pt x="8840" y="25352"/>
                  </a:lnTo>
                  <a:lnTo>
                    <a:pt x="29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3"/>
            <p:cNvSpPr/>
            <p:nvPr/>
          </p:nvSpPr>
          <p:spPr>
            <a:xfrm>
              <a:off x="7663100" y="2632309"/>
              <a:ext cx="277854" cy="427226"/>
            </a:xfrm>
            <a:custGeom>
              <a:rect b="b" l="l" r="r" t="t"/>
              <a:pathLst>
                <a:path extrusionOk="0" h="15645" w="10175">
                  <a:moveTo>
                    <a:pt x="7372" y="0"/>
                  </a:moveTo>
                  <a:lnTo>
                    <a:pt x="4603" y="10941"/>
                  </a:lnTo>
                  <a:lnTo>
                    <a:pt x="0" y="15645"/>
                  </a:lnTo>
                  <a:lnTo>
                    <a:pt x="7372" y="15645"/>
                  </a:lnTo>
                  <a:lnTo>
                    <a:pt x="10174" y="2269"/>
                  </a:lnTo>
                  <a:lnTo>
                    <a:pt x="7372" y="10508"/>
                  </a:lnTo>
                  <a:lnTo>
                    <a:pt x="7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3"/>
            <p:cNvSpPr/>
            <p:nvPr/>
          </p:nvSpPr>
          <p:spPr>
            <a:xfrm>
              <a:off x="7045520" y="2565816"/>
              <a:ext cx="133015" cy="493720"/>
            </a:xfrm>
            <a:custGeom>
              <a:rect b="b" l="l" r="r" t="t"/>
              <a:pathLst>
                <a:path extrusionOk="0" h="18080" w="4871">
                  <a:moveTo>
                    <a:pt x="3236" y="0"/>
                  </a:moveTo>
                  <a:lnTo>
                    <a:pt x="3236" y="5904"/>
                  </a:lnTo>
                  <a:lnTo>
                    <a:pt x="1568" y="15578"/>
                  </a:lnTo>
                  <a:lnTo>
                    <a:pt x="0" y="18080"/>
                  </a:lnTo>
                  <a:lnTo>
                    <a:pt x="4870" y="18080"/>
                  </a:lnTo>
                  <a:lnTo>
                    <a:pt x="4870" y="6905"/>
                  </a:lnTo>
                  <a:lnTo>
                    <a:pt x="32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3"/>
            <p:cNvSpPr/>
            <p:nvPr/>
          </p:nvSpPr>
          <p:spPr>
            <a:xfrm>
              <a:off x="7290548" y="2257926"/>
              <a:ext cx="144839" cy="514692"/>
            </a:xfrm>
            <a:custGeom>
              <a:rect b="b" l="l" r="r" t="t"/>
              <a:pathLst>
                <a:path extrusionOk="0" h="18848" w="5304">
                  <a:moveTo>
                    <a:pt x="2869" y="0"/>
                  </a:moveTo>
                  <a:lnTo>
                    <a:pt x="567" y="367"/>
                  </a:lnTo>
                  <a:lnTo>
                    <a:pt x="2869" y="7005"/>
                  </a:lnTo>
                  <a:lnTo>
                    <a:pt x="0" y="5671"/>
                  </a:lnTo>
                  <a:lnTo>
                    <a:pt x="4070" y="10675"/>
                  </a:lnTo>
                  <a:lnTo>
                    <a:pt x="5304" y="18847"/>
                  </a:lnTo>
                  <a:lnTo>
                    <a:pt x="5304" y="9641"/>
                  </a:lnTo>
                  <a:lnTo>
                    <a:pt x="28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3"/>
            <p:cNvSpPr/>
            <p:nvPr/>
          </p:nvSpPr>
          <p:spPr>
            <a:xfrm>
              <a:off x="7772410" y="2152246"/>
              <a:ext cx="132086" cy="215019"/>
            </a:xfrm>
            <a:custGeom>
              <a:rect b="b" l="l" r="r" t="t"/>
              <a:pathLst>
                <a:path extrusionOk="0" h="7874" w="4837">
                  <a:moveTo>
                    <a:pt x="0" y="1"/>
                  </a:moveTo>
                  <a:lnTo>
                    <a:pt x="3036" y="1168"/>
                  </a:lnTo>
                  <a:lnTo>
                    <a:pt x="4837" y="7873"/>
                  </a:lnTo>
                  <a:lnTo>
                    <a:pt x="4837" y="90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3"/>
            <p:cNvSpPr/>
            <p:nvPr/>
          </p:nvSpPr>
          <p:spPr>
            <a:xfrm>
              <a:off x="6652924" y="2367237"/>
              <a:ext cx="160322" cy="692300"/>
            </a:xfrm>
            <a:custGeom>
              <a:rect b="b" l="l" r="r" t="t"/>
              <a:pathLst>
                <a:path extrusionOk="0" h="25352" w="5871">
                  <a:moveTo>
                    <a:pt x="0" y="0"/>
                  </a:moveTo>
                  <a:lnTo>
                    <a:pt x="5871" y="25352"/>
                  </a:lnTo>
                  <a:lnTo>
                    <a:pt x="5137" y="1167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3"/>
            <p:cNvSpPr/>
            <p:nvPr/>
          </p:nvSpPr>
          <p:spPr>
            <a:xfrm>
              <a:off x="7566541" y="2219668"/>
              <a:ext cx="131185" cy="839869"/>
            </a:xfrm>
            <a:custGeom>
              <a:rect b="b" l="l" r="r" t="t"/>
              <a:pathLst>
                <a:path extrusionOk="0" h="30756" w="4804">
                  <a:moveTo>
                    <a:pt x="634" y="0"/>
                  </a:moveTo>
                  <a:lnTo>
                    <a:pt x="0" y="5404"/>
                  </a:lnTo>
                  <a:lnTo>
                    <a:pt x="2902" y="12076"/>
                  </a:lnTo>
                  <a:lnTo>
                    <a:pt x="3536" y="20248"/>
                  </a:lnTo>
                  <a:lnTo>
                    <a:pt x="3536" y="30756"/>
                  </a:lnTo>
                  <a:lnTo>
                    <a:pt x="4804" y="20248"/>
                  </a:lnTo>
                  <a:lnTo>
                    <a:pt x="4170" y="11042"/>
                  </a:lnTo>
                  <a:lnTo>
                    <a:pt x="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3" name="Google Shape;2483;p63"/>
          <p:cNvSpPr txBox="1"/>
          <p:nvPr>
            <p:ph idx="2" type="title"/>
          </p:nvPr>
        </p:nvSpPr>
        <p:spPr>
          <a:xfrm>
            <a:off x="864588" y="3287275"/>
            <a:ext cx="15687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2484" name="Google Shape;2484;p63"/>
          <p:cNvSpPr txBox="1"/>
          <p:nvPr>
            <p:ph idx="3" type="title"/>
          </p:nvPr>
        </p:nvSpPr>
        <p:spPr>
          <a:xfrm>
            <a:off x="1364225" y="1258888"/>
            <a:ext cx="521100" cy="2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485" name="Google Shape;2485;p63"/>
          <p:cNvSpPr txBox="1"/>
          <p:nvPr>
            <p:ph idx="4" type="title"/>
          </p:nvPr>
        </p:nvSpPr>
        <p:spPr>
          <a:xfrm>
            <a:off x="2801275" y="3287275"/>
            <a:ext cx="15687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Neural Network 2</a:t>
            </a:r>
            <a:endParaRPr/>
          </a:p>
        </p:txBody>
      </p:sp>
      <p:sp>
        <p:nvSpPr>
          <p:cNvPr id="2486" name="Google Shape;2486;p63"/>
          <p:cNvSpPr txBox="1"/>
          <p:nvPr>
            <p:ph idx="6" type="title"/>
          </p:nvPr>
        </p:nvSpPr>
        <p:spPr>
          <a:xfrm>
            <a:off x="3312925" y="1258888"/>
            <a:ext cx="521100" cy="2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487" name="Google Shape;2487;p63"/>
          <p:cNvSpPr txBox="1"/>
          <p:nvPr>
            <p:ph idx="7" type="title"/>
          </p:nvPr>
        </p:nvSpPr>
        <p:spPr>
          <a:xfrm>
            <a:off x="4737956" y="3287275"/>
            <a:ext cx="15687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Neural Network 1</a:t>
            </a:r>
            <a:endParaRPr/>
          </a:p>
        </p:txBody>
      </p:sp>
      <p:sp>
        <p:nvSpPr>
          <p:cNvPr id="2488" name="Google Shape;2488;p63"/>
          <p:cNvSpPr txBox="1"/>
          <p:nvPr>
            <p:ph idx="9" type="title"/>
          </p:nvPr>
        </p:nvSpPr>
        <p:spPr>
          <a:xfrm>
            <a:off x="5261744" y="1258888"/>
            <a:ext cx="521100" cy="2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489" name="Google Shape;2489;p63"/>
          <p:cNvSpPr txBox="1"/>
          <p:nvPr>
            <p:ph idx="13" type="title"/>
          </p:nvPr>
        </p:nvSpPr>
        <p:spPr>
          <a:xfrm>
            <a:off x="6686775" y="3287275"/>
            <a:ext cx="15687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2490" name="Google Shape;2490;p63"/>
          <p:cNvSpPr txBox="1"/>
          <p:nvPr>
            <p:ph idx="15" type="title"/>
          </p:nvPr>
        </p:nvSpPr>
        <p:spPr>
          <a:xfrm>
            <a:off x="7210575" y="1258888"/>
            <a:ext cx="521100" cy="2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491" name="Google Shape;2491;p63"/>
          <p:cNvSpPr txBox="1"/>
          <p:nvPr>
            <p:ph idx="1" type="subTitle"/>
          </p:nvPr>
        </p:nvSpPr>
        <p:spPr>
          <a:xfrm>
            <a:off x="840413" y="3863525"/>
            <a:ext cx="1568700" cy="674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97%</a:t>
            </a:r>
            <a:endParaRPr/>
          </a:p>
        </p:txBody>
      </p:sp>
      <p:sp>
        <p:nvSpPr>
          <p:cNvPr id="2492" name="Google Shape;2492;p63"/>
          <p:cNvSpPr txBox="1"/>
          <p:nvPr>
            <p:ph idx="5" type="subTitle"/>
          </p:nvPr>
        </p:nvSpPr>
        <p:spPr>
          <a:xfrm>
            <a:off x="2801275" y="3863525"/>
            <a:ext cx="1568700" cy="674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86%</a:t>
            </a:r>
            <a:endParaRPr/>
          </a:p>
        </p:txBody>
      </p:sp>
      <p:sp>
        <p:nvSpPr>
          <p:cNvPr id="2493" name="Google Shape;2493;p63"/>
          <p:cNvSpPr txBox="1"/>
          <p:nvPr>
            <p:ph idx="8" type="subTitle"/>
          </p:nvPr>
        </p:nvSpPr>
        <p:spPr>
          <a:xfrm>
            <a:off x="4744031" y="3863525"/>
            <a:ext cx="1568700" cy="674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80%</a:t>
            </a:r>
            <a:endParaRPr/>
          </a:p>
        </p:txBody>
      </p:sp>
      <p:sp>
        <p:nvSpPr>
          <p:cNvPr id="2494" name="Google Shape;2494;p63"/>
          <p:cNvSpPr txBox="1"/>
          <p:nvPr>
            <p:ph idx="14" type="subTitle"/>
          </p:nvPr>
        </p:nvSpPr>
        <p:spPr>
          <a:xfrm>
            <a:off x="6686775" y="3863525"/>
            <a:ext cx="1568700" cy="674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78%</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8" name="Shape 2498"/>
        <p:cNvGrpSpPr/>
        <p:nvPr/>
      </p:nvGrpSpPr>
      <p:grpSpPr>
        <a:xfrm>
          <a:off x="0" y="0"/>
          <a:ext cx="0" cy="0"/>
          <a:chOff x="0" y="0"/>
          <a:chExt cx="0" cy="0"/>
        </a:xfrm>
      </p:grpSpPr>
      <p:sp>
        <p:nvSpPr>
          <p:cNvPr id="2499" name="Google Shape;2499;p64"/>
          <p:cNvSpPr txBox="1"/>
          <p:nvPr>
            <p:ph type="title"/>
          </p:nvPr>
        </p:nvSpPr>
        <p:spPr>
          <a:xfrm>
            <a:off x="1432925" y="1514800"/>
            <a:ext cx="3306600" cy="89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2500" name="Google Shape;2500;p64"/>
          <p:cNvSpPr txBox="1"/>
          <p:nvPr/>
        </p:nvSpPr>
        <p:spPr>
          <a:xfrm>
            <a:off x="1604975" y="2539900"/>
            <a:ext cx="29625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1700">
                <a:solidFill>
                  <a:srgbClr val="263236"/>
                </a:solidFill>
                <a:latin typeface="Poppins"/>
                <a:ea typeface="Poppins"/>
                <a:cs typeface="Poppins"/>
                <a:sym typeface="Poppins"/>
              </a:rPr>
              <a:t>Time for Q &amp; A!</a:t>
            </a:r>
            <a:endParaRPr sz="1700">
              <a:solidFill>
                <a:srgbClr val="263236"/>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0"/>
          <p:cNvSpPr/>
          <p:nvPr/>
        </p:nvSpPr>
        <p:spPr>
          <a:xfrm flipH="1">
            <a:off x="713222" y="1511501"/>
            <a:ext cx="687800" cy="78650"/>
          </a:xfrm>
          <a:custGeom>
            <a:rect b="b" l="l" r="r" t="t"/>
            <a:pathLst>
              <a:path extrusionOk="0" h="1277" w="27512">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flipH="1">
            <a:off x="713222" y="3220851"/>
            <a:ext cx="687800" cy="78650"/>
          </a:xfrm>
          <a:custGeom>
            <a:rect b="b" l="l" r="r" t="t"/>
            <a:pathLst>
              <a:path extrusionOk="0" h="1277" w="27512">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0"/>
          <p:cNvSpPr/>
          <p:nvPr/>
        </p:nvSpPr>
        <p:spPr>
          <a:xfrm flipH="1">
            <a:off x="3762772" y="1511501"/>
            <a:ext cx="687800" cy="78650"/>
          </a:xfrm>
          <a:custGeom>
            <a:rect b="b" l="l" r="r" t="t"/>
            <a:pathLst>
              <a:path extrusionOk="0" h="1277" w="27512">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0"/>
          <p:cNvSpPr/>
          <p:nvPr/>
        </p:nvSpPr>
        <p:spPr>
          <a:xfrm flipH="1">
            <a:off x="3762772" y="3220851"/>
            <a:ext cx="687800" cy="78650"/>
          </a:xfrm>
          <a:custGeom>
            <a:rect b="b" l="l" r="r" t="t"/>
            <a:pathLst>
              <a:path extrusionOk="0" h="1277" w="27512">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0"/>
          <p:cNvSpPr txBox="1"/>
          <p:nvPr>
            <p:ph idx="15" type="title"/>
          </p:nvPr>
        </p:nvSpPr>
        <p:spPr>
          <a:xfrm>
            <a:off x="713225" y="537600"/>
            <a:ext cx="46692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Table of contents —</a:t>
            </a:r>
            <a:endParaRPr/>
          </a:p>
        </p:txBody>
      </p:sp>
      <p:sp>
        <p:nvSpPr>
          <p:cNvPr id="730" name="Google Shape;730;p40"/>
          <p:cNvSpPr txBox="1"/>
          <p:nvPr>
            <p:ph type="title"/>
          </p:nvPr>
        </p:nvSpPr>
        <p:spPr>
          <a:xfrm>
            <a:off x="853363" y="1322613"/>
            <a:ext cx="521100" cy="2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a:t>
            </a:r>
            <a:r>
              <a:rPr lang="en"/>
              <a:t> </a:t>
            </a:r>
            <a:endParaRPr/>
          </a:p>
        </p:txBody>
      </p:sp>
      <p:sp>
        <p:nvSpPr>
          <p:cNvPr id="731" name="Google Shape;731;p40"/>
          <p:cNvSpPr txBox="1"/>
          <p:nvPr>
            <p:ph idx="2" type="title"/>
          </p:nvPr>
        </p:nvSpPr>
        <p:spPr>
          <a:xfrm>
            <a:off x="853375" y="1697525"/>
            <a:ext cx="26712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732" name="Google Shape;732;p40"/>
          <p:cNvSpPr txBox="1"/>
          <p:nvPr>
            <p:ph idx="3" type="title"/>
          </p:nvPr>
        </p:nvSpPr>
        <p:spPr>
          <a:xfrm>
            <a:off x="3902913" y="1322613"/>
            <a:ext cx="521100" cy="2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33" name="Google Shape;733;p40"/>
          <p:cNvSpPr txBox="1"/>
          <p:nvPr>
            <p:ph idx="4" type="title"/>
          </p:nvPr>
        </p:nvSpPr>
        <p:spPr>
          <a:xfrm>
            <a:off x="3902925" y="1697525"/>
            <a:ext cx="32343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Models</a:t>
            </a:r>
            <a:endParaRPr/>
          </a:p>
        </p:txBody>
      </p:sp>
      <p:sp>
        <p:nvSpPr>
          <p:cNvPr id="734" name="Google Shape;734;p40"/>
          <p:cNvSpPr txBox="1"/>
          <p:nvPr>
            <p:ph idx="6" type="title"/>
          </p:nvPr>
        </p:nvSpPr>
        <p:spPr>
          <a:xfrm>
            <a:off x="853363" y="3011938"/>
            <a:ext cx="521100" cy="2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735" name="Google Shape;735;p40"/>
          <p:cNvSpPr txBox="1"/>
          <p:nvPr>
            <p:ph idx="7" type="title"/>
          </p:nvPr>
        </p:nvSpPr>
        <p:spPr>
          <a:xfrm>
            <a:off x="853375" y="3386850"/>
            <a:ext cx="26712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Visualizations</a:t>
            </a:r>
            <a:endParaRPr/>
          </a:p>
        </p:txBody>
      </p:sp>
      <p:sp>
        <p:nvSpPr>
          <p:cNvPr id="736" name="Google Shape;736;p40"/>
          <p:cNvSpPr txBox="1"/>
          <p:nvPr>
            <p:ph idx="9" type="title"/>
          </p:nvPr>
        </p:nvSpPr>
        <p:spPr>
          <a:xfrm>
            <a:off x="3902913" y="3011938"/>
            <a:ext cx="521100" cy="2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737" name="Google Shape;737;p40"/>
          <p:cNvSpPr txBox="1"/>
          <p:nvPr>
            <p:ph idx="13" type="title"/>
          </p:nvPr>
        </p:nvSpPr>
        <p:spPr>
          <a:xfrm>
            <a:off x="3902925" y="3386850"/>
            <a:ext cx="30051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Deep Learning Models</a:t>
            </a:r>
            <a:endParaRPr/>
          </a:p>
        </p:txBody>
      </p:sp>
      <p:sp>
        <p:nvSpPr>
          <p:cNvPr id="738" name="Google Shape;738;p40"/>
          <p:cNvSpPr/>
          <p:nvPr/>
        </p:nvSpPr>
        <p:spPr>
          <a:xfrm>
            <a:off x="-2" y="271525"/>
            <a:ext cx="1995783" cy="175083"/>
          </a:xfrm>
          <a:custGeom>
            <a:rect b="b" l="l" r="r" t="t"/>
            <a:pathLst>
              <a:path extrusionOk="0" h="3952" w="45049">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
          <p:cNvSpPr/>
          <p:nvPr/>
        </p:nvSpPr>
        <p:spPr>
          <a:xfrm flipH="1">
            <a:off x="6138983" y="4222101"/>
            <a:ext cx="3005017" cy="921390"/>
          </a:xfrm>
          <a:custGeom>
            <a:rect b="b" l="l" r="r" t="t"/>
            <a:pathLst>
              <a:path extrusionOk="0" h="16078" w="52439">
                <a:moveTo>
                  <a:pt x="9459" y="1"/>
                </a:moveTo>
                <a:cubicBezTo>
                  <a:pt x="6308" y="1"/>
                  <a:pt x="3158" y="68"/>
                  <a:pt x="0" y="200"/>
                </a:cubicBezTo>
                <a:lnTo>
                  <a:pt x="0" y="16078"/>
                </a:lnTo>
                <a:lnTo>
                  <a:pt x="2342" y="15736"/>
                </a:lnTo>
                <a:cubicBezTo>
                  <a:pt x="2951" y="15639"/>
                  <a:pt x="3634" y="15517"/>
                  <a:pt x="4000" y="15127"/>
                </a:cubicBezTo>
                <a:cubicBezTo>
                  <a:pt x="4439" y="14639"/>
                  <a:pt x="4244" y="13956"/>
                  <a:pt x="4537" y="13419"/>
                </a:cubicBezTo>
                <a:cubicBezTo>
                  <a:pt x="4961" y="12624"/>
                  <a:pt x="6114" y="12431"/>
                  <a:pt x="7292" y="12431"/>
                </a:cubicBezTo>
                <a:cubicBezTo>
                  <a:pt x="7741" y="12431"/>
                  <a:pt x="8193" y="12459"/>
                  <a:pt x="8610" y="12492"/>
                </a:cubicBezTo>
                <a:cubicBezTo>
                  <a:pt x="9150" y="12528"/>
                  <a:pt x="9691" y="12546"/>
                  <a:pt x="10231" y="12546"/>
                </a:cubicBezTo>
                <a:cubicBezTo>
                  <a:pt x="13350" y="12546"/>
                  <a:pt x="16452" y="11949"/>
                  <a:pt x="19341" y="10785"/>
                </a:cubicBezTo>
                <a:cubicBezTo>
                  <a:pt x="14219" y="10566"/>
                  <a:pt x="9146" y="9956"/>
                  <a:pt x="4122" y="8956"/>
                </a:cubicBezTo>
                <a:lnTo>
                  <a:pt x="6024" y="8249"/>
                </a:lnTo>
                <a:cubicBezTo>
                  <a:pt x="6024" y="7005"/>
                  <a:pt x="7293" y="5932"/>
                  <a:pt x="8781" y="5493"/>
                </a:cubicBezTo>
                <a:cubicBezTo>
                  <a:pt x="10127" y="5073"/>
                  <a:pt x="11612" y="5053"/>
                  <a:pt x="13057" y="5053"/>
                </a:cubicBezTo>
                <a:cubicBezTo>
                  <a:pt x="13210" y="5053"/>
                  <a:pt x="13361" y="5054"/>
                  <a:pt x="13512" y="5054"/>
                </a:cubicBezTo>
                <a:cubicBezTo>
                  <a:pt x="13989" y="5056"/>
                  <a:pt x="14465" y="5058"/>
                  <a:pt x="14942" y="5058"/>
                </a:cubicBezTo>
                <a:cubicBezTo>
                  <a:pt x="27489" y="5058"/>
                  <a:pt x="40032" y="4129"/>
                  <a:pt x="52438" y="2273"/>
                </a:cubicBezTo>
                <a:lnTo>
                  <a:pt x="52438" y="2273"/>
                </a:lnTo>
                <a:lnTo>
                  <a:pt x="33878" y="2395"/>
                </a:lnTo>
                <a:lnTo>
                  <a:pt x="27122" y="2444"/>
                </a:lnTo>
                <a:cubicBezTo>
                  <a:pt x="24756" y="2468"/>
                  <a:pt x="22366" y="2468"/>
                  <a:pt x="19975" y="2468"/>
                </a:cubicBezTo>
                <a:cubicBezTo>
                  <a:pt x="14171" y="2468"/>
                  <a:pt x="8342" y="2371"/>
                  <a:pt x="2537" y="2200"/>
                </a:cubicBezTo>
                <a:cubicBezTo>
                  <a:pt x="7333" y="857"/>
                  <a:pt x="12295" y="151"/>
                  <a:pt x="17283" y="151"/>
                </a:cubicBezTo>
                <a:cubicBezTo>
                  <a:pt x="17367" y="151"/>
                  <a:pt x="17452" y="151"/>
                  <a:pt x="17536" y="151"/>
                </a:cubicBezTo>
                <a:cubicBezTo>
                  <a:pt x="14840" y="50"/>
                  <a:pt x="12149" y="1"/>
                  <a:pt x="94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0" name="Google Shape;740;p40"/>
          <p:cNvGrpSpPr/>
          <p:nvPr/>
        </p:nvGrpSpPr>
        <p:grpSpPr>
          <a:xfrm>
            <a:off x="6876900" y="711475"/>
            <a:ext cx="4031600" cy="4461600"/>
            <a:chOff x="7102550" y="711475"/>
            <a:chExt cx="4031600" cy="4461600"/>
          </a:xfrm>
        </p:grpSpPr>
        <p:sp>
          <p:nvSpPr>
            <p:cNvPr id="741" name="Google Shape;741;p40"/>
            <p:cNvSpPr/>
            <p:nvPr/>
          </p:nvSpPr>
          <p:spPr>
            <a:xfrm>
              <a:off x="9055150" y="711475"/>
              <a:ext cx="103200" cy="410125"/>
            </a:xfrm>
            <a:custGeom>
              <a:rect b="b" l="l" r="r" t="t"/>
              <a:pathLst>
                <a:path extrusionOk="0" h="16405" w="4128">
                  <a:moveTo>
                    <a:pt x="2064" y="0"/>
                  </a:moveTo>
                  <a:cubicBezTo>
                    <a:pt x="929" y="0"/>
                    <a:pt x="0" y="929"/>
                    <a:pt x="0" y="2064"/>
                  </a:cubicBezTo>
                  <a:lnTo>
                    <a:pt x="0" y="14445"/>
                  </a:lnTo>
                  <a:cubicBezTo>
                    <a:pt x="0" y="15476"/>
                    <a:pt x="929" y="16405"/>
                    <a:pt x="2064" y="16405"/>
                  </a:cubicBezTo>
                  <a:cubicBezTo>
                    <a:pt x="3198" y="16405"/>
                    <a:pt x="4127" y="15476"/>
                    <a:pt x="4127" y="14445"/>
                  </a:cubicBezTo>
                  <a:lnTo>
                    <a:pt x="4127" y="2064"/>
                  </a:lnTo>
                  <a:cubicBezTo>
                    <a:pt x="4127" y="929"/>
                    <a:pt x="3198" y="0"/>
                    <a:pt x="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0"/>
            <p:cNvSpPr/>
            <p:nvPr/>
          </p:nvSpPr>
          <p:spPr>
            <a:xfrm>
              <a:off x="8172975" y="1033450"/>
              <a:ext cx="1973275" cy="265700"/>
            </a:xfrm>
            <a:custGeom>
              <a:rect b="b" l="l" r="r" t="t"/>
              <a:pathLst>
                <a:path extrusionOk="0" h="10628" w="78931">
                  <a:moveTo>
                    <a:pt x="9390" y="0"/>
                  </a:moveTo>
                  <a:cubicBezTo>
                    <a:pt x="5676" y="2477"/>
                    <a:pt x="2477" y="5675"/>
                    <a:pt x="1" y="9493"/>
                  </a:cubicBezTo>
                  <a:lnTo>
                    <a:pt x="10628" y="9596"/>
                  </a:lnTo>
                  <a:lnTo>
                    <a:pt x="10628" y="10628"/>
                  </a:lnTo>
                  <a:lnTo>
                    <a:pt x="39414" y="10112"/>
                  </a:lnTo>
                  <a:lnTo>
                    <a:pt x="68200" y="10628"/>
                  </a:lnTo>
                  <a:lnTo>
                    <a:pt x="68200" y="9596"/>
                  </a:lnTo>
                  <a:lnTo>
                    <a:pt x="78930" y="9493"/>
                  </a:lnTo>
                  <a:cubicBezTo>
                    <a:pt x="76454" y="5675"/>
                    <a:pt x="73152" y="2477"/>
                    <a:pt x="694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0"/>
            <p:cNvSpPr/>
            <p:nvPr/>
          </p:nvSpPr>
          <p:spPr>
            <a:xfrm>
              <a:off x="7437850" y="1241076"/>
              <a:ext cx="1808175" cy="808320"/>
            </a:xfrm>
            <a:custGeom>
              <a:rect b="b" l="l" r="r" t="t"/>
              <a:pathLst>
                <a:path extrusionOk="0" h="25485" w="72327">
                  <a:moveTo>
                    <a:pt x="11453" y="0"/>
                  </a:moveTo>
                  <a:lnTo>
                    <a:pt x="1" y="23008"/>
                  </a:lnTo>
                  <a:lnTo>
                    <a:pt x="72327" y="25485"/>
                  </a:lnTo>
                  <a:lnTo>
                    <a:pt x="72327" y="18159"/>
                  </a:lnTo>
                  <a:lnTo>
                    <a:pt x="72327" y="13207"/>
                  </a:lnTo>
                  <a:lnTo>
                    <a:pt x="723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9039650" y="1241076"/>
              <a:ext cx="1810775" cy="808320"/>
            </a:xfrm>
            <a:custGeom>
              <a:rect b="b" l="l" r="r" t="t"/>
              <a:pathLst>
                <a:path extrusionOk="0" h="25485" w="72431">
                  <a:moveTo>
                    <a:pt x="3303" y="0"/>
                  </a:moveTo>
                  <a:lnTo>
                    <a:pt x="3303" y="13207"/>
                  </a:lnTo>
                  <a:lnTo>
                    <a:pt x="3303" y="21151"/>
                  </a:lnTo>
                  <a:lnTo>
                    <a:pt x="1" y="25485"/>
                  </a:lnTo>
                  <a:lnTo>
                    <a:pt x="72430" y="23008"/>
                  </a:lnTo>
                  <a:lnTo>
                    <a:pt x="608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0"/>
            <p:cNvSpPr/>
            <p:nvPr/>
          </p:nvSpPr>
          <p:spPr>
            <a:xfrm>
              <a:off x="7894400" y="1668963"/>
              <a:ext cx="2530425" cy="214125"/>
            </a:xfrm>
            <a:custGeom>
              <a:rect b="b" l="l" r="r" t="t"/>
              <a:pathLst>
                <a:path extrusionOk="0" h="8565" w="101217">
                  <a:moveTo>
                    <a:pt x="1" y="1"/>
                  </a:moveTo>
                  <a:lnTo>
                    <a:pt x="1" y="8564"/>
                  </a:lnTo>
                  <a:lnTo>
                    <a:pt x="101216" y="8564"/>
                  </a:lnTo>
                  <a:lnTo>
                    <a:pt x="1012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a:off x="7894400" y="1461375"/>
              <a:ext cx="2530425" cy="154775"/>
            </a:xfrm>
            <a:custGeom>
              <a:rect b="b" l="l" r="r" t="t"/>
              <a:pathLst>
                <a:path extrusionOk="0" h="6191" w="101217">
                  <a:moveTo>
                    <a:pt x="1" y="0"/>
                  </a:moveTo>
                  <a:lnTo>
                    <a:pt x="1" y="6191"/>
                  </a:lnTo>
                  <a:lnTo>
                    <a:pt x="101216" y="6191"/>
                  </a:lnTo>
                  <a:lnTo>
                    <a:pt x="1012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0"/>
            <p:cNvSpPr/>
            <p:nvPr/>
          </p:nvSpPr>
          <p:spPr>
            <a:xfrm>
              <a:off x="7363050" y="1935900"/>
              <a:ext cx="3562175" cy="582975"/>
            </a:xfrm>
            <a:custGeom>
              <a:rect b="b" l="l" r="r" t="t"/>
              <a:pathLst>
                <a:path extrusionOk="0" h="23319" w="142487">
                  <a:moveTo>
                    <a:pt x="1" y="1"/>
                  </a:moveTo>
                  <a:lnTo>
                    <a:pt x="1" y="23319"/>
                  </a:lnTo>
                  <a:lnTo>
                    <a:pt x="142486" y="23319"/>
                  </a:lnTo>
                  <a:lnTo>
                    <a:pt x="1424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a:off x="7102550" y="1389075"/>
              <a:ext cx="2014525" cy="3784000"/>
            </a:xfrm>
            <a:custGeom>
              <a:rect b="b" l="l" r="r" t="t"/>
              <a:pathLst>
                <a:path extrusionOk="0" h="151360" w="80581">
                  <a:moveTo>
                    <a:pt x="80580" y="1"/>
                  </a:moveTo>
                  <a:cubicBezTo>
                    <a:pt x="41167" y="9080"/>
                    <a:pt x="0" y="50144"/>
                    <a:pt x="0" y="50144"/>
                  </a:cubicBezTo>
                  <a:cubicBezTo>
                    <a:pt x="15683" y="80581"/>
                    <a:pt x="34564" y="150534"/>
                    <a:pt x="34564" y="150534"/>
                  </a:cubicBezTo>
                  <a:lnTo>
                    <a:pt x="36215" y="151360"/>
                  </a:lnTo>
                  <a:lnTo>
                    <a:pt x="80580" y="151360"/>
                  </a:lnTo>
                  <a:lnTo>
                    <a:pt x="8058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9117050" y="1389075"/>
              <a:ext cx="2017100" cy="3784000"/>
            </a:xfrm>
            <a:custGeom>
              <a:rect b="b" l="l" r="r" t="t"/>
              <a:pathLst>
                <a:path extrusionOk="0" h="151360" w="80684">
                  <a:moveTo>
                    <a:pt x="0" y="1"/>
                  </a:moveTo>
                  <a:lnTo>
                    <a:pt x="0" y="151360"/>
                  </a:lnTo>
                  <a:lnTo>
                    <a:pt x="44469" y="151360"/>
                  </a:lnTo>
                  <a:lnTo>
                    <a:pt x="46120" y="150534"/>
                  </a:lnTo>
                  <a:cubicBezTo>
                    <a:pt x="46120" y="150534"/>
                    <a:pt x="65001" y="80581"/>
                    <a:pt x="80684" y="50144"/>
                  </a:cubicBezTo>
                  <a:cubicBezTo>
                    <a:pt x="80684" y="50144"/>
                    <a:pt x="39517" y="9080"/>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0"/>
            <p:cNvSpPr/>
            <p:nvPr/>
          </p:nvSpPr>
          <p:spPr>
            <a:xfrm>
              <a:off x="9126963" y="1941075"/>
              <a:ext cx="1836550" cy="1238125"/>
            </a:xfrm>
            <a:custGeom>
              <a:rect b="b" l="l" r="r" t="t"/>
              <a:pathLst>
                <a:path extrusionOk="0" h="49525" w="73462">
                  <a:moveTo>
                    <a:pt x="1" y="0"/>
                  </a:moveTo>
                  <a:lnTo>
                    <a:pt x="1" y="4643"/>
                  </a:lnTo>
                  <a:cubicBezTo>
                    <a:pt x="1" y="4643"/>
                    <a:pt x="43437" y="14548"/>
                    <a:pt x="71811" y="49525"/>
                  </a:cubicBezTo>
                  <a:lnTo>
                    <a:pt x="73462" y="44572"/>
                  </a:lnTo>
                  <a:cubicBezTo>
                    <a:pt x="73462" y="44572"/>
                    <a:pt x="38898" y="6810"/>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0"/>
            <p:cNvSpPr/>
            <p:nvPr/>
          </p:nvSpPr>
          <p:spPr>
            <a:xfrm>
              <a:off x="7288250" y="1940480"/>
              <a:ext cx="1833975" cy="1238125"/>
            </a:xfrm>
            <a:custGeom>
              <a:rect b="b" l="l" r="r" t="t"/>
              <a:pathLst>
                <a:path extrusionOk="0" h="49525" w="73359">
                  <a:moveTo>
                    <a:pt x="73359" y="0"/>
                  </a:moveTo>
                  <a:cubicBezTo>
                    <a:pt x="34565" y="6810"/>
                    <a:pt x="1" y="44572"/>
                    <a:pt x="1" y="44572"/>
                  </a:cubicBezTo>
                  <a:lnTo>
                    <a:pt x="1651" y="49525"/>
                  </a:lnTo>
                  <a:cubicBezTo>
                    <a:pt x="30025" y="14548"/>
                    <a:pt x="73359" y="4643"/>
                    <a:pt x="73359" y="4643"/>
                  </a:cubicBezTo>
                  <a:lnTo>
                    <a:pt x="7335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1"/>
          <p:cNvSpPr/>
          <p:nvPr/>
        </p:nvSpPr>
        <p:spPr>
          <a:xfrm>
            <a:off x="1797484" y="3909921"/>
            <a:ext cx="1676236" cy="2233873"/>
          </a:xfrm>
          <a:custGeom>
            <a:rect b="b" l="l" r="r" t="t"/>
            <a:pathLst>
              <a:path extrusionOk="0" h="68550" w="51438">
                <a:moveTo>
                  <a:pt x="49569" y="1"/>
                </a:moveTo>
                <a:lnTo>
                  <a:pt x="39095" y="13877"/>
                </a:lnTo>
                <a:lnTo>
                  <a:pt x="36760" y="16946"/>
                </a:lnTo>
                <a:lnTo>
                  <a:pt x="35226" y="18947"/>
                </a:lnTo>
                <a:lnTo>
                  <a:pt x="15612" y="44866"/>
                </a:lnTo>
                <a:lnTo>
                  <a:pt x="1" y="68550"/>
                </a:lnTo>
                <a:lnTo>
                  <a:pt x="7306" y="68550"/>
                </a:lnTo>
                <a:lnTo>
                  <a:pt x="40563" y="16913"/>
                </a:lnTo>
                <a:lnTo>
                  <a:pt x="42731" y="13544"/>
                </a:lnTo>
                <a:lnTo>
                  <a:pt x="43165" y="12843"/>
                </a:lnTo>
                <a:lnTo>
                  <a:pt x="51437"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1"/>
          <p:cNvSpPr/>
          <p:nvPr/>
        </p:nvSpPr>
        <p:spPr>
          <a:xfrm>
            <a:off x="5667192" y="3909921"/>
            <a:ext cx="1579484" cy="2233873"/>
          </a:xfrm>
          <a:custGeom>
            <a:rect b="b" l="l" r="r" t="t"/>
            <a:pathLst>
              <a:path extrusionOk="0" h="68550" w="48469">
                <a:moveTo>
                  <a:pt x="0" y="1"/>
                </a:moveTo>
                <a:cubicBezTo>
                  <a:pt x="434" y="2369"/>
                  <a:pt x="901" y="4904"/>
                  <a:pt x="1401" y="7606"/>
                </a:cubicBezTo>
                <a:cubicBezTo>
                  <a:pt x="4270" y="23250"/>
                  <a:pt x="8139" y="44566"/>
                  <a:pt x="12476" y="68550"/>
                </a:cubicBezTo>
                <a:lnTo>
                  <a:pt x="48468" y="68550"/>
                </a:lnTo>
                <a:lnTo>
                  <a:pt x="3336"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1"/>
          <p:cNvSpPr txBox="1"/>
          <p:nvPr>
            <p:ph type="title"/>
          </p:nvPr>
        </p:nvSpPr>
        <p:spPr>
          <a:xfrm>
            <a:off x="2008225" y="1888650"/>
            <a:ext cx="1065300" cy="9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59" name="Google Shape;759;p41"/>
          <p:cNvSpPr txBox="1"/>
          <p:nvPr>
            <p:ph idx="2" type="title"/>
          </p:nvPr>
        </p:nvSpPr>
        <p:spPr>
          <a:xfrm>
            <a:off x="5191225" y="1855875"/>
            <a:ext cx="2894400" cy="3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Cleaning</a:t>
            </a:r>
            <a:endParaRPr/>
          </a:p>
        </p:txBody>
      </p:sp>
      <p:grpSp>
        <p:nvGrpSpPr>
          <p:cNvPr id="760" name="Google Shape;760;p41"/>
          <p:cNvGrpSpPr/>
          <p:nvPr/>
        </p:nvGrpSpPr>
        <p:grpSpPr>
          <a:xfrm>
            <a:off x="825" y="1189176"/>
            <a:ext cx="9144064" cy="4954618"/>
            <a:chOff x="825" y="1189176"/>
            <a:chExt cx="9144064" cy="4954618"/>
          </a:xfrm>
        </p:grpSpPr>
        <p:grpSp>
          <p:nvGrpSpPr>
            <p:cNvPr id="761" name="Google Shape;761;p41"/>
            <p:cNvGrpSpPr/>
            <p:nvPr/>
          </p:nvGrpSpPr>
          <p:grpSpPr>
            <a:xfrm>
              <a:off x="1797484" y="1189176"/>
              <a:ext cx="5450390" cy="4954618"/>
              <a:chOff x="1797484" y="1189176"/>
              <a:chExt cx="5450390" cy="4954618"/>
            </a:xfrm>
          </p:grpSpPr>
          <p:sp>
            <p:nvSpPr>
              <p:cNvPr id="762" name="Google Shape;762;p41"/>
              <p:cNvSpPr/>
              <p:nvPr/>
            </p:nvSpPr>
            <p:spPr>
              <a:xfrm>
                <a:off x="1797484" y="3909921"/>
                <a:ext cx="5450390" cy="2233873"/>
              </a:xfrm>
              <a:custGeom>
                <a:rect b="b" l="l" r="r" t="t"/>
                <a:pathLst>
                  <a:path extrusionOk="0" h="68550" w="167254">
                    <a:moveTo>
                      <a:pt x="45166" y="1"/>
                    </a:moveTo>
                    <a:lnTo>
                      <a:pt x="1" y="68550"/>
                    </a:lnTo>
                    <a:lnTo>
                      <a:pt x="167254" y="68550"/>
                    </a:lnTo>
                    <a:lnTo>
                      <a:pt x="122088"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1"/>
              <p:cNvSpPr/>
              <p:nvPr/>
            </p:nvSpPr>
            <p:spPr>
              <a:xfrm>
                <a:off x="2332293" y="3909921"/>
                <a:ext cx="1776247" cy="2233873"/>
              </a:xfrm>
              <a:custGeom>
                <a:rect b="b" l="l" r="r" t="t"/>
                <a:pathLst>
                  <a:path extrusionOk="0" h="68550" w="54507">
                    <a:moveTo>
                      <a:pt x="44132" y="1"/>
                    </a:moveTo>
                    <a:lnTo>
                      <a:pt x="34325" y="15245"/>
                    </a:lnTo>
                    <a:lnTo>
                      <a:pt x="0" y="68550"/>
                    </a:lnTo>
                    <a:lnTo>
                      <a:pt x="23084" y="68550"/>
                    </a:lnTo>
                    <a:lnTo>
                      <a:pt x="45566" y="19514"/>
                    </a:lnTo>
                    <a:lnTo>
                      <a:pt x="54506"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1"/>
              <p:cNvSpPr/>
              <p:nvPr/>
            </p:nvSpPr>
            <p:spPr>
              <a:xfrm>
                <a:off x="4495416" y="3909921"/>
                <a:ext cx="951164" cy="2233873"/>
              </a:xfrm>
              <a:custGeom>
                <a:rect b="b" l="l" r="r" t="t"/>
                <a:pathLst>
                  <a:path extrusionOk="0" h="68550" w="29188">
                    <a:moveTo>
                      <a:pt x="6838" y="1"/>
                    </a:moveTo>
                    <a:cubicBezTo>
                      <a:pt x="6171" y="6739"/>
                      <a:pt x="5337" y="14978"/>
                      <a:pt x="4403" y="24418"/>
                    </a:cubicBezTo>
                    <a:cubicBezTo>
                      <a:pt x="3136" y="37294"/>
                      <a:pt x="1601" y="52305"/>
                      <a:pt x="0" y="68550"/>
                    </a:cubicBezTo>
                    <a:lnTo>
                      <a:pt x="29188" y="68550"/>
                    </a:lnTo>
                    <a:lnTo>
                      <a:pt x="25151" y="12843"/>
                    </a:lnTo>
                    <a:lnTo>
                      <a:pt x="24217"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1"/>
              <p:cNvSpPr/>
              <p:nvPr/>
            </p:nvSpPr>
            <p:spPr>
              <a:xfrm>
                <a:off x="3494294" y="3909921"/>
                <a:ext cx="935946" cy="2233873"/>
              </a:xfrm>
              <a:custGeom>
                <a:rect b="b" l="l" r="r" t="t"/>
                <a:pathLst>
                  <a:path extrusionOk="0" h="68550" w="28721">
                    <a:moveTo>
                      <a:pt x="28287" y="1"/>
                    </a:moveTo>
                    <a:lnTo>
                      <a:pt x="20215" y="19581"/>
                    </a:lnTo>
                    <a:lnTo>
                      <a:pt x="19081" y="22250"/>
                    </a:lnTo>
                    <a:lnTo>
                      <a:pt x="17613" y="25819"/>
                    </a:lnTo>
                    <a:lnTo>
                      <a:pt x="0" y="68550"/>
                    </a:lnTo>
                    <a:lnTo>
                      <a:pt x="3336" y="68550"/>
                    </a:lnTo>
                    <a:cubicBezTo>
                      <a:pt x="9140" y="52938"/>
                      <a:pt x="14411" y="38595"/>
                      <a:pt x="18880" y="26586"/>
                    </a:cubicBezTo>
                    <a:cubicBezTo>
                      <a:pt x="19314" y="25419"/>
                      <a:pt x="19714" y="24251"/>
                      <a:pt x="20148" y="23117"/>
                    </a:cubicBezTo>
                    <a:cubicBezTo>
                      <a:pt x="20515" y="22116"/>
                      <a:pt x="20915" y="21116"/>
                      <a:pt x="21282" y="20115"/>
                    </a:cubicBezTo>
                    <a:cubicBezTo>
                      <a:pt x="24284" y="11976"/>
                      <a:pt x="26819" y="5138"/>
                      <a:pt x="28721" y="1"/>
                    </a:cubicBez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1"/>
              <p:cNvSpPr/>
              <p:nvPr/>
            </p:nvSpPr>
            <p:spPr>
              <a:xfrm>
                <a:off x="4340389" y="1189176"/>
                <a:ext cx="463101" cy="232642"/>
              </a:xfrm>
              <a:custGeom>
                <a:rect b="b" l="l" r="r" t="t"/>
                <a:pathLst>
                  <a:path extrusionOk="0" h="7139" w="14211">
                    <a:moveTo>
                      <a:pt x="7106" y="0"/>
                    </a:moveTo>
                    <a:lnTo>
                      <a:pt x="1" y="7139"/>
                    </a:lnTo>
                    <a:lnTo>
                      <a:pt x="14211" y="7139"/>
                    </a:lnTo>
                    <a:lnTo>
                      <a:pt x="7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1"/>
              <p:cNvSpPr/>
              <p:nvPr/>
            </p:nvSpPr>
            <p:spPr>
              <a:xfrm>
                <a:off x="4390409" y="1421779"/>
                <a:ext cx="362015" cy="183761"/>
              </a:xfrm>
              <a:custGeom>
                <a:rect b="b" l="l" r="r" t="t"/>
                <a:pathLst>
                  <a:path extrusionOk="0" h="5639" w="11109">
                    <a:moveTo>
                      <a:pt x="0" y="1"/>
                    </a:moveTo>
                    <a:lnTo>
                      <a:pt x="0" y="5638"/>
                    </a:lnTo>
                    <a:lnTo>
                      <a:pt x="11108" y="5638"/>
                    </a:lnTo>
                    <a:lnTo>
                      <a:pt x="11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1"/>
              <p:cNvSpPr/>
              <p:nvPr/>
            </p:nvSpPr>
            <p:spPr>
              <a:xfrm>
                <a:off x="4249082" y="1960955"/>
                <a:ext cx="645721" cy="1395755"/>
              </a:xfrm>
              <a:custGeom>
                <a:rect b="b" l="l" r="r" t="t"/>
                <a:pathLst>
                  <a:path extrusionOk="0" h="42831" w="19815">
                    <a:moveTo>
                      <a:pt x="3803" y="0"/>
                    </a:moveTo>
                    <a:lnTo>
                      <a:pt x="1" y="42831"/>
                    </a:lnTo>
                    <a:lnTo>
                      <a:pt x="19815" y="42831"/>
                    </a:lnTo>
                    <a:lnTo>
                      <a:pt x="16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1"/>
              <p:cNvSpPr/>
              <p:nvPr/>
            </p:nvSpPr>
            <p:spPr>
              <a:xfrm>
                <a:off x="4340389" y="1682666"/>
                <a:ext cx="463101" cy="215273"/>
              </a:xfrm>
              <a:custGeom>
                <a:rect b="b" l="l" r="r" t="t"/>
                <a:pathLst>
                  <a:path extrusionOk="0" h="6606" w="14211">
                    <a:moveTo>
                      <a:pt x="1" y="1"/>
                    </a:moveTo>
                    <a:lnTo>
                      <a:pt x="1001" y="6605"/>
                    </a:lnTo>
                    <a:lnTo>
                      <a:pt x="13210" y="6605"/>
                    </a:lnTo>
                    <a:lnTo>
                      <a:pt x="142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1"/>
              <p:cNvSpPr/>
              <p:nvPr/>
            </p:nvSpPr>
            <p:spPr>
              <a:xfrm>
                <a:off x="4408886" y="1442438"/>
                <a:ext cx="326136" cy="142440"/>
              </a:xfrm>
              <a:custGeom>
                <a:rect b="b" l="l" r="r" t="t"/>
                <a:pathLst>
                  <a:path extrusionOk="0" h="4371" w="10008">
                    <a:moveTo>
                      <a:pt x="0" y="1"/>
                    </a:moveTo>
                    <a:lnTo>
                      <a:pt x="0" y="4370"/>
                    </a:lnTo>
                    <a:lnTo>
                      <a:pt x="2802" y="4370"/>
                    </a:lnTo>
                    <a:lnTo>
                      <a:pt x="2802" y="1"/>
                    </a:lnTo>
                    <a:close/>
                    <a:moveTo>
                      <a:pt x="3203" y="1"/>
                    </a:moveTo>
                    <a:lnTo>
                      <a:pt x="3203" y="4370"/>
                    </a:lnTo>
                    <a:lnTo>
                      <a:pt x="6805" y="4370"/>
                    </a:lnTo>
                    <a:lnTo>
                      <a:pt x="6805" y="1"/>
                    </a:lnTo>
                    <a:close/>
                    <a:moveTo>
                      <a:pt x="7205" y="1"/>
                    </a:moveTo>
                    <a:lnTo>
                      <a:pt x="7205" y="4370"/>
                    </a:lnTo>
                    <a:lnTo>
                      <a:pt x="10007" y="4370"/>
                    </a:lnTo>
                    <a:lnTo>
                      <a:pt x="100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1"/>
              <p:cNvSpPr/>
              <p:nvPr/>
            </p:nvSpPr>
            <p:spPr>
              <a:xfrm>
                <a:off x="4431696" y="1960955"/>
                <a:ext cx="280481" cy="1395755"/>
              </a:xfrm>
              <a:custGeom>
                <a:rect b="b" l="l" r="r" t="t"/>
                <a:pathLst>
                  <a:path extrusionOk="0" h="42831" w="8607">
                    <a:moveTo>
                      <a:pt x="1669" y="0"/>
                    </a:moveTo>
                    <a:lnTo>
                      <a:pt x="1" y="42831"/>
                    </a:lnTo>
                    <a:lnTo>
                      <a:pt x="8607" y="42831"/>
                    </a:lnTo>
                    <a:lnTo>
                      <a:pt x="69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1"/>
              <p:cNvSpPr/>
              <p:nvPr/>
            </p:nvSpPr>
            <p:spPr>
              <a:xfrm>
                <a:off x="4658889" y="1960955"/>
                <a:ext cx="235901" cy="1395755"/>
              </a:xfrm>
              <a:custGeom>
                <a:rect b="b" l="l" r="r" t="t"/>
                <a:pathLst>
                  <a:path extrusionOk="0" h="42831" w="7239">
                    <a:moveTo>
                      <a:pt x="0" y="0"/>
                    </a:moveTo>
                    <a:lnTo>
                      <a:pt x="1635" y="42831"/>
                    </a:lnTo>
                    <a:lnTo>
                      <a:pt x="7239" y="42831"/>
                    </a:lnTo>
                    <a:lnTo>
                      <a:pt x="34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1"/>
              <p:cNvSpPr/>
              <p:nvPr/>
            </p:nvSpPr>
            <p:spPr>
              <a:xfrm>
                <a:off x="4658889" y="1682666"/>
                <a:ext cx="144591" cy="215273"/>
              </a:xfrm>
              <a:custGeom>
                <a:rect b="b" l="l" r="r" t="t"/>
                <a:pathLst>
                  <a:path extrusionOk="0" h="6606" w="4437">
                    <a:moveTo>
                      <a:pt x="567" y="1"/>
                    </a:moveTo>
                    <a:lnTo>
                      <a:pt x="0" y="6605"/>
                    </a:lnTo>
                    <a:lnTo>
                      <a:pt x="3436" y="6605"/>
                    </a:lnTo>
                    <a:lnTo>
                      <a:pt x="44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1"/>
              <p:cNvSpPr/>
              <p:nvPr/>
            </p:nvSpPr>
            <p:spPr>
              <a:xfrm>
                <a:off x="4455615" y="1682666"/>
                <a:ext cx="232675" cy="215273"/>
              </a:xfrm>
              <a:custGeom>
                <a:rect b="b" l="l" r="r" t="t"/>
                <a:pathLst>
                  <a:path extrusionOk="0" h="6606" w="7140">
                    <a:moveTo>
                      <a:pt x="1" y="1"/>
                    </a:moveTo>
                    <a:lnTo>
                      <a:pt x="935" y="6605"/>
                    </a:lnTo>
                    <a:lnTo>
                      <a:pt x="6238" y="6605"/>
                    </a:lnTo>
                    <a:lnTo>
                      <a:pt x="71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1"/>
              <p:cNvSpPr/>
              <p:nvPr/>
            </p:nvSpPr>
            <p:spPr>
              <a:xfrm>
                <a:off x="4404519" y="1952254"/>
                <a:ext cx="26135" cy="77200"/>
              </a:xfrm>
              <a:custGeom>
                <a:rect b="b" l="l" r="r" t="t"/>
                <a:pathLst>
                  <a:path extrusionOk="0" h="2369" w="802">
                    <a:moveTo>
                      <a:pt x="1" y="0"/>
                    </a:moveTo>
                    <a:lnTo>
                      <a:pt x="1"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1"/>
              <p:cNvSpPr/>
              <p:nvPr/>
            </p:nvSpPr>
            <p:spPr>
              <a:xfrm>
                <a:off x="4558881" y="1952254"/>
                <a:ext cx="26135" cy="77200"/>
              </a:xfrm>
              <a:custGeom>
                <a:rect b="b" l="l" r="r" t="t"/>
                <a:pathLst>
                  <a:path extrusionOk="0" h="2369" w="802">
                    <a:moveTo>
                      <a:pt x="1" y="0"/>
                    </a:moveTo>
                    <a:lnTo>
                      <a:pt x="1"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1"/>
              <p:cNvSpPr/>
              <p:nvPr/>
            </p:nvSpPr>
            <p:spPr>
              <a:xfrm>
                <a:off x="4713243" y="1952254"/>
                <a:ext cx="26103" cy="77200"/>
              </a:xfrm>
              <a:custGeom>
                <a:rect b="b" l="l" r="r" t="t"/>
                <a:pathLst>
                  <a:path extrusionOk="0" h="2369" w="801">
                    <a:moveTo>
                      <a:pt x="0" y="0"/>
                    </a:moveTo>
                    <a:lnTo>
                      <a:pt x="0"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1"/>
              <p:cNvSpPr/>
              <p:nvPr/>
            </p:nvSpPr>
            <p:spPr>
              <a:xfrm>
                <a:off x="4538222" y="2147903"/>
                <a:ext cx="67424" cy="120704"/>
              </a:xfrm>
              <a:custGeom>
                <a:rect b="b" l="l" r="r" t="t"/>
                <a:pathLst>
                  <a:path extrusionOk="0" h="3704" w="2069">
                    <a:moveTo>
                      <a:pt x="1035" y="0"/>
                    </a:moveTo>
                    <a:cubicBezTo>
                      <a:pt x="434" y="67"/>
                      <a:pt x="1" y="568"/>
                      <a:pt x="67" y="1168"/>
                    </a:cubicBezTo>
                    <a:lnTo>
                      <a:pt x="67" y="3703"/>
                    </a:lnTo>
                    <a:lnTo>
                      <a:pt x="2036" y="3703"/>
                    </a:lnTo>
                    <a:lnTo>
                      <a:pt x="2036" y="1168"/>
                    </a:lnTo>
                    <a:cubicBezTo>
                      <a:pt x="2069" y="568"/>
                      <a:pt x="1635" y="67"/>
                      <a:pt x="1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1"/>
              <p:cNvSpPr/>
              <p:nvPr/>
            </p:nvSpPr>
            <p:spPr>
              <a:xfrm>
                <a:off x="4538222" y="2508799"/>
                <a:ext cx="67424" cy="120672"/>
              </a:xfrm>
              <a:custGeom>
                <a:rect b="b" l="l" r="r" t="t"/>
                <a:pathLst>
                  <a:path extrusionOk="0" h="3703" w="2069">
                    <a:moveTo>
                      <a:pt x="1035" y="0"/>
                    </a:moveTo>
                    <a:cubicBezTo>
                      <a:pt x="434" y="33"/>
                      <a:pt x="1" y="567"/>
                      <a:pt x="67" y="1168"/>
                    </a:cubicBezTo>
                    <a:lnTo>
                      <a:pt x="67" y="3703"/>
                    </a:lnTo>
                    <a:lnTo>
                      <a:pt x="2036" y="3703"/>
                    </a:lnTo>
                    <a:lnTo>
                      <a:pt x="2036" y="1168"/>
                    </a:lnTo>
                    <a:cubicBezTo>
                      <a:pt x="2069" y="567"/>
                      <a:pt x="1635" y="33"/>
                      <a:pt x="1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1"/>
              <p:cNvSpPr/>
              <p:nvPr/>
            </p:nvSpPr>
            <p:spPr>
              <a:xfrm>
                <a:off x="4538222" y="2868586"/>
                <a:ext cx="67424" cy="121779"/>
              </a:xfrm>
              <a:custGeom>
                <a:rect b="b" l="l" r="r" t="t"/>
                <a:pathLst>
                  <a:path extrusionOk="0" h="3737" w="2069">
                    <a:moveTo>
                      <a:pt x="1035" y="0"/>
                    </a:moveTo>
                    <a:cubicBezTo>
                      <a:pt x="434" y="67"/>
                      <a:pt x="1" y="601"/>
                      <a:pt x="67" y="1201"/>
                    </a:cubicBezTo>
                    <a:lnTo>
                      <a:pt x="67" y="3736"/>
                    </a:lnTo>
                    <a:lnTo>
                      <a:pt x="2036" y="3736"/>
                    </a:lnTo>
                    <a:lnTo>
                      <a:pt x="2036" y="1201"/>
                    </a:lnTo>
                    <a:cubicBezTo>
                      <a:pt x="2069" y="601"/>
                      <a:pt x="1635" y="67"/>
                      <a:pt x="1035" y="34"/>
                    </a:cubicBezTo>
                    <a:lnTo>
                      <a:pt x="1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1"/>
              <p:cNvSpPr/>
              <p:nvPr/>
            </p:nvSpPr>
            <p:spPr>
              <a:xfrm>
                <a:off x="4164292" y="3212081"/>
                <a:ext cx="815307" cy="384826"/>
              </a:xfrm>
              <a:custGeom>
                <a:rect b="b" l="l" r="r" t="t"/>
                <a:pathLst>
                  <a:path extrusionOk="0" h="11809" w="25019">
                    <a:moveTo>
                      <a:pt x="1335" y="0"/>
                    </a:moveTo>
                    <a:lnTo>
                      <a:pt x="1" y="11809"/>
                    </a:lnTo>
                    <a:lnTo>
                      <a:pt x="25019" y="11809"/>
                    </a:lnTo>
                    <a:lnTo>
                      <a:pt x="2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1"/>
              <p:cNvSpPr/>
              <p:nvPr/>
            </p:nvSpPr>
            <p:spPr>
              <a:xfrm>
                <a:off x="4394743" y="3212081"/>
                <a:ext cx="355497" cy="384826"/>
              </a:xfrm>
              <a:custGeom>
                <a:rect b="b" l="l" r="r" t="t"/>
                <a:pathLst>
                  <a:path extrusionOk="0" h="11809" w="10909">
                    <a:moveTo>
                      <a:pt x="568" y="0"/>
                    </a:moveTo>
                    <a:lnTo>
                      <a:pt x="1" y="11809"/>
                    </a:lnTo>
                    <a:lnTo>
                      <a:pt x="10908" y="11809"/>
                    </a:lnTo>
                    <a:lnTo>
                      <a:pt x="103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1"/>
              <p:cNvSpPr/>
              <p:nvPr/>
            </p:nvSpPr>
            <p:spPr>
              <a:xfrm>
                <a:off x="4730612" y="3212081"/>
                <a:ext cx="248968" cy="384826"/>
              </a:xfrm>
              <a:custGeom>
                <a:rect b="b" l="l" r="r" t="t"/>
                <a:pathLst>
                  <a:path extrusionOk="0" h="11809" w="7640">
                    <a:moveTo>
                      <a:pt x="1" y="0"/>
                    </a:moveTo>
                    <a:lnTo>
                      <a:pt x="601" y="11809"/>
                    </a:lnTo>
                    <a:lnTo>
                      <a:pt x="7640" y="11809"/>
                    </a:lnTo>
                    <a:lnTo>
                      <a:pt x="63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1"/>
              <p:cNvSpPr/>
              <p:nvPr/>
            </p:nvSpPr>
            <p:spPr>
              <a:xfrm>
                <a:off x="4114969" y="3587086"/>
                <a:ext cx="910951" cy="41321"/>
              </a:xfrm>
              <a:custGeom>
                <a:rect b="b" l="l" r="r" t="t"/>
                <a:pathLst>
                  <a:path extrusionOk="0" h="1268" w="27954">
                    <a:moveTo>
                      <a:pt x="0" y="0"/>
                    </a:moveTo>
                    <a:lnTo>
                      <a:pt x="0" y="1268"/>
                    </a:lnTo>
                    <a:lnTo>
                      <a:pt x="27953" y="1268"/>
                    </a:lnTo>
                    <a:lnTo>
                      <a:pt x="279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1"/>
              <p:cNvSpPr/>
              <p:nvPr/>
            </p:nvSpPr>
            <p:spPr>
              <a:xfrm>
                <a:off x="4081274" y="3619705"/>
                <a:ext cx="978342" cy="23919"/>
              </a:xfrm>
              <a:custGeom>
                <a:rect b="b" l="l" r="r" t="t"/>
                <a:pathLst>
                  <a:path extrusionOk="0" h="734" w="30022">
                    <a:moveTo>
                      <a:pt x="0" y="0"/>
                    </a:moveTo>
                    <a:lnTo>
                      <a:pt x="0" y="734"/>
                    </a:lnTo>
                    <a:lnTo>
                      <a:pt x="30022" y="734"/>
                    </a:lnTo>
                    <a:lnTo>
                      <a:pt x="300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1"/>
              <p:cNvSpPr/>
              <p:nvPr/>
            </p:nvSpPr>
            <p:spPr>
              <a:xfrm>
                <a:off x="4340389" y="1539188"/>
                <a:ext cx="463101" cy="97860"/>
              </a:xfrm>
              <a:custGeom>
                <a:rect b="b" l="l" r="r" t="t"/>
                <a:pathLst>
                  <a:path extrusionOk="0" h="3003" w="14211">
                    <a:moveTo>
                      <a:pt x="3503" y="868"/>
                    </a:moveTo>
                    <a:lnTo>
                      <a:pt x="3503" y="1702"/>
                    </a:lnTo>
                    <a:lnTo>
                      <a:pt x="268" y="1702"/>
                    </a:lnTo>
                    <a:lnTo>
                      <a:pt x="268" y="868"/>
                    </a:lnTo>
                    <a:close/>
                    <a:moveTo>
                      <a:pt x="6972" y="868"/>
                    </a:moveTo>
                    <a:lnTo>
                      <a:pt x="6972" y="1702"/>
                    </a:lnTo>
                    <a:lnTo>
                      <a:pt x="3770" y="1702"/>
                    </a:lnTo>
                    <a:lnTo>
                      <a:pt x="3770" y="868"/>
                    </a:lnTo>
                    <a:close/>
                    <a:moveTo>
                      <a:pt x="10408" y="868"/>
                    </a:moveTo>
                    <a:lnTo>
                      <a:pt x="10408" y="1702"/>
                    </a:lnTo>
                    <a:lnTo>
                      <a:pt x="7239" y="1702"/>
                    </a:lnTo>
                    <a:lnTo>
                      <a:pt x="7239" y="868"/>
                    </a:lnTo>
                    <a:close/>
                    <a:moveTo>
                      <a:pt x="13944" y="868"/>
                    </a:moveTo>
                    <a:lnTo>
                      <a:pt x="13944" y="1702"/>
                    </a:lnTo>
                    <a:lnTo>
                      <a:pt x="10708" y="1702"/>
                    </a:lnTo>
                    <a:lnTo>
                      <a:pt x="10708" y="868"/>
                    </a:lnTo>
                    <a:close/>
                    <a:moveTo>
                      <a:pt x="1" y="0"/>
                    </a:moveTo>
                    <a:lnTo>
                      <a:pt x="1" y="2035"/>
                    </a:lnTo>
                    <a:lnTo>
                      <a:pt x="134" y="2035"/>
                    </a:lnTo>
                    <a:lnTo>
                      <a:pt x="6138" y="3003"/>
                    </a:lnTo>
                    <a:lnTo>
                      <a:pt x="14077" y="2035"/>
                    </a:lnTo>
                    <a:lnTo>
                      <a:pt x="14211" y="2035"/>
                    </a:lnTo>
                    <a:lnTo>
                      <a:pt x="14211" y="0"/>
                    </a:lnTo>
                    <a:lnTo>
                      <a:pt x="13944" y="0"/>
                    </a:lnTo>
                    <a:lnTo>
                      <a:pt x="13944" y="534"/>
                    </a:lnTo>
                    <a:lnTo>
                      <a:pt x="10708" y="534"/>
                    </a:lnTo>
                    <a:lnTo>
                      <a:pt x="10708" y="0"/>
                    </a:lnTo>
                    <a:lnTo>
                      <a:pt x="10442" y="0"/>
                    </a:lnTo>
                    <a:lnTo>
                      <a:pt x="10442" y="534"/>
                    </a:lnTo>
                    <a:lnTo>
                      <a:pt x="7239" y="534"/>
                    </a:lnTo>
                    <a:lnTo>
                      <a:pt x="7239" y="0"/>
                    </a:lnTo>
                    <a:lnTo>
                      <a:pt x="6972" y="0"/>
                    </a:lnTo>
                    <a:lnTo>
                      <a:pt x="6972" y="534"/>
                    </a:lnTo>
                    <a:lnTo>
                      <a:pt x="3803" y="534"/>
                    </a:lnTo>
                    <a:lnTo>
                      <a:pt x="3803" y="0"/>
                    </a:lnTo>
                    <a:lnTo>
                      <a:pt x="3503" y="0"/>
                    </a:lnTo>
                    <a:lnTo>
                      <a:pt x="3503" y="534"/>
                    </a:lnTo>
                    <a:lnTo>
                      <a:pt x="268" y="534"/>
                    </a:lnTo>
                    <a:lnTo>
                      <a:pt x="2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1"/>
              <p:cNvSpPr/>
              <p:nvPr/>
            </p:nvSpPr>
            <p:spPr>
              <a:xfrm>
                <a:off x="4553439" y="1756572"/>
                <a:ext cx="36987" cy="67456"/>
              </a:xfrm>
              <a:custGeom>
                <a:rect b="b" l="l" r="r" t="t"/>
                <a:pathLst>
                  <a:path extrusionOk="0" h="2070" w="1135">
                    <a:moveTo>
                      <a:pt x="568" y="1"/>
                    </a:moveTo>
                    <a:cubicBezTo>
                      <a:pt x="234" y="34"/>
                      <a:pt x="1" y="334"/>
                      <a:pt x="1" y="668"/>
                    </a:cubicBezTo>
                    <a:lnTo>
                      <a:pt x="1" y="2069"/>
                    </a:lnTo>
                    <a:lnTo>
                      <a:pt x="1135" y="2069"/>
                    </a:lnTo>
                    <a:lnTo>
                      <a:pt x="1135" y="668"/>
                    </a:lnTo>
                    <a:cubicBezTo>
                      <a:pt x="1135" y="334"/>
                      <a:pt x="901" y="34"/>
                      <a:pt x="5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1"/>
              <p:cNvSpPr/>
              <p:nvPr/>
            </p:nvSpPr>
            <p:spPr>
              <a:xfrm>
                <a:off x="4390409" y="1756572"/>
                <a:ext cx="45688" cy="67456"/>
              </a:xfrm>
              <a:custGeom>
                <a:rect b="b" l="l" r="r" t="t"/>
                <a:pathLst>
                  <a:path extrusionOk="0" h="2070" w="1402">
                    <a:moveTo>
                      <a:pt x="567" y="1"/>
                    </a:moveTo>
                    <a:cubicBezTo>
                      <a:pt x="234" y="34"/>
                      <a:pt x="0" y="334"/>
                      <a:pt x="100" y="668"/>
                    </a:cubicBezTo>
                    <a:lnTo>
                      <a:pt x="300" y="2069"/>
                    </a:lnTo>
                    <a:lnTo>
                      <a:pt x="1401" y="2069"/>
                    </a:lnTo>
                    <a:lnTo>
                      <a:pt x="1201" y="668"/>
                    </a:lnTo>
                    <a:cubicBezTo>
                      <a:pt x="1168" y="301"/>
                      <a:pt x="901" y="34"/>
                      <a:pt x="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1"/>
              <p:cNvSpPr/>
              <p:nvPr/>
            </p:nvSpPr>
            <p:spPr>
              <a:xfrm>
                <a:off x="4707801" y="1756572"/>
                <a:ext cx="45688" cy="67456"/>
              </a:xfrm>
              <a:custGeom>
                <a:rect b="b" l="l" r="r" t="t"/>
                <a:pathLst>
                  <a:path extrusionOk="0" h="2070" w="1402">
                    <a:moveTo>
                      <a:pt x="834" y="1"/>
                    </a:moveTo>
                    <a:cubicBezTo>
                      <a:pt x="501" y="34"/>
                      <a:pt x="234" y="301"/>
                      <a:pt x="201" y="668"/>
                    </a:cubicBezTo>
                    <a:lnTo>
                      <a:pt x="0" y="2069"/>
                    </a:lnTo>
                    <a:lnTo>
                      <a:pt x="1101" y="2069"/>
                    </a:lnTo>
                    <a:lnTo>
                      <a:pt x="1301" y="668"/>
                    </a:lnTo>
                    <a:cubicBezTo>
                      <a:pt x="1401" y="334"/>
                      <a:pt x="1168" y="34"/>
                      <a:pt x="8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1"/>
              <p:cNvSpPr/>
              <p:nvPr/>
            </p:nvSpPr>
            <p:spPr>
              <a:xfrm>
                <a:off x="4340389" y="1605501"/>
                <a:ext cx="463101" cy="77200"/>
              </a:xfrm>
              <a:custGeom>
                <a:rect b="b" l="l" r="r" t="t"/>
                <a:pathLst>
                  <a:path extrusionOk="0" h="2369" w="14211">
                    <a:moveTo>
                      <a:pt x="1" y="0"/>
                    </a:moveTo>
                    <a:lnTo>
                      <a:pt x="1" y="2369"/>
                    </a:lnTo>
                    <a:lnTo>
                      <a:pt x="14211" y="2369"/>
                    </a:lnTo>
                    <a:lnTo>
                      <a:pt x="142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1"/>
              <p:cNvSpPr/>
              <p:nvPr/>
            </p:nvSpPr>
            <p:spPr>
              <a:xfrm>
                <a:off x="4340389" y="1897900"/>
                <a:ext cx="463101" cy="63089"/>
              </a:xfrm>
              <a:custGeom>
                <a:rect b="b" l="l" r="r" t="t"/>
                <a:pathLst>
                  <a:path extrusionOk="0" h="1936" w="14211">
                    <a:moveTo>
                      <a:pt x="1" y="0"/>
                    </a:moveTo>
                    <a:lnTo>
                      <a:pt x="1" y="1935"/>
                    </a:lnTo>
                    <a:lnTo>
                      <a:pt x="14211" y="1935"/>
                    </a:lnTo>
                    <a:lnTo>
                      <a:pt x="142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3269285" y="3643591"/>
                <a:ext cx="2506696" cy="266370"/>
              </a:xfrm>
              <a:custGeom>
                <a:rect b="b" l="l" r="r" t="t"/>
                <a:pathLst>
                  <a:path extrusionOk="0" h="8174" w="76922">
                    <a:moveTo>
                      <a:pt x="23784" y="1"/>
                    </a:moveTo>
                    <a:lnTo>
                      <a:pt x="22416" y="1502"/>
                    </a:lnTo>
                    <a:lnTo>
                      <a:pt x="15345" y="1502"/>
                    </a:lnTo>
                    <a:lnTo>
                      <a:pt x="13143" y="3970"/>
                    </a:lnTo>
                    <a:lnTo>
                      <a:pt x="6271" y="3970"/>
                    </a:lnTo>
                    <a:lnTo>
                      <a:pt x="4337" y="6139"/>
                    </a:lnTo>
                    <a:lnTo>
                      <a:pt x="1835" y="6139"/>
                    </a:lnTo>
                    <a:lnTo>
                      <a:pt x="0" y="8174"/>
                    </a:lnTo>
                    <a:lnTo>
                      <a:pt x="76922" y="8174"/>
                    </a:lnTo>
                    <a:lnTo>
                      <a:pt x="72485" y="3970"/>
                    </a:lnTo>
                    <a:lnTo>
                      <a:pt x="69183" y="3970"/>
                    </a:lnTo>
                    <a:lnTo>
                      <a:pt x="67115" y="2069"/>
                    </a:lnTo>
                    <a:lnTo>
                      <a:pt x="58509" y="2069"/>
                    </a:lnTo>
                    <a:lnTo>
                      <a:pt x="566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1"/>
              <p:cNvSpPr/>
              <p:nvPr/>
            </p:nvSpPr>
            <p:spPr>
              <a:xfrm>
                <a:off x="3410579" y="3772960"/>
                <a:ext cx="955531" cy="70682"/>
              </a:xfrm>
              <a:custGeom>
                <a:rect b="b" l="l" r="r" t="t"/>
                <a:pathLst>
                  <a:path extrusionOk="0" h="2169" w="29322">
                    <a:moveTo>
                      <a:pt x="1935" y="0"/>
                    </a:moveTo>
                    <a:lnTo>
                      <a:pt x="1" y="2169"/>
                    </a:lnTo>
                    <a:lnTo>
                      <a:pt x="293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p:nvPr/>
            </p:nvSpPr>
            <p:spPr>
              <a:xfrm>
                <a:off x="4945435" y="3772960"/>
                <a:ext cx="739182" cy="51130"/>
              </a:xfrm>
              <a:custGeom>
                <a:rect b="b" l="l" r="r" t="t"/>
                <a:pathLst>
                  <a:path extrusionOk="0" h="1569" w="22683">
                    <a:moveTo>
                      <a:pt x="21048" y="0"/>
                    </a:moveTo>
                    <a:lnTo>
                      <a:pt x="0" y="768"/>
                    </a:lnTo>
                    <a:lnTo>
                      <a:pt x="22683" y="1568"/>
                    </a:lnTo>
                    <a:lnTo>
                      <a:pt x="210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41"/>
            <p:cNvSpPr/>
            <p:nvPr/>
          </p:nvSpPr>
          <p:spPr>
            <a:xfrm>
              <a:off x="825" y="3909925"/>
              <a:ext cx="9144064" cy="2091863"/>
            </a:xfrm>
            <a:custGeom>
              <a:rect b="b" l="l" r="r" t="t"/>
              <a:pathLst>
                <a:path extrusionOk="0" h="100173" w="208483">
                  <a:moveTo>
                    <a:pt x="0" y="1"/>
                  </a:moveTo>
                  <a:lnTo>
                    <a:pt x="208482" y="1"/>
                  </a:lnTo>
                  <a:lnTo>
                    <a:pt x="208482" y="100172"/>
                  </a:lnTo>
                  <a:lnTo>
                    <a:pt x="0" y="100172"/>
                  </a:lnTo>
                  <a:close/>
                </a:path>
              </a:pathLst>
            </a:custGeom>
            <a:gradFill>
              <a:gsLst>
                <a:gs pos="0">
                  <a:srgbClr val="D0F3FF">
                    <a:alpha val="32549"/>
                  </a:srgbClr>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42"/>
          <p:cNvSpPr txBox="1"/>
          <p:nvPr>
            <p:ph idx="1" type="subTitle"/>
          </p:nvPr>
        </p:nvSpPr>
        <p:spPr>
          <a:xfrm>
            <a:off x="4322438" y="3230128"/>
            <a:ext cx="2339700" cy="528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t/>
            </a:r>
            <a:endParaRPr/>
          </a:p>
        </p:txBody>
      </p:sp>
      <p:pic>
        <p:nvPicPr>
          <p:cNvPr id="801" name="Google Shape;801;p42"/>
          <p:cNvPicPr preferRelativeResize="0"/>
          <p:nvPr/>
        </p:nvPicPr>
        <p:blipFill>
          <a:blip r:embed="rId3">
            <a:alphaModFix/>
          </a:blip>
          <a:stretch>
            <a:fillRect/>
          </a:stretch>
        </p:blipFill>
        <p:spPr>
          <a:xfrm>
            <a:off x="1410350" y="2088876"/>
            <a:ext cx="6107401" cy="160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pic>
        <p:nvPicPr>
          <p:cNvPr id="806" name="Google Shape;806;p43"/>
          <p:cNvPicPr preferRelativeResize="0"/>
          <p:nvPr/>
        </p:nvPicPr>
        <p:blipFill>
          <a:blip r:embed="rId3">
            <a:alphaModFix/>
          </a:blip>
          <a:stretch>
            <a:fillRect/>
          </a:stretch>
        </p:blipFill>
        <p:spPr>
          <a:xfrm>
            <a:off x="980200" y="1747800"/>
            <a:ext cx="7183601" cy="226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4"/>
          <p:cNvSpPr/>
          <p:nvPr/>
        </p:nvSpPr>
        <p:spPr>
          <a:xfrm>
            <a:off x="1797484" y="3909921"/>
            <a:ext cx="1676236" cy="2233873"/>
          </a:xfrm>
          <a:custGeom>
            <a:rect b="b" l="l" r="r" t="t"/>
            <a:pathLst>
              <a:path extrusionOk="0" h="68550" w="51438">
                <a:moveTo>
                  <a:pt x="49569" y="1"/>
                </a:moveTo>
                <a:lnTo>
                  <a:pt x="39095" y="13877"/>
                </a:lnTo>
                <a:lnTo>
                  <a:pt x="36760" y="16946"/>
                </a:lnTo>
                <a:lnTo>
                  <a:pt x="35226" y="18947"/>
                </a:lnTo>
                <a:lnTo>
                  <a:pt x="15612" y="44866"/>
                </a:lnTo>
                <a:lnTo>
                  <a:pt x="1" y="68550"/>
                </a:lnTo>
                <a:lnTo>
                  <a:pt x="7306" y="68550"/>
                </a:lnTo>
                <a:lnTo>
                  <a:pt x="40563" y="16913"/>
                </a:lnTo>
                <a:lnTo>
                  <a:pt x="42731" y="13544"/>
                </a:lnTo>
                <a:lnTo>
                  <a:pt x="43165" y="12843"/>
                </a:lnTo>
                <a:lnTo>
                  <a:pt x="51437"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4"/>
          <p:cNvSpPr/>
          <p:nvPr/>
        </p:nvSpPr>
        <p:spPr>
          <a:xfrm>
            <a:off x="5667192" y="3909921"/>
            <a:ext cx="1579484" cy="2233873"/>
          </a:xfrm>
          <a:custGeom>
            <a:rect b="b" l="l" r="r" t="t"/>
            <a:pathLst>
              <a:path extrusionOk="0" h="68550" w="48469">
                <a:moveTo>
                  <a:pt x="0" y="1"/>
                </a:moveTo>
                <a:cubicBezTo>
                  <a:pt x="434" y="2369"/>
                  <a:pt x="901" y="4904"/>
                  <a:pt x="1401" y="7606"/>
                </a:cubicBezTo>
                <a:cubicBezTo>
                  <a:pt x="4270" y="23250"/>
                  <a:pt x="8139" y="44566"/>
                  <a:pt x="12476" y="68550"/>
                </a:cubicBezTo>
                <a:lnTo>
                  <a:pt x="48468" y="68550"/>
                </a:lnTo>
                <a:lnTo>
                  <a:pt x="3336"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4"/>
          <p:cNvSpPr txBox="1"/>
          <p:nvPr>
            <p:ph type="title"/>
          </p:nvPr>
        </p:nvSpPr>
        <p:spPr>
          <a:xfrm>
            <a:off x="2008225" y="1888650"/>
            <a:ext cx="1065300" cy="9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r>
              <a:rPr lang="en"/>
              <a:t>.</a:t>
            </a:r>
            <a:endParaRPr/>
          </a:p>
        </p:txBody>
      </p:sp>
      <p:sp>
        <p:nvSpPr>
          <p:cNvPr id="814" name="Google Shape;814;p44"/>
          <p:cNvSpPr txBox="1"/>
          <p:nvPr>
            <p:ph idx="2" type="title"/>
          </p:nvPr>
        </p:nvSpPr>
        <p:spPr>
          <a:xfrm>
            <a:off x="5191225" y="1855875"/>
            <a:ext cx="2894400" cy="3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Visualizations</a:t>
            </a:r>
            <a:endParaRPr/>
          </a:p>
        </p:txBody>
      </p:sp>
      <p:sp>
        <p:nvSpPr>
          <p:cNvPr id="815" name="Google Shape;815;p44"/>
          <p:cNvSpPr txBox="1"/>
          <p:nvPr>
            <p:ph idx="1" type="subTitle"/>
          </p:nvPr>
        </p:nvSpPr>
        <p:spPr>
          <a:xfrm>
            <a:off x="5299250" y="2302650"/>
            <a:ext cx="3526200" cy="1302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https://public.tableau.com/app/profile/suhani.arjin/viz/Project4TitanicVizs/SexDashboard</a:t>
            </a:r>
            <a:endParaRPr/>
          </a:p>
        </p:txBody>
      </p:sp>
      <p:grpSp>
        <p:nvGrpSpPr>
          <p:cNvPr id="816" name="Google Shape;816;p44"/>
          <p:cNvGrpSpPr/>
          <p:nvPr/>
        </p:nvGrpSpPr>
        <p:grpSpPr>
          <a:xfrm>
            <a:off x="825" y="1189176"/>
            <a:ext cx="9144064" cy="4954618"/>
            <a:chOff x="825" y="1189176"/>
            <a:chExt cx="9144064" cy="4954618"/>
          </a:xfrm>
        </p:grpSpPr>
        <p:grpSp>
          <p:nvGrpSpPr>
            <p:cNvPr id="817" name="Google Shape;817;p44"/>
            <p:cNvGrpSpPr/>
            <p:nvPr/>
          </p:nvGrpSpPr>
          <p:grpSpPr>
            <a:xfrm>
              <a:off x="1797484" y="1189176"/>
              <a:ext cx="5450390" cy="4954618"/>
              <a:chOff x="1797484" y="1189176"/>
              <a:chExt cx="5450390" cy="4954618"/>
            </a:xfrm>
          </p:grpSpPr>
          <p:sp>
            <p:nvSpPr>
              <p:cNvPr id="818" name="Google Shape;818;p44"/>
              <p:cNvSpPr/>
              <p:nvPr/>
            </p:nvSpPr>
            <p:spPr>
              <a:xfrm>
                <a:off x="1797484" y="3909921"/>
                <a:ext cx="5450390" cy="2233873"/>
              </a:xfrm>
              <a:custGeom>
                <a:rect b="b" l="l" r="r" t="t"/>
                <a:pathLst>
                  <a:path extrusionOk="0" h="68550" w="167254">
                    <a:moveTo>
                      <a:pt x="45166" y="1"/>
                    </a:moveTo>
                    <a:lnTo>
                      <a:pt x="1" y="68550"/>
                    </a:lnTo>
                    <a:lnTo>
                      <a:pt x="167254" y="68550"/>
                    </a:lnTo>
                    <a:lnTo>
                      <a:pt x="122088"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4"/>
              <p:cNvSpPr/>
              <p:nvPr/>
            </p:nvSpPr>
            <p:spPr>
              <a:xfrm>
                <a:off x="2332293" y="3909921"/>
                <a:ext cx="1776247" cy="2233873"/>
              </a:xfrm>
              <a:custGeom>
                <a:rect b="b" l="l" r="r" t="t"/>
                <a:pathLst>
                  <a:path extrusionOk="0" h="68550" w="54507">
                    <a:moveTo>
                      <a:pt x="44132" y="1"/>
                    </a:moveTo>
                    <a:lnTo>
                      <a:pt x="34325" y="15245"/>
                    </a:lnTo>
                    <a:lnTo>
                      <a:pt x="0" y="68550"/>
                    </a:lnTo>
                    <a:lnTo>
                      <a:pt x="23084" y="68550"/>
                    </a:lnTo>
                    <a:lnTo>
                      <a:pt x="45566" y="19514"/>
                    </a:lnTo>
                    <a:lnTo>
                      <a:pt x="54506"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4"/>
              <p:cNvSpPr/>
              <p:nvPr/>
            </p:nvSpPr>
            <p:spPr>
              <a:xfrm>
                <a:off x="4495416" y="3909921"/>
                <a:ext cx="951164" cy="2233873"/>
              </a:xfrm>
              <a:custGeom>
                <a:rect b="b" l="l" r="r" t="t"/>
                <a:pathLst>
                  <a:path extrusionOk="0" h="68550" w="29188">
                    <a:moveTo>
                      <a:pt x="6838" y="1"/>
                    </a:moveTo>
                    <a:cubicBezTo>
                      <a:pt x="6171" y="6739"/>
                      <a:pt x="5337" y="14978"/>
                      <a:pt x="4403" y="24418"/>
                    </a:cubicBezTo>
                    <a:cubicBezTo>
                      <a:pt x="3136" y="37294"/>
                      <a:pt x="1601" y="52305"/>
                      <a:pt x="0" y="68550"/>
                    </a:cubicBezTo>
                    <a:lnTo>
                      <a:pt x="29188" y="68550"/>
                    </a:lnTo>
                    <a:lnTo>
                      <a:pt x="25151" y="12843"/>
                    </a:lnTo>
                    <a:lnTo>
                      <a:pt x="24217"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4"/>
              <p:cNvSpPr/>
              <p:nvPr/>
            </p:nvSpPr>
            <p:spPr>
              <a:xfrm>
                <a:off x="3494294" y="3909921"/>
                <a:ext cx="935946" cy="2233873"/>
              </a:xfrm>
              <a:custGeom>
                <a:rect b="b" l="l" r="r" t="t"/>
                <a:pathLst>
                  <a:path extrusionOk="0" h="68550" w="28721">
                    <a:moveTo>
                      <a:pt x="28287" y="1"/>
                    </a:moveTo>
                    <a:lnTo>
                      <a:pt x="20215" y="19581"/>
                    </a:lnTo>
                    <a:lnTo>
                      <a:pt x="19081" y="22250"/>
                    </a:lnTo>
                    <a:lnTo>
                      <a:pt x="17613" y="25819"/>
                    </a:lnTo>
                    <a:lnTo>
                      <a:pt x="0" y="68550"/>
                    </a:lnTo>
                    <a:lnTo>
                      <a:pt x="3336" y="68550"/>
                    </a:lnTo>
                    <a:cubicBezTo>
                      <a:pt x="9140" y="52938"/>
                      <a:pt x="14411" y="38595"/>
                      <a:pt x="18880" y="26586"/>
                    </a:cubicBezTo>
                    <a:cubicBezTo>
                      <a:pt x="19314" y="25419"/>
                      <a:pt x="19714" y="24251"/>
                      <a:pt x="20148" y="23117"/>
                    </a:cubicBezTo>
                    <a:cubicBezTo>
                      <a:pt x="20515" y="22116"/>
                      <a:pt x="20915" y="21116"/>
                      <a:pt x="21282" y="20115"/>
                    </a:cubicBezTo>
                    <a:cubicBezTo>
                      <a:pt x="24284" y="11976"/>
                      <a:pt x="26819" y="5138"/>
                      <a:pt x="28721" y="1"/>
                    </a:cubicBez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4"/>
              <p:cNvSpPr/>
              <p:nvPr/>
            </p:nvSpPr>
            <p:spPr>
              <a:xfrm>
                <a:off x="4340389" y="1189176"/>
                <a:ext cx="463101" cy="232642"/>
              </a:xfrm>
              <a:custGeom>
                <a:rect b="b" l="l" r="r" t="t"/>
                <a:pathLst>
                  <a:path extrusionOk="0" h="7139" w="14211">
                    <a:moveTo>
                      <a:pt x="7106" y="0"/>
                    </a:moveTo>
                    <a:lnTo>
                      <a:pt x="1" y="7139"/>
                    </a:lnTo>
                    <a:lnTo>
                      <a:pt x="14211" y="7139"/>
                    </a:lnTo>
                    <a:lnTo>
                      <a:pt x="7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4"/>
              <p:cNvSpPr/>
              <p:nvPr/>
            </p:nvSpPr>
            <p:spPr>
              <a:xfrm>
                <a:off x="4390409" y="1421779"/>
                <a:ext cx="362015" cy="183761"/>
              </a:xfrm>
              <a:custGeom>
                <a:rect b="b" l="l" r="r" t="t"/>
                <a:pathLst>
                  <a:path extrusionOk="0" h="5639" w="11109">
                    <a:moveTo>
                      <a:pt x="0" y="1"/>
                    </a:moveTo>
                    <a:lnTo>
                      <a:pt x="0" y="5638"/>
                    </a:lnTo>
                    <a:lnTo>
                      <a:pt x="11108" y="5638"/>
                    </a:lnTo>
                    <a:lnTo>
                      <a:pt x="11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4"/>
              <p:cNvSpPr/>
              <p:nvPr/>
            </p:nvSpPr>
            <p:spPr>
              <a:xfrm>
                <a:off x="4249082" y="1960955"/>
                <a:ext cx="645721" cy="1395755"/>
              </a:xfrm>
              <a:custGeom>
                <a:rect b="b" l="l" r="r" t="t"/>
                <a:pathLst>
                  <a:path extrusionOk="0" h="42831" w="19815">
                    <a:moveTo>
                      <a:pt x="3803" y="0"/>
                    </a:moveTo>
                    <a:lnTo>
                      <a:pt x="1" y="42831"/>
                    </a:lnTo>
                    <a:lnTo>
                      <a:pt x="19815" y="42831"/>
                    </a:lnTo>
                    <a:lnTo>
                      <a:pt x="16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4"/>
              <p:cNvSpPr/>
              <p:nvPr/>
            </p:nvSpPr>
            <p:spPr>
              <a:xfrm>
                <a:off x="4340389" y="1682666"/>
                <a:ext cx="463101" cy="215273"/>
              </a:xfrm>
              <a:custGeom>
                <a:rect b="b" l="l" r="r" t="t"/>
                <a:pathLst>
                  <a:path extrusionOk="0" h="6606" w="14211">
                    <a:moveTo>
                      <a:pt x="1" y="1"/>
                    </a:moveTo>
                    <a:lnTo>
                      <a:pt x="1001" y="6605"/>
                    </a:lnTo>
                    <a:lnTo>
                      <a:pt x="13210" y="6605"/>
                    </a:lnTo>
                    <a:lnTo>
                      <a:pt x="142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4"/>
              <p:cNvSpPr/>
              <p:nvPr/>
            </p:nvSpPr>
            <p:spPr>
              <a:xfrm>
                <a:off x="4408886" y="1442438"/>
                <a:ext cx="326136" cy="142440"/>
              </a:xfrm>
              <a:custGeom>
                <a:rect b="b" l="l" r="r" t="t"/>
                <a:pathLst>
                  <a:path extrusionOk="0" h="4371" w="10008">
                    <a:moveTo>
                      <a:pt x="0" y="1"/>
                    </a:moveTo>
                    <a:lnTo>
                      <a:pt x="0" y="4370"/>
                    </a:lnTo>
                    <a:lnTo>
                      <a:pt x="2802" y="4370"/>
                    </a:lnTo>
                    <a:lnTo>
                      <a:pt x="2802" y="1"/>
                    </a:lnTo>
                    <a:close/>
                    <a:moveTo>
                      <a:pt x="3203" y="1"/>
                    </a:moveTo>
                    <a:lnTo>
                      <a:pt x="3203" y="4370"/>
                    </a:lnTo>
                    <a:lnTo>
                      <a:pt x="6805" y="4370"/>
                    </a:lnTo>
                    <a:lnTo>
                      <a:pt x="6805" y="1"/>
                    </a:lnTo>
                    <a:close/>
                    <a:moveTo>
                      <a:pt x="7205" y="1"/>
                    </a:moveTo>
                    <a:lnTo>
                      <a:pt x="7205" y="4370"/>
                    </a:lnTo>
                    <a:lnTo>
                      <a:pt x="10007" y="4370"/>
                    </a:lnTo>
                    <a:lnTo>
                      <a:pt x="100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4"/>
              <p:cNvSpPr/>
              <p:nvPr/>
            </p:nvSpPr>
            <p:spPr>
              <a:xfrm>
                <a:off x="4431696" y="1960955"/>
                <a:ext cx="280481" cy="1395755"/>
              </a:xfrm>
              <a:custGeom>
                <a:rect b="b" l="l" r="r" t="t"/>
                <a:pathLst>
                  <a:path extrusionOk="0" h="42831" w="8607">
                    <a:moveTo>
                      <a:pt x="1669" y="0"/>
                    </a:moveTo>
                    <a:lnTo>
                      <a:pt x="1" y="42831"/>
                    </a:lnTo>
                    <a:lnTo>
                      <a:pt x="8607" y="42831"/>
                    </a:lnTo>
                    <a:lnTo>
                      <a:pt x="69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4"/>
              <p:cNvSpPr/>
              <p:nvPr/>
            </p:nvSpPr>
            <p:spPr>
              <a:xfrm>
                <a:off x="4658889" y="1960955"/>
                <a:ext cx="235901" cy="1395755"/>
              </a:xfrm>
              <a:custGeom>
                <a:rect b="b" l="l" r="r" t="t"/>
                <a:pathLst>
                  <a:path extrusionOk="0" h="42831" w="7239">
                    <a:moveTo>
                      <a:pt x="0" y="0"/>
                    </a:moveTo>
                    <a:lnTo>
                      <a:pt x="1635" y="42831"/>
                    </a:lnTo>
                    <a:lnTo>
                      <a:pt x="7239" y="42831"/>
                    </a:lnTo>
                    <a:lnTo>
                      <a:pt x="34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4"/>
              <p:cNvSpPr/>
              <p:nvPr/>
            </p:nvSpPr>
            <p:spPr>
              <a:xfrm>
                <a:off x="4658889" y="1682666"/>
                <a:ext cx="144591" cy="215273"/>
              </a:xfrm>
              <a:custGeom>
                <a:rect b="b" l="l" r="r" t="t"/>
                <a:pathLst>
                  <a:path extrusionOk="0" h="6606" w="4437">
                    <a:moveTo>
                      <a:pt x="567" y="1"/>
                    </a:moveTo>
                    <a:lnTo>
                      <a:pt x="0" y="6605"/>
                    </a:lnTo>
                    <a:lnTo>
                      <a:pt x="3436" y="6605"/>
                    </a:lnTo>
                    <a:lnTo>
                      <a:pt x="44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4"/>
              <p:cNvSpPr/>
              <p:nvPr/>
            </p:nvSpPr>
            <p:spPr>
              <a:xfrm>
                <a:off x="4455615" y="1682666"/>
                <a:ext cx="232675" cy="215273"/>
              </a:xfrm>
              <a:custGeom>
                <a:rect b="b" l="l" r="r" t="t"/>
                <a:pathLst>
                  <a:path extrusionOk="0" h="6606" w="7140">
                    <a:moveTo>
                      <a:pt x="1" y="1"/>
                    </a:moveTo>
                    <a:lnTo>
                      <a:pt x="935" y="6605"/>
                    </a:lnTo>
                    <a:lnTo>
                      <a:pt x="6238" y="6605"/>
                    </a:lnTo>
                    <a:lnTo>
                      <a:pt x="71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4"/>
              <p:cNvSpPr/>
              <p:nvPr/>
            </p:nvSpPr>
            <p:spPr>
              <a:xfrm>
                <a:off x="4404519" y="1952254"/>
                <a:ext cx="26135" cy="77200"/>
              </a:xfrm>
              <a:custGeom>
                <a:rect b="b" l="l" r="r" t="t"/>
                <a:pathLst>
                  <a:path extrusionOk="0" h="2369" w="802">
                    <a:moveTo>
                      <a:pt x="1" y="0"/>
                    </a:moveTo>
                    <a:lnTo>
                      <a:pt x="1"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4"/>
              <p:cNvSpPr/>
              <p:nvPr/>
            </p:nvSpPr>
            <p:spPr>
              <a:xfrm>
                <a:off x="4558881" y="1952254"/>
                <a:ext cx="26135" cy="77200"/>
              </a:xfrm>
              <a:custGeom>
                <a:rect b="b" l="l" r="r" t="t"/>
                <a:pathLst>
                  <a:path extrusionOk="0" h="2369" w="802">
                    <a:moveTo>
                      <a:pt x="1" y="0"/>
                    </a:moveTo>
                    <a:lnTo>
                      <a:pt x="1"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4"/>
              <p:cNvSpPr/>
              <p:nvPr/>
            </p:nvSpPr>
            <p:spPr>
              <a:xfrm>
                <a:off x="4713243" y="1952254"/>
                <a:ext cx="26103" cy="77200"/>
              </a:xfrm>
              <a:custGeom>
                <a:rect b="b" l="l" r="r" t="t"/>
                <a:pathLst>
                  <a:path extrusionOk="0" h="2369" w="801">
                    <a:moveTo>
                      <a:pt x="0" y="0"/>
                    </a:moveTo>
                    <a:lnTo>
                      <a:pt x="0"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4"/>
              <p:cNvSpPr/>
              <p:nvPr/>
            </p:nvSpPr>
            <p:spPr>
              <a:xfrm>
                <a:off x="4538222" y="2147903"/>
                <a:ext cx="67424" cy="120704"/>
              </a:xfrm>
              <a:custGeom>
                <a:rect b="b" l="l" r="r" t="t"/>
                <a:pathLst>
                  <a:path extrusionOk="0" h="3704" w="2069">
                    <a:moveTo>
                      <a:pt x="1035" y="0"/>
                    </a:moveTo>
                    <a:cubicBezTo>
                      <a:pt x="434" y="67"/>
                      <a:pt x="1" y="568"/>
                      <a:pt x="67" y="1168"/>
                    </a:cubicBezTo>
                    <a:lnTo>
                      <a:pt x="67" y="3703"/>
                    </a:lnTo>
                    <a:lnTo>
                      <a:pt x="2036" y="3703"/>
                    </a:lnTo>
                    <a:lnTo>
                      <a:pt x="2036" y="1168"/>
                    </a:lnTo>
                    <a:cubicBezTo>
                      <a:pt x="2069" y="568"/>
                      <a:pt x="1635" y="67"/>
                      <a:pt x="1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4"/>
              <p:cNvSpPr/>
              <p:nvPr/>
            </p:nvSpPr>
            <p:spPr>
              <a:xfrm>
                <a:off x="4538222" y="2508799"/>
                <a:ext cx="67424" cy="120672"/>
              </a:xfrm>
              <a:custGeom>
                <a:rect b="b" l="l" r="r" t="t"/>
                <a:pathLst>
                  <a:path extrusionOk="0" h="3703" w="2069">
                    <a:moveTo>
                      <a:pt x="1035" y="0"/>
                    </a:moveTo>
                    <a:cubicBezTo>
                      <a:pt x="434" y="33"/>
                      <a:pt x="1" y="567"/>
                      <a:pt x="67" y="1168"/>
                    </a:cubicBezTo>
                    <a:lnTo>
                      <a:pt x="67" y="3703"/>
                    </a:lnTo>
                    <a:lnTo>
                      <a:pt x="2036" y="3703"/>
                    </a:lnTo>
                    <a:lnTo>
                      <a:pt x="2036" y="1168"/>
                    </a:lnTo>
                    <a:cubicBezTo>
                      <a:pt x="2069" y="567"/>
                      <a:pt x="1635" y="33"/>
                      <a:pt x="1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4"/>
              <p:cNvSpPr/>
              <p:nvPr/>
            </p:nvSpPr>
            <p:spPr>
              <a:xfrm>
                <a:off x="4538222" y="2868586"/>
                <a:ext cx="67424" cy="121779"/>
              </a:xfrm>
              <a:custGeom>
                <a:rect b="b" l="l" r="r" t="t"/>
                <a:pathLst>
                  <a:path extrusionOk="0" h="3737" w="2069">
                    <a:moveTo>
                      <a:pt x="1035" y="0"/>
                    </a:moveTo>
                    <a:cubicBezTo>
                      <a:pt x="434" y="67"/>
                      <a:pt x="1" y="601"/>
                      <a:pt x="67" y="1201"/>
                    </a:cubicBezTo>
                    <a:lnTo>
                      <a:pt x="67" y="3736"/>
                    </a:lnTo>
                    <a:lnTo>
                      <a:pt x="2036" y="3736"/>
                    </a:lnTo>
                    <a:lnTo>
                      <a:pt x="2036" y="1201"/>
                    </a:lnTo>
                    <a:cubicBezTo>
                      <a:pt x="2069" y="601"/>
                      <a:pt x="1635" y="67"/>
                      <a:pt x="1035" y="34"/>
                    </a:cubicBezTo>
                    <a:lnTo>
                      <a:pt x="1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4"/>
              <p:cNvSpPr/>
              <p:nvPr/>
            </p:nvSpPr>
            <p:spPr>
              <a:xfrm>
                <a:off x="4164292" y="3212081"/>
                <a:ext cx="815307" cy="384826"/>
              </a:xfrm>
              <a:custGeom>
                <a:rect b="b" l="l" r="r" t="t"/>
                <a:pathLst>
                  <a:path extrusionOk="0" h="11809" w="25019">
                    <a:moveTo>
                      <a:pt x="1335" y="0"/>
                    </a:moveTo>
                    <a:lnTo>
                      <a:pt x="1" y="11809"/>
                    </a:lnTo>
                    <a:lnTo>
                      <a:pt x="25019" y="11809"/>
                    </a:lnTo>
                    <a:lnTo>
                      <a:pt x="2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4"/>
              <p:cNvSpPr/>
              <p:nvPr/>
            </p:nvSpPr>
            <p:spPr>
              <a:xfrm>
                <a:off x="4394743" y="3212081"/>
                <a:ext cx="355497" cy="384826"/>
              </a:xfrm>
              <a:custGeom>
                <a:rect b="b" l="l" r="r" t="t"/>
                <a:pathLst>
                  <a:path extrusionOk="0" h="11809" w="10909">
                    <a:moveTo>
                      <a:pt x="568" y="0"/>
                    </a:moveTo>
                    <a:lnTo>
                      <a:pt x="1" y="11809"/>
                    </a:lnTo>
                    <a:lnTo>
                      <a:pt x="10908" y="11809"/>
                    </a:lnTo>
                    <a:lnTo>
                      <a:pt x="103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4"/>
              <p:cNvSpPr/>
              <p:nvPr/>
            </p:nvSpPr>
            <p:spPr>
              <a:xfrm>
                <a:off x="4730612" y="3212081"/>
                <a:ext cx="248968" cy="384826"/>
              </a:xfrm>
              <a:custGeom>
                <a:rect b="b" l="l" r="r" t="t"/>
                <a:pathLst>
                  <a:path extrusionOk="0" h="11809" w="7640">
                    <a:moveTo>
                      <a:pt x="1" y="0"/>
                    </a:moveTo>
                    <a:lnTo>
                      <a:pt x="601" y="11809"/>
                    </a:lnTo>
                    <a:lnTo>
                      <a:pt x="7640" y="11809"/>
                    </a:lnTo>
                    <a:lnTo>
                      <a:pt x="63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4"/>
              <p:cNvSpPr/>
              <p:nvPr/>
            </p:nvSpPr>
            <p:spPr>
              <a:xfrm>
                <a:off x="4114969" y="3587086"/>
                <a:ext cx="910951" cy="41321"/>
              </a:xfrm>
              <a:custGeom>
                <a:rect b="b" l="l" r="r" t="t"/>
                <a:pathLst>
                  <a:path extrusionOk="0" h="1268" w="27954">
                    <a:moveTo>
                      <a:pt x="0" y="0"/>
                    </a:moveTo>
                    <a:lnTo>
                      <a:pt x="0" y="1268"/>
                    </a:lnTo>
                    <a:lnTo>
                      <a:pt x="27953" y="1268"/>
                    </a:lnTo>
                    <a:lnTo>
                      <a:pt x="279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4"/>
              <p:cNvSpPr/>
              <p:nvPr/>
            </p:nvSpPr>
            <p:spPr>
              <a:xfrm>
                <a:off x="4081274" y="3619705"/>
                <a:ext cx="978342" cy="23919"/>
              </a:xfrm>
              <a:custGeom>
                <a:rect b="b" l="l" r="r" t="t"/>
                <a:pathLst>
                  <a:path extrusionOk="0" h="734" w="30022">
                    <a:moveTo>
                      <a:pt x="0" y="0"/>
                    </a:moveTo>
                    <a:lnTo>
                      <a:pt x="0" y="734"/>
                    </a:lnTo>
                    <a:lnTo>
                      <a:pt x="30022" y="734"/>
                    </a:lnTo>
                    <a:lnTo>
                      <a:pt x="300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4"/>
              <p:cNvSpPr/>
              <p:nvPr/>
            </p:nvSpPr>
            <p:spPr>
              <a:xfrm>
                <a:off x="4340389" y="1539188"/>
                <a:ext cx="463101" cy="97860"/>
              </a:xfrm>
              <a:custGeom>
                <a:rect b="b" l="l" r="r" t="t"/>
                <a:pathLst>
                  <a:path extrusionOk="0" h="3003" w="14211">
                    <a:moveTo>
                      <a:pt x="3503" y="868"/>
                    </a:moveTo>
                    <a:lnTo>
                      <a:pt x="3503" y="1702"/>
                    </a:lnTo>
                    <a:lnTo>
                      <a:pt x="268" y="1702"/>
                    </a:lnTo>
                    <a:lnTo>
                      <a:pt x="268" y="868"/>
                    </a:lnTo>
                    <a:close/>
                    <a:moveTo>
                      <a:pt x="6972" y="868"/>
                    </a:moveTo>
                    <a:lnTo>
                      <a:pt x="6972" y="1702"/>
                    </a:lnTo>
                    <a:lnTo>
                      <a:pt x="3770" y="1702"/>
                    </a:lnTo>
                    <a:lnTo>
                      <a:pt x="3770" y="868"/>
                    </a:lnTo>
                    <a:close/>
                    <a:moveTo>
                      <a:pt x="10408" y="868"/>
                    </a:moveTo>
                    <a:lnTo>
                      <a:pt x="10408" y="1702"/>
                    </a:lnTo>
                    <a:lnTo>
                      <a:pt x="7239" y="1702"/>
                    </a:lnTo>
                    <a:lnTo>
                      <a:pt x="7239" y="868"/>
                    </a:lnTo>
                    <a:close/>
                    <a:moveTo>
                      <a:pt x="13944" y="868"/>
                    </a:moveTo>
                    <a:lnTo>
                      <a:pt x="13944" y="1702"/>
                    </a:lnTo>
                    <a:lnTo>
                      <a:pt x="10708" y="1702"/>
                    </a:lnTo>
                    <a:lnTo>
                      <a:pt x="10708" y="868"/>
                    </a:lnTo>
                    <a:close/>
                    <a:moveTo>
                      <a:pt x="1" y="0"/>
                    </a:moveTo>
                    <a:lnTo>
                      <a:pt x="1" y="2035"/>
                    </a:lnTo>
                    <a:lnTo>
                      <a:pt x="134" y="2035"/>
                    </a:lnTo>
                    <a:lnTo>
                      <a:pt x="6138" y="3003"/>
                    </a:lnTo>
                    <a:lnTo>
                      <a:pt x="14077" y="2035"/>
                    </a:lnTo>
                    <a:lnTo>
                      <a:pt x="14211" y="2035"/>
                    </a:lnTo>
                    <a:lnTo>
                      <a:pt x="14211" y="0"/>
                    </a:lnTo>
                    <a:lnTo>
                      <a:pt x="13944" y="0"/>
                    </a:lnTo>
                    <a:lnTo>
                      <a:pt x="13944" y="534"/>
                    </a:lnTo>
                    <a:lnTo>
                      <a:pt x="10708" y="534"/>
                    </a:lnTo>
                    <a:lnTo>
                      <a:pt x="10708" y="0"/>
                    </a:lnTo>
                    <a:lnTo>
                      <a:pt x="10442" y="0"/>
                    </a:lnTo>
                    <a:lnTo>
                      <a:pt x="10442" y="534"/>
                    </a:lnTo>
                    <a:lnTo>
                      <a:pt x="7239" y="534"/>
                    </a:lnTo>
                    <a:lnTo>
                      <a:pt x="7239" y="0"/>
                    </a:lnTo>
                    <a:lnTo>
                      <a:pt x="6972" y="0"/>
                    </a:lnTo>
                    <a:lnTo>
                      <a:pt x="6972" y="534"/>
                    </a:lnTo>
                    <a:lnTo>
                      <a:pt x="3803" y="534"/>
                    </a:lnTo>
                    <a:lnTo>
                      <a:pt x="3803" y="0"/>
                    </a:lnTo>
                    <a:lnTo>
                      <a:pt x="3503" y="0"/>
                    </a:lnTo>
                    <a:lnTo>
                      <a:pt x="3503" y="534"/>
                    </a:lnTo>
                    <a:lnTo>
                      <a:pt x="268" y="534"/>
                    </a:lnTo>
                    <a:lnTo>
                      <a:pt x="2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4"/>
              <p:cNvSpPr/>
              <p:nvPr/>
            </p:nvSpPr>
            <p:spPr>
              <a:xfrm>
                <a:off x="4553439" y="1756572"/>
                <a:ext cx="36987" cy="67456"/>
              </a:xfrm>
              <a:custGeom>
                <a:rect b="b" l="l" r="r" t="t"/>
                <a:pathLst>
                  <a:path extrusionOk="0" h="2070" w="1135">
                    <a:moveTo>
                      <a:pt x="568" y="1"/>
                    </a:moveTo>
                    <a:cubicBezTo>
                      <a:pt x="234" y="34"/>
                      <a:pt x="1" y="334"/>
                      <a:pt x="1" y="668"/>
                    </a:cubicBezTo>
                    <a:lnTo>
                      <a:pt x="1" y="2069"/>
                    </a:lnTo>
                    <a:lnTo>
                      <a:pt x="1135" y="2069"/>
                    </a:lnTo>
                    <a:lnTo>
                      <a:pt x="1135" y="668"/>
                    </a:lnTo>
                    <a:cubicBezTo>
                      <a:pt x="1135" y="334"/>
                      <a:pt x="901" y="34"/>
                      <a:pt x="5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4"/>
              <p:cNvSpPr/>
              <p:nvPr/>
            </p:nvSpPr>
            <p:spPr>
              <a:xfrm>
                <a:off x="4390409" y="1756572"/>
                <a:ext cx="45688" cy="67456"/>
              </a:xfrm>
              <a:custGeom>
                <a:rect b="b" l="l" r="r" t="t"/>
                <a:pathLst>
                  <a:path extrusionOk="0" h="2070" w="1402">
                    <a:moveTo>
                      <a:pt x="567" y="1"/>
                    </a:moveTo>
                    <a:cubicBezTo>
                      <a:pt x="234" y="34"/>
                      <a:pt x="0" y="334"/>
                      <a:pt x="100" y="668"/>
                    </a:cubicBezTo>
                    <a:lnTo>
                      <a:pt x="300" y="2069"/>
                    </a:lnTo>
                    <a:lnTo>
                      <a:pt x="1401" y="2069"/>
                    </a:lnTo>
                    <a:lnTo>
                      <a:pt x="1201" y="668"/>
                    </a:lnTo>
                    <a:cubicBezTo>
                      <a:pt x="1168" y="301"/>
                      <a:pt x="901" y="34"/>
                      <a:pt x="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4"/>
              <p:cNvSpPr/>
              <p:nvPr/>
            </p:nvSpPr>
            <p:spPr>
              <a:xfrm>
                <a:off x="4707801" y="1756572"/>
                <a:ext cx="45688" cy="67456"/>
              </a:xfrm>
              <a:custGeom>
                <a:rect b="b" l="l" r="r" t="t"/>
                <a:pathLst>
                  <a:path extrusionOk="0" h="2070" w="1402">
                    <a:moveTo>
                      <a:pt x="834" y="1"/>
                    </a:moveTo>
                    <a:cubicBezTo>
                      <a:pt x="501" y="34"/>
                      <a:pt x="234" y="301"/>
                      <a:pt x="201" y="668"/>
                    </a:cubicBezTo>
                    <a:lnTo>
                      <a:pt x="0" y="2069"/>
                    </a:lnTo>
                    <a:lnTo>
                      <a:pt x="1101" y="2069"/>
                    </a:lnTo>
                    <a:lnTo>
                      <a:pt x="1301" y="668"/>
                    </a:lnTo>
                    <a:cubicBezTo>
                      <a:pt x="1401" y="334"/>
                      <a:pt x="1168" y="34"/>
                      <a:pt x="8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4"/>
              <p:cNvSpPr/>
              <p:nvPr/>
            </p:nvSpPr>
            <p:spPr>
              <a:xfrm>
                <a:off x="4340389" y="1605501"/>
                <a:ext cx="463101" cy="77200"/>
              </a:xfrm>
              <a:custGeom>
                <a:rect b="b" l="l" r="r" t="t"/>
                <a:pathLst>
                  <a:path extrusionOk="0" h="2369" w="14211">
                    <a:moveTo>
                      <a:pt x="1" y="0"/>
                    </a:moveTo>
                    <a:lnTo>
                      <a:pt x="1" y="2369"/>
                    </a:lnTo>
                    <a:lnTo>
                      <a:pt x="14211" y="2369"/>
                    </a:lnTo>
                    <a:lnTo>
                      <a:pt x="142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4"/>
              <p:cNvSpPr/>
              <p:nvPr/>
            </p:nvSpPr>
            <p:spPr>
              <a:xfrm>
                <a:off x="4340389" y="1897900"/>
                <a:ext cx="463101" cy="63089"/>
              </a:xfrm>
              <a:custGeom>
                <a:rect b="b" l="l" r="r" t="t"/>
                <a:pathLst>
                  <a:path extrusionOk="0" h="1936" w="14211">
                    <a:moveTo>
                      <a:pt x="1" y="0"/>
                    </a:moveTo>
                    <a:lnTo>
                      <a:pt x="1" y="1935"/>
                    </a:lnTo>
                    <a:lnTo>
                      <a:pt x="14211" y="1935"/>
                    </a:lnTo>
                    <a:lnTo>
                      <a:pt x="142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4"/>
              <p:cNvSpPr/>
              <p:nvPr/>
            </p:nvSpPr>
            <p:spPr>
              <a:xfrm>
                <a:off x="3269285" y="3643591"/>
                <a:ext cx="2506696" cy="266370"/>
              </a:xfrm>
              <a:custGeom>
                <a:rect b="b" l="l" r="r" t="t"/>
                <a:pathLst>
                  <a:path extrusionOk="0" h="8174" w="76922">
                    <a:moveTo>
                      <a:pt x="23784" y="1"/>
                    </a:moveTo>
                    <a:lnTo>
                      <a:pt x="22416" y="1502"/>
                    </a:lnTo>
                    <a:lnTo>
                      <a:pt x="15345" y="1502"/>
                    </a:lnTo>
                    <a:lnTo>
                      <a:pt x="13143" y="3970"/>
                    </a:lnTo>
                    <a:lnTo>
                      <a:pt x="6271" y="3970"/>
                    </a:lnTo>
                    <a:lnTo>
                      <a:pt x="4337" y="6139"/>
                    </a:lnTo>
                    <a:lnTo>
                      <a:pt x="1835" y="6139"/>
                    </a:lnTo>
                    <a:lnTo>
                      <a:pt x="0" y="8174"/>
                    </a:lnTo>
                    <a:lnTo>
                      <a:pt x="76922" y="8174"/>
                    </a:lnTo>
                    <a:lnTo>
                      <a:pt x="72485" y="3970"/>
                    </a:lnTo>
                    <a:lnTo>
                      <a:pt x="69183" y="3970"/>
                    </a:lnTo>
                    <a:lnTo>
                      <a:pt x="67115" y="2069"/>
                    </a:lnTo>
                    <a:lnTo>
                      <a:pt x="58509" y="2069"/>
                    </a:lnTo>
                    <a:lnTo>
                      <a:pt x="566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4"/>
              <p:cNvSpPr/>
              <p:nvPr/>
            </p:nvSpPr>
            <p:spPr>
              <a:xfrm>
                <a:off x="3410579" y="3772960"/>
                <a:ext cx="955531" cy="70682"/>
              </a:xfrm>
              <a:custGeom>
                <a:rect b="b" l="l" r="r" t="t"/>
                <a:pathLst>
                  <a:path extrusionOk="0" h="2169" w="29322">
                    <a:moveTo>
                      <a:pt x="1935" y="0"/>
                    </a:moveTo>
                    <a:lnTo>
                      <a:pt x="1" y="2169"/>
                    </a:lnTo>
                    <a:lnTo>
                      <a:pt x="293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4"/>
              <p:cNvSpPr/>
              <p:nvPr/>
            </p:nvSpPr>
            <p:spPr>
              <a:xfrm>
                <a:off x="4945435" y="3772960"/>
                <a:ext cx="739182" cy="51130"/>
              </a:xfrm>
              <a:custGeom>
                <a:rect b="b" l="l" r="r" t="t"/>
                <a:pathLst>
                  <a:path extrusionOk="0" h="1569" w="22683">
                    <a:moveTo>
                      <a:pt x="21048" y="0"/>
                    </a:moveTo>
                    <a:lnTo>
                      <a:pt x="0" y="768"/>
                    </a:lnTo>
                    <a:lnTo>
                      <a:pt x="22683" y="1568"/>
                    </a:lnTo>
                    <a:lnTo>
                      <a:pt x="210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44"/>
            <p:cNvSpPr/>
            <p:nvPr/>
          </p:nvSpPr>
          <p:spPr>
            <a:xfrm>
              <a:off x="825" y="3909925"/>
              <a:ext cx="9144064" cy="2091863"/>
            </a:xfrm>
            <a:custGeom>
              <a:rect b="b" l="l" r="r" t="t"/>
              <a:pathLst>
                <a:path extrusionOk="0" h="100173" w="208483">
                  <a:moveTo>
                    <a:pt x="0" y="1"/>
                  </a:moveTo>
                  <a:lnTo>
                    <a:pt x="208482" y="1"/>
                  </a:lnTo>
                  <a:lnTo>
                    <a:pt x="208482" y="100172"/>
                  </a:lnTo>
                  <a:lnTo>
                    <a:pt x="0" y="100172"/>
                  </a:lnTo>
                  <a:close/>
                </a:path>
              </a:pathLst>
            </a:custGeom>
            <a:gradFill>
              <a:gsLst>
                <a:gs pos="0">
                  <a:srgbClr val="D0F3FF">
                    <a:alpha val="32549"/>
                  </a:srgbClr>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5"/>
          <p:cNvSpPr/>
          <p:nvPr/>
        </p:nvSpPr>
        <p:spPr>
          <a:xfrm>
            <a:off x="1797484" y="3909921"/>
            <a:ext cx="1676236" cy="2233873"/>
          </a:xfrm>
          <a:custGeom>
            <a:rect b="b" l="l" r="r" t="t"/>
            <a:pathLst>
              <a:path extrusionOk="0" h="68550" w="51438">
                <a:moveTo>
                  <a:pt x="49569" y="1"/>
                </a:moveTo>
                <a:lnTo>
                  <a:pt x="39095" y="13877"/>
                </a:lnTo>
                <a:lnTo>
                  <a:pt x="36760" y="16946"/>
                </a:lnTo>
                <a:lnTo>
                  <a:pt x="35226" y="18947"/>
                </a:lnTo>
                <a:lnTo>
                  <a:pt x="15612" y="44866"/>
                </a:lnTo>
                <a:lnTo>
                  <a:pt x="1" y="68550"/>
                </a:lnTo>
                <a:lnTo>
                  <a:pt x="7306" y="68550"/>
                </a:lnTo>
                <a:lnTo>
                  <a:pt x="40563" y="16913"/>
                </a:lnTo>
                <a:lnTo>
                  <a:pt x="42731" y="13544"/>
                </a:lnTo>
                <a:lnTo>
                  <a:pt x="43165" y="12843"/>
                </a:lnTo>
                <a:lnTo>
                  <a:pt x="51437"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5"/>
          <p:cNvSpPr/>
          <p:nvPr/>
        </p:nvSpPr>
        <p:spPr>
          <a:xfrm>
            <a:off x="5667192" y="3909921"/>
            <a:ext cx="1579484" cy="2233873"/>
          </a:xfrm>
          <a:custGeom>
            <a:rect b="b" l="l" r="r" t="t"/>
            <a:pathLst>
              <a:path extrusionOk="0" h="68550" w="48469">
                <a:moveTo>
                  <a:pt x="0" y="1"/>
                </a:moveTo>
                <a:cubicBezTo>
                  <a:pt x="434" y="2369"/>
                  <a:pt x="901" y="4904"/>
                  <a:pt x="1401" y="7606"/>
                </a:cubicBezTo>
                <a:cubicBezTo>
                  <a:pt x="4270" y="23250"/>
                  <a:pt x="8139" y="44566"/>
                  <a:pt x="12476" y="68550"/>
                </a:cubicBezTo>
                <a:lnTo>
                  <a:pt x="48468" y="68550"/>
                </a:lnTo>
                <a:lnTo>
                  <a:pt x="3336"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5"/>
          <p:cNvSpPr txBox="1"/>
          <p:nvPr>
            <p:ph type="title"/>
          </p:nvPr>
        </p:nvSpPr>
        <p:spPr>
          <a:xfrm>
            <a:off x="2008225" y="1888650"/>
            <a:ext cx="1065300" cy="9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r>
              <a:rPr lang="en"/>
              <a:t>.</a:t>
            </a:r>
            <a:endParaRPr/>
          </a:p>
        </p:txBody>
      </p:sp>
      <p:sp>
        <p:nvSpPr>
          <p:cNvPr id="859" name="Google Shape;859;p45"/>
          <p:cNvSpPr txBox="1"/>
          <p:nvPr>
            <p:ph idx="2" type="title"/>
          </p:nvPr>
        </p:nvSpPr>
        <p:spPr>
          <a:xfrm>
            <a:off x="5191225" y="1545175"/>
            <a:ext cx="2894400" cy="67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Supervised Machine Learning</a:t>
            </a:r>
            <a:endParaRPr/>
          </a:p>
        </p:txBody>
      </p:sp>
      <p:sp>
        <p:nvSpPr>
          <p:cNvPr id="860" name="Google Shape;860;p45"/>
          <p:cNvSpPr txBox="1"/>
          <p:nvPr>
            <p:ph idx="1" type="subTitle"/>
          </p:nvPr>
        </p:nvSpPr>
        <p:spPr>
          <a:xfrm>
            <a:off x="5468563" y="2313228"/>
            <a:ext cx="2339700" cy="528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Random Forest and Logistic Regression</a:t>
            </a:r>
            <a:endParaRPr/>
          </a:p>
        </p:txBody>
      </p:sp>
      <p:grpSp>
        <p:nvGrpSpPr>
          <p:cNvPr id="861" name="Google Shape;861;p45"/>
          <p:cNvGrpSpPr/>
          <p:nvPr/>
        </p:nvGrpSpPr>
        <p:grpSpPr>
          <a:xfrm>
            <a:off x="825" y="1189176"/>
            <a:ext cx="9144064" cy="4954618"/>
            <a:chOff x="825" y="1189176"/>
            <a:chExt cx="9144064" cy="4954618"/>
          </a:xfrm>
        </p:grpSpPr>
        <p:grpSp>
          <p:nvGrpSpPr>
            <p:cNvPr id="862" name="Google Shape;862;p45"/>
            <p:cNvGrpSpPr/>
            <p:nvPr/>
          </p:nvGrpSpPr>
          <p:grpSpPr>
            <a:xfrm>
              <a:off x="1797484" y="1189176"/>
              <a:ext cx="5450390" cy="4954618"/>
              <a:chOff x="1797484" y="1189176"/>
              <a:chExt cx="5450390" cy="4954618"/>
            </a:xfrm>
          </p:grpSpPr>
          <p:sp>
            <p:nvSpPr>
              <p:cNvPr id="863" name="Google Shape;863;p45"/>
              <p:cNvSpPr/>
              <p:nvPr/>
            </p:nvSpPr>
            <p:spPr>
              <a:xfrm>
                <a:off x="1797484" y="3909921"/>
                <a:ext cx="5450390" cy="2233873"/>
              </a:xfrm>
              <a:custGeom>
                <a:rect b="b" l="l" r="r" t="t"/>
                <a:pathLst>
                  <a:path extrusionOk="0" h="68550" w="167254">
                    <a:moveTo>
                      <a:pt x="45166" y="1"/>
                    </a:moveTo>
                    <a:lnTo>
                      <a:pt x="1" y="68550"/>
                    </a:lnTo>
                    <a:lnTo>
                      <a:pt x="167254" y="68550"/>
                    </a:lnTo>
                    <a:lnTo>
                      <a:pt x="122088"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5"/>
              <p:cNvSpPr/>
              <p:nvPr/>
            </p:nvSpPr>
            <p:spPr>
              <a:xfrm>
                <a:off x="2332293" y="3909921"/>
                <a:ext cx="1776247" cy="2233873"/>
              </a:xfrm>
              <a:custGeom>
                <a:rect b="b" l="l" r="r" t="t"/>
                <a:pathLst>
                  <a:path extrusionOk="0" h="68550" w="54507">
                    <a:moveTo>
                      <a:pt x="44132" y="1"/>
                    </a:moveTo>
                    <a:lnTo>
                      <a:pt x="34325" y="15245"/>
                    </a:lnTo>
                    <a:lnTo>
                      <a:pt x="0" y="68550"/>
                    </a:lnTo>
                    <a:lnTo>
                      <a:pt x="23084" y="68550"/>
                    </a:lnTo>
                    <a:lnTo>
                      <a:pt x="45566" y="19514"/>
                    </a:lnTo>
                    <a:lnTo>
                      <a:pt x="54506"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5"/>
              <p:cNvSpPr/>
              <p:nvPr/>
            </p:nvSpPr>
            <p:spPr>
              <a:xfrm>
                <a:off x="4495416" y="3909921"/>
                <a:ext cx="951164" cy="2233873"/>
              </a:xfrm>
              <a:custGeom>
                <a:rect b="b" l="l" r="r" t="t"/>
                <a:pathLst>
                  <a:path extrusionOk="0" h="68550" w="29188">
                    <a:moveTo>
                      <a:pt x="6838" y="1"/>
                    </a:moveTo>
                    <a:cubicBezTo>
                      <a:pt x="6171" y="6739"/>
                      <a:pt x="5337" y="14978"/>
                      <a:pt x="4403" y="24418"/>
                    </a:cubicBezTo>
                    <a:cubicBezTo>
                      <a:pt x="3136" y="37294"/>
                      <a:pt x="1601" y="52305"/>
                      <a:pt x="0" y="68550"/>
                    </a:cubicBezTo>
                    <a:lnTo>
                      <a:pt x="29188" y="68550"/>
                    </a:lnTo>
                    <a:lnTo>
                      <a:pt x="25151" y="12843"/>
                    </a:lnTo>
                    <a:lnTo>
                      <a:pt x="24217" y="1"/>
                    </a:ln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5"/>
              <p:cNvSpPr/>
              <p:nvPr/>
            </p:nvSpPr>
            <p:spPr>
              <a:xfrm>
                <a:off x="3494294" y="3909921"/>
                <a:ext cx="935946" cy="2233873"/>
              </a:xfrm>
              <a:custGeom>
                <a:rect b="b" l="l" r="r" t="t"/>
                <a:pathLst>
                  <a:path extrusionOk="0" h="68550" w="28721">
                    <a:moveTo>
                      <a:pt x="28287" y="1"/>
                    </a:moveTo>
                    <a:lnTo>
                      <a:pt x="20215" y="19581"/>
                    </a:lnTo>
                    <a:lnTo>
                      <a:pt x="19081" y="22250"/>
                    </a:lnTo>
                    <a:lnTo>
                      <a:pt x="17613" y="25819"/>
                    </a:lnTo>
                    <a:lnTo>
                      <a:pt x="0" y="68550"/>
                    </a:lnTo>
                    <a:lnTo>
                      <a:pt x="3336" y="68550"/>
                    </a:lnTo>
                    <a:cubicBezTo>
                      <a:pt x="9140" y="52938"/>
                      <a:pt x="14411" y="38595"/>
                      <a:pt x="18880" y="26586"/>
                    </a:cubicBezTo>
                    <a:cubicBezTo>
                      <a:pt x="19314" y="25419"/>
                      <a:pt x="19714" y="24251"/>
                      <a:pt x="20148" y="23117"/>
                    </a:cubicBezTo>
                    <a:cubicBezTo>
                      <a:pt x="20515" y="22116"/>
                      <a:pt x="20915" y="21116"/>
                      <a:pt x="21282" y="20115"/>
                    </a:cubicBezTo>
                    <a:cubicBezTo>
                      <a:pt x="24284" y="11976"/>
                      <a:pt x="26819" y="5138"/>
                      <a:pt x="28721" y="1"/>
                    </a:cubicBezTo>
                    <a:close/>
                  </a:path>
                </a:pathLst>
              </a:custGeom>
              <a:solidFill>
                <a:srgbClr val="6B919E">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5"/>
              <p:cNvSpPr/>
              <p:nvPr/>
            </p:nvSpPr>
            <p:spPr>
              <a:xfrm>
                <a:off x="4340389" y="1189176"/>
                <a:ext cx="463101" cy="232642"/>
              </a:xfrm>
              <a:custGeom>
                <a:rect b="b" l="l" r="r" t="t"/>
                <a:pathLst>
                  <a:path extrusionOk="0" h="7139" w="14211">
                    <a:moveTo>
                      <a:pt x="7106" y="0"/>
                    </a:moveTo>
                    <a:lnTo>
                      <a:pt x="1" y="7139"/>
                    </a:lnTo>
                    <a:lnTo>
                      <a:pt x="14211" y="7139"/>
                    </a:lnTo>
                    <a:lnTo>
                      <a:pt x="7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5"/>
              <p:cNvSpPr/>
              <p:nvPr/>
            </p:nvSpPr>
            <p:spPr>
              <a:xfrm>
                <a:off x="4390409" y="1421779"/>
                <a:ext cx="362015" cy="183761"/>
              </a:xfrm>
              <a:custGeom>
                <a:rect b="b" l="l" r="r" t="t"/>
                <a:pathLst>
                  <a:path extrusionOk="0" h="5639" w="11109">
                    <a:moveTo>
                      <a:pt x="0" y="1"/>
                    </a:moveTo>
                    <a:lnTo>
                      <a:pt x="0" y="5638"/>
                    </a:lnTo>
                    <a:lnTo>
                      <a:pt x="11108" y="5638"/>
                    </a:lnTo>
                    <a:lnTo>
                      <a:pt x="11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5"/>
              <p:cNvSpPr/>
              <p:nvPr/>
            </p:nvSpPr>
            <p:spPr>
              <a:xfrm>
                <a:off x="4249082" y="1960955"/>
                <a:ext cx="645721" cy="1395755"/>
              </a:xfrm>
              <a:custGeom>
                <a:rect b="b" l="l" r="r" t="t"/>
                <a:pathLst>
                  <a:path extrusionOk="0" h="42831" w="19815">
                    <a:moveTo>
                      <a:pt x="3803" y="0"/>
                    </a:moveTo>
                    <a:lnTo>
                      <a:pt x="1" y="42831"/>
                    </a:lnTo>
                    <a:lnTo>
                      <a:pt x="19815" y="42831"/>
                    </a:lnTo>
                    <a:lnTo>
                      <a:pt x="16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5"/>
              <p:cNvSpPr/>
              <p:nvPr/>
            </p:nvSpPr>
            <p:spPr>
              <a:xfrm>
                <a:off x="4340389" y="1682666"/>
                <a:ext cx="463101" cy="215273"/>
              </a:xfrm>
              <a:custGeom>
                <a:rect b="b" l="l" r="r" t="t"/>
                <a:pathLst>
                  <a:path extrusionOk="0" h="6606" w="14211">
                    <a:moveTo>
                      <a:pt x="1" y="1"/>
                    </a:moveTo>
                    <a:lnTo>
                      <a:pt x="1001" y="6605"/>
                    </a:lnTo>
                    <a:lnTo>
                      <a:pt x="13210" y="6605"/>
                    </a:lnTo>
                    <a:lnTo>
                      <a:pt x="142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5"/>
              <p:cNvSpPr/>
              <p:nvPr/>
            </p:nvSpPr>
            <p:spPr>
              <a:xfrm>
                <a:off x="4408886" y="1442438"/>
                <a:ext cx="326136" cy="142440"/>
              </a:xfrm>
              <a:custGeom>
                <a:rect b="b" l="l" r="r" t="t"/>
                <a:pathLst>
                  <a:path extrusionOk="0" h="4371" w="10008">
                    <a:moveTo>
                      <a:pt x="0" y="1"/>
                    </a:moveTo>
                    <a:lnTo>
                      <a:pt x="0" y="4370"/>
                    </a:lnTo>
                    <a:lnTo>
                      <a:pt x="2802" y="4370"/>
                    </a:lnTo>
                    <a:lnTo>
                      <a:pt x="2802" y="1"/>
                    </a:lnTo>
                    <a:close/>
                    <a:moveTo>
                      <a:pt x="3203" y="1"/>
                    </a:moveTo>
                    <a:lnTo>
                      <a:pt x="3203" y="4370"/>
                    </a:lnTo>
                    <a:lnTo>
                      <a:pt x="6805" y="4370"/>
                    </a:lnTo>
                    <a:lnTo>
                      <a:pt x="6805" y="1"/>
                    </a:lnTo>
                    <a:close/>
                    <a:moveTo>
                      <a:pt x="7205" y="1"/>
                    </a:moveTo>
                    <a:lnTo>
                      <a:pt x="7205" y="4370"/>
                    </a:lnTo>
                    <a:lnTo>
                      <a:pt x="10007" y="4370"/>
                    </a:lnTo>
                    <a:lnTo>
                      <a:pt x="100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5"/>
              <p:cNvSpPr/>
              <p:nvPr/>
            </p:nvSpPr>
            <p:spPr>
              <a:xfrm>
                <a:off x="4431696" y="1960955"/>
                <a:ext cx="280481" cy="1395755"/>
              </a:xfrm>
              <a:custGeom>
                <a:rect b="b" l="l" r="r" t="t"/>
                <a:pathLst>
                  <a:path extrusionOk="0" h="42831" w="8607">
                    <a:moveTo>
                      <a:pt x="1669" y="0"/>
                    </a:moveTo>
                    <a:lnTo>
                      <a:pt x="1" y="42831"/>
                    </a:lnTo>
                    <a:lnTo>
                      <a:pt x="8607" y="42831"/>
                    </a:lnTo>
                    <a:lnTo>
                      <a:pt x="69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5"/>
              <p:cNvSpPr/>
              <p:nvPr/>
            </p:nvSpPr>
            <p:spPr>
              <a:xfrm>
                <a:off x="4658889" y="1960955"/>
                <a:ext cx="235901" cy="1395755"/>
              </a:xfrm>
              <a:custGeom>
                <a:rect b="b" l="l" r="r" t="t"/>
                <a:pathLst>
                  <a:path extrusionOk="0" h="42831" w="7239">
                    <a:moveTo>
                      <a:pt x="0" y="0"/>
                    </a:moveTo>
                    <a:lnTo>
                      <a:pt x="1635" y="42831"/>
                    </a:lnTo>
                    <a:lnTo>
                      <a:pt x="7239" y="42831"/>
                    </a:lnTo>
                    <a:lnTo>
                      <a:pt x="34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5"/>
              <p:cNvSpPr/>
              <p:nvPr/>
            </p:nvSpPr>
            <p:spPr>
              <a:xfrm>
                <a:off x="4658889" y="1682666"/>
                <a:ext cx="144591" cy="215273"/>
              </a:xfrm>
              <a:custGeom>
                <a:rect b="b" l="l" r="r" t="t"/>
                <a:pathLst>
                  <a:path extrusionOk="0" h="6606" w="4437">
                    <a:moveTo>
                      <a:pt x="567" y="1"/>
                    </a:moveTo>
                    <a:lnTo>
                      <a:pt x="0" y="6605"/>
                    </a:lnTo>
                    <a:lnTo>
                      <a:pt x="3436" y="6605"/>
                    </a:lnTo>
                    <a:lnTo>
                      <a:pt x="44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5"/>
              <p:cNvSpPr/>
              <p:nvPr/>
            </p:nvSpPr>
            <p:spPr>
              <a:xfrm>
                <a:off x="4455615" y="1682666"/>
                <a:ext cx="232675" cy="215273"/>
              </a:xfrm>
              <a:custGeom>
                <a:rect b="b" l="l" r="r" t="t"/>
                <a:pathLst>
                  <a:path extrusionOk="0" h="6606" w="7140">
                    <a:moveTo>
                      <a:pt x="1" y="1"/>
                    </a:moveTo>
                    <a:lnTo>
                      <a:pt x="935" y="6605"/>
                    </a:lnTo>
                    <a:lnTo>
                      <a:pt x="6238" y="6605"/>
                    </a:lnTo>
                    <a:lnTo>
                      <a:pt x="71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5"/>
              <p:cNvSpPr/>
              <p:nvPr/>
            </p:nvSpPr>
            <p:spPr>
              <a:xfrm>
                <a:off x="4404519" y="1952254"/>
                <a:ext cx="26135" cy="77200"/>
              </a:xfrm>
              <a:custGeom>
                <a:rect b="b" l="l" r="r" t="t"/>
                <a:pathLst>
                  <a:path extrusionOk="0" h="2369" w="802">
                    <a:moveTo>
                      <a:pt x="1" y="0"/>
                    </a:moveTo>
                    <a:lnTo>
                      <a:pt x="1"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5"/>
              <p:cNvSpPr/>
              <p:nvPr/>
            </p:nvSpPr>
            <p:spPr>
              <a:xfrm>
                <a:off x="4558881" y="1952254"/>
                <a:ext cx="26135" cy="77200"/>
              </a:xfrm>
              <a:custGeom>
                <a:rect b="b" l="l" r="r" t="t"/>
                <a:pathLst>
                  <a:path extrusionOk="0" h="2369" w="802">
                    <a:moveTo>
                      <a:pt x="1" y="0"/>
                    </a:moveTo>
                    <a:lnTo>
                      <a:pt x="1"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5"/>
              <p:cNvSpPr/>
              <p:nvPr/>
            </p:nvSpPr>
            <p:spPr>
              <a:xfrm>
                <a:off x="4713243" y="1952254"/>
                <a:ext cx="26103" cy="77200"/>
              </a:xfrm>
              <a:custGeom>
                <a:rect b="b" l="l" r="r" t="t"/>
                <a:pathLst>
                  <a:path extrusionOk="0" h="2369" w="801">
                    <a:moveTo>
                      <a:pt x="0" y="0"/>
                    </a:moveTo>
                    <a:lnTo>
                      <a:pt x="0" y="2369"/>
                    </a:lnTo>
                    <a:lnTo>
                      <a:pt x="801" y="236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5"/>
              <p:cNvSpPr/>
              <p:nvPr/>
            </p:nvSpPr>
            <p:spPr>
              <a:xfrm>
                <a:off x="4538222" y="2147903"/>
                <a:ext cx="67424" cy="120704"/>
              </a:xfrm>
              <a:custGeom>
                <a:rect b="b" l="l" r="r" t="t"/>
                <a:pathLst>
                  <a:path extrusionOk="0" h="3704" w="2069">
                    <a:moveTo>
                      <a:pt x="1035" y="0"/>
                    </a:moveTo>
                    <a:cubicBezTo>
                      <a:pt x="434" y="67"/>
                      <a:pt x="1" y="568"/>
                      <a:pt x="67" y="1168"/>
                    </a:cubicBezTo>
                    <a:lnTo>
                      <a:pt x="67" y="3703"/>
                    </a:lnTo>
                    <a:lnTo>
                      <a:pt x="2036" y="3703"/>
                    </a:lnTo>
                    <a:lnTo>
                      <a:pt x="2036" y="1168"/>
                    </a:lnTo>
                    <a:cubicBezTo>
                      <a:pt x="2069" y="568"/>
                      <a:pt x="1635" y="67"/>
                      <a:pt x="1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5"/>
              <p:cNvSpPr/>
              <p:nvPr/>
            </p:nvSpPr>
            <p:spPr>
              <a:xfrm>
                <a:off x="4538222" y="2508799"/>
                <a:ext cx="67424" cy="120672"/>
              </a:xfrm>
              <a:custGeom>
                <a:rect b="b" l="l" r="r" t="t"/>
                <a:pathLst>
                  <a:path extrusionOk="0" h="3703" w="2069">
                    <a:moveTo>
                      <a:pt x="1035" y="0"/>
                    </a:moveTo>
                    <a:cubicBezTo>
                      <a:pt x="434" y="33"/>
                      <a:pt x="1" y="567"/>
                      <a:pt x="67" y="1168"/>
                    </a:cubicBezTo>
                    <a:lnTo>
                      <a:pt x="67" y="3703"/>
                    </a:lnTo>
                    <a:lnTo>
                      <a:pt x="2036" y="3703"/>
                    </a:lnTo>
                    <a:lnTo>
                      <a:pt x="2036" y="1168"/>
                    </a:lnTo>
                    <a:cubicBezTo>
                      <a:pt x="2069" y="567"/>
                      <a:pt x="1635" y="33"/>
                      <a:pt x="1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5"/>
              <p:cNvSpPr/>
              <p:nvPr/>
            </p:nvSpPr>
            <p:spPr>
              <a:xfrm>
                <a:off x="4538222" y="2868586"/>
                <a:ext cx="67424" cy="121779"/>
              </a:xfrm>
              <a:custGeom>
                <a:rect b="b" l="l" r="r" t="t"/>
                <a:pathLst>
                  <a:path extrusionOk="0" h="3737" w="2069">
                    <a:moveTo>
                      <a:pt x="1035" y="0"/>
                    </a:moveTo>
                    <a:cubicBezTo>
                      <a:pt x="434" y="67"/>
                      <a:pt x="1" y="601"/>
                      <a:pt x="67" y="1201"/>
                    </a:cubicBezTo>
                    <a:lnTo>
                      <a:pt x="67" y="3736"/>
                    </a:lnTo>
                    <a:lnTo>
                      <a:pt x="2036" y="3736"/>
                    </a:lnTo>
                    <a:lnTo>
                      <a:pt x="2036" y="1201"/>
                    </a:lnTo>
                    <a:cubicBezTo>
                      <a:pt x="2069" y="601"/>
                      <a:pt x="1635" y="67"/>
                      <a:pt x="1035" y="34"/>
                    </a:cubicBezTo>
                    <a:lnTo>
                      <a:pt x="1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5"/>
              <p:cNvSpPr/>
              <p:nvPr/>
            </p:nvSpPr>
            <p:spPr>
              <a:xfrm>
                <a:off x="4164292" y="3212081"/>
                <a:ext cx="815307" cy="384826"/>
              </a:xfrm>
              <a:custGeom>
                <a:rect b="b" l="l" r="r" t="t"/>
                <a:pathLst>
                  <a:path extrusionOk="0" h="11809" w="25019">
                    <a:moveTo>
                      <a:pt x="1335" y="0"/>
                    </a:moveTo>
                    <a:lnTo>
                      <a:pt x="1" y="11809"/>
                    </a:lnTo>
                    <a:lnTo>
                      <a:pt x="25019" y="11809"/>
                    </a:lnTo>
                    <a:lnTo>
                      <a:pt x="2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5"/>
              <p:cNvSpPr/>
              <p:nvPr/>
            </p:nvSpPr>
            <p:spPr>
              <a:xfrm>
                <a:off x="4394743" y="3212081"/>
                <a:ext cx="355497" cy="384826"/>
              </a:xfrm>
              <a:custGeom>
                <a:rect b="b" l="l" r="r" t="t"/>
                <a:pathLst>
                  <a:path extrusionOk="0" h="11809" w="10909">
                    <a:moveTo>
                      <a:pt x="568" y="0"/>
                    </a:moveTo>
                    <a:lnTo>
                      <a:pt x="1" y="11809"/>
                    </a:lnTo>
                    <a:lnTo>
                      <a:pt x="10908" y="11809"/>
                    </a:lnTo>
                    <a:lnTo>
                      <a:pt x="103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5"/>
              <p:cNvSpPr/>
              <p:nvPr/>
            </p:nvSpPr>
            <p:spPr>
              <a:xfrm>
                <a:off x="4730612" y="3212081"/>
                <a:ext cx="248968" cy="384826"/>
              </a:xfrm>
              <a:custGeom>
                <a:rect b="b" l="l" r="r" t="t"/>
                <a:pathLst>
                  <a:path extrusionOk="0" h="11809" w="7640">
                    <a:moveTo>
                      <a:pt x="1" y="0"/>
                    </a:moveTo>
                    <a:lnTo>
                      <a:pt x="601" y="11809"/>
                    </a:lnTo>
                    <a:lnTo>
                      <a:pt x="7640" y="11809"/>
                    </a:lnTo>
                    <a:lnTo>
                      <a:pt x="63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5"/>
              <p:cNvSpPr/>
              <p:nvPr/>
            </p:nvSpPr>
            <p:spPr>
              <a:xfrm>
                <a:off x="4114969" y="3587086"/>
                <a:ext cx="910951" cy="41321"/>
              </a:xfrm>
              <a:custGeom>
                <a:rect b="b" l="l" r="r" t="t"/>
                <a:pathLst>
                  <a:path extrusionOk="0" h="1268" w="27954">
                    <a:moveTo>
                      <a:pt x="0" y="0"/>
                    </a:moveTo>
                    <a:lnTo>
                      <a:pt x="0" y="1268"/>
                    </a:lnTo>
                    <a:lnTo>
                      <a:pt x="27953" y="1268"/>
                    </a:lnTo>
                    <a:lnTo>
                      <a:pt x="279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5"/>
              <p:cNvSpPr/>
              <p:nvPr/>
            </p:nvSpPr>
            <p:spPr>
              <a:xfrm>
                <a:off x="4081274" y="3619705"/>
                <a:ext cx="978342" cy="23919"/>
              </a:xfrm>
              <a:custGeom>
                <a:rect b="b" l="l" r="r" t="t"/>
                <a:pathLst>
                  <a:path extrusionOk="0" h="734" w="30022">
                    <a:moveTo>
                      <a:pt x="0" y="0"/>
                    </a:moveTo>
                    <a:lnTo>
                      <a:pt x="0" y="734"/>
                    </a:lnTo>
                    <a:lnTo>
                      <a:pt x="30022" y="734"/>
                    </a:lnTo>
                    <a:lnTo>
                      <a:pt x="300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5"/>
              <p:cNvSpPr/>
              <p:nvPr/>
            </p:nvSpPr>
            <p:spPr>
              <a:xfrm>
                <a:off x="4340389" y="1539188"/>
                <a:ext cx="463101" cy="97860"/>
              </a:xfrm>
              <a:custGeom>
                <a:rect b="b" l="l" r="r" t="t"/>
                <a:pathLst>
                  <a:path extrusionOk="0" h="3003" w="14211">
                    <a:moveTo>
                      <a:pt x="3503" y="868"/>
                    </a:moveTo>
                    <a:lnTo>
                      <a:pt x="3503" y="1702"/>
                    </a:lnTo>
                    <a:lnTo>
                      <a:pt x="268" y="1702"/>
                    </a:lnTo>
                    <a:lnTo>
                      <a:pt x="268" y="868"/>
                    </a:lnTo>
                    <a:close/>
                    <a:moveTo>
                      <a:pt x="6972" y="868"/>
                    </a:moveTo>
                    <a:lnTo>
                      <a:pt x="6972" y="1702"/>
                    </a:lnTo>
                    <a:lnTo>
                      <a:pt x="3770" y="1702"/>
                    </a:lnTo>
                    <a:lnTo>
                      <a:pt x="3770" y="868"/>
                    </a:lnTo>
                    <a:close/>
                    <a:moveTo>
                      <a:pt x="10408" y="868"/>
                    </a:moveTo>
                    <a:lnTo>
                      <a:pt x="10408" y="1702"/>
                    </a:lnTo>
                    <a:lnTo>
                      <a:pt x="7239" y="1702"/>
                    </a:lnTo>
                    <a:lnTo>
                      <a:pt x="7239" y="868"/>
                    </a:lnTo>
                    <a:close/>
                    <a:moveTo>
                      <a:pt x="13944" y="868"/>
                    </a:moveTo>
                    <a:lnTo>
                      <a:pt x="13944" y="1702"/>
                    </a:lnTo>
                    <a:lnTo>
                      <a:pt x="10708" y="1702"/>
                    </a:lnTo>
                    <a:lnTo>
                      <a:pt x="10708" y="868"/>
                    </a:lnTo>
                    <a:close/>
                    <a:moveTo>
                      <a:pt x="1" y="0"/>
                    </a:moveTo>
                    <a:lnTo>
                      <a:pt x="1" y="2035"/>
                    </a:lnTo>
                    <a:lnTo>
                      <a:pt x="134" y="2035"/>
                    </a:lnTo>
                    <a:lnTo>
                      <a:pt x="6138" y="3003"/>
                    </a:lnTo>
                    <a:lnTo>
                      <a:pt x="14077" y="2035"/>
                    </a:lnTo>
                    <a:lnTo>
                      <a:pt x="14211" y="2035"/>
                    </a:lnTo>
                    <a:lnTo>
                      <a:pt x="14211" y="0"/>
                    </a:lnTo>
                    <a:lnTo>
                      <a:pt x="13944" y="0"/>
                    </a:lnTo>
                    <a:lnTo>
                      <a:pt x="13944" y="534"/>
                    </a:lnTo>
                    <a:lnTo>
                      <a:pt x="10708" y="534"/>
                    </a:lnTo>
                    <a:lnTo>
                      <a:pt x="10708" y="0"/>
                    </a:lnTo>
                    <a:lnTo>
                      <a:pt x="10442" y="0"/>
                    </a:lnTo>
                    <a:lnTo>
                      <a:pt x="10442" y="534"/>
                    </a:lnTo>
                    <a:lnTo>
                      <a:pt x="7239" y="534"/>
                    </a:lnTo>
                    <a:lnTo>
                      <a:pt x="7239" y="0"/>
                    </a:lnTo>
                    <a:lnTo>
                      <a:pt x="6972" y="0"/>
                    </a:lnTo>
                    <a:lnTo>
                      <a:pt x="6972" y="534"/>
                    </a:lnTo>
                    <a:lnTo>
                      <a:pt x="3803" y="534"/>
                    </a:lnTo>
                    <a:lnTo>
                      <a:pt x="3803" y="0"/>
                    </a:lnTo>
                    <a:lnTo>
                      <a:pt x="3503" y="0"/>
                    </a:lnTo>
                    <a:lnTo>
                      <a:pt x="3503" y="534"/>
                    </a:lnTo>
                    <a:lnTo>
                      <a:pt x="268" y="534"/>
                    </a:lnTo>
                    <a:lnTo>
                      <a:pt x="2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5"/>
              <p:cNvSpPr/>
              <p:nvPr/>
            </p:nvSpPr>
            <p:spPr>
              <a:xfrm>
                <a:off x="4553439" y="1756572"/>
                <a:ext cx="36987" cy="67456"/>
              </a:xfrm>
              <a:custGeom>
                <a:rect b="b" l="l" r="r" t="t"/>
                <a:pathLst>
                  <a:path extrusionOk="0" h="2070" w="1135">
                    <a:moveTo>
                      <a:pt x="568" y="1"/>
                    </a:moveTo>
                    <a:cubicBezTo>
                      <a:pt x="234" y="34"/>
                      <a:pt x="1" y="334"/>
                      <a:pt x="1" y="668"/>
                    </a:cubicBezTo>
                    <a:lnTo>
                      <a:pt x="1" y="2069"/>
                    </a:lnTo>
                    <a:lnTo>
                      <a:pt x="1135" y="2069"/>
                    </a:lnTo>
                    <a:lnTo>
                      <a:pt x="1135" y="668"/>
                    </a:lnTo>
                    <a:cubicBezTo>
                      <a:pt x="1135" y="334"/>
                      <a:pt x="901" y="34"/>
                      <a:pt x="5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5"/>
              <p:cNvSpPr/>
              <p:nvPr/>
            </p:nvSpPr>
            <p:spPr>
              <a:xfrm>
                <a:off x="4390409" y="1756572"/>
                <a:ext cx="45688" cy="67456"/>
              </a:xfrm>
              <a:custGeom>
                <a:rect b="b" l="l" r="r" t="t"/>
                <a:pathLst>
                  <a:path extrusionOk="0" h="2070" w="1402">
                    <a:moveTo>
                      <a:pt x="567" y="1"/>
                    </a:moveTo>
                    <a:cubicBezTo>
                      <a:pt x="234" y="34"/>
                      <a:pt x="0" y="334"/>
                      <a:pt x="100" y="668"/>
                    </a:cubicBezTo>
                    <a:lnTo>
                      <a:pt x="300" y="2069"/>
                    </a:lnTo>
                    <a:lnTo>
                      <a:pt x="1401" y="2069"/>
                    </a:lnTo>
                    <a:lnTo>
                      <a:pt x="1201" y="668"/>
                    </a:lnTo>
                    <a:cubicBezTo>
                      <a:pt x="1168" y="301"/>
                      <a:pt x="901" y="34"/>
                      <a:pt x="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5"/>
              <p:cNvSpPr/>
              <p:nvPr/>
            </p:nvSpPr>
            <p:spPr>
              <a:xfrm>
                <a:off x="4707801" y="1756572"/>
                <a:ext cx="45688" cy="67456"/>
              </a:xfrm>
              <a:custGeom>
                <a:rect b="b" l="l" r="r" t="t"/>
                <a:pathLst>
                  <a:path extrusionOk="0" h="2070" w="1402">
                    <a:moveTo>
                      <a:pt x="834" y="1"/>
                    </a:moveTo>
                    <a:cubicBezTo>
                      <a:pt x="501" y="34"/>
                      <a:pt x="234" y="301"/>
                      <a:pt x="201" y="668"/>
                    </a:cubicBezTo>
                    <a:lnTo>
                      <a:pt x="0" y="2069"/>
                    </a:lnTo>
                    <a:lnTo>
                      <a:pt x="1101" y="2069"/>
                    </a:lnTo>
                    <a:lnTo>
                      <a:pt x="1301" y="668"/>
                    </a:lnTo>
                    <a:cubicBezTo>
                      <a:pt x="1401" y="334"/>
                      <a:pt x="1168" y="34"/>
                      <a:pt x="8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5"/>
              <p:cNvSpPr/>
              <p:nvPr/>
            </p:nvSpPr>
            <p:spPr>
              <a:xfrm>
                <a:off x="4340389" y="1605501"/>
                <a:ext cx="463101" cy="77200"/>
              </a:xfrm>
              <a:custGeom>
                <a:rect b="b" l="l" r="r" t="t"/>
                <a:pathLst>
                  <a:path extrusionOk="0" h="2369" w="14211">
                    <a:moveTo>
                      <a:pt x="1" y="0"/>
                    </a:moveTo>
                    <a:lnTo>
                      <a:pt x="1" y="2369"/>
                    </a:lnTo>
                    <a:lnTo>
                      <a:pt x="14211" y="2369"/>
                    </a:lnTo>
                    <a:lnTo>
                      <a:pt x="142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5"/>
              <p:cNvSpPr/>
              <p:nvPr/>
            </p:nvSpPr>
            <p:spPr>
              <a:xfrm>
                <a:off x="4340389" y="1897900"/>
                <a:ext cx="463101" cy="63089"/>
              </a:xfrm>
              <a:custGeom>
                <a:rect b="b" l="l" r="r" t="t"/>
                <a:pathLst>
                  <a:path extrusionOk="0" h="1936" w="14211">
                    <a:moveTo>
                      <a:pt x="1" y="0"/>
                    </a:moveTo>
                    <a:lnTo>
                      <a:pt x="1" y="1935"/>
                    </a:lnTo>
                    <a:lnTo>
                      <a:pt x="14211" y="1935"/>
                    </a:lnTo>
                    <a:lnTo>
                      <a:pt x="142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5"/>
              <p:cNvSpPr/>
              <p:nvPr/>
            </p:nvSpPr>
            <p:spPr>
              <a:xfrm>
                <a:off x="3269285" y="3643591"/>
                <a:ext cx="2506696" cy="266370"/>
              </a:xfrm>
              <a:custGeom>
                <a:rect b="b" l="l" r="r" t="t"/>
                <a:pathLst>
                  <a:path extrusionOk="0" h="8174" w="76922">
                    <a:moveTo>
                      <a:pt x="23784" y="1"/>
                    </a:moveTo>
                    <a:lnTo>
                      <a:pt x="22416" y="1502"/>
                    </a:lnTo>
                    <a:lnTo>
                      <a:pt x="15345" y="1502"/>
                    </a:lnTo>
                    <a:lnTo>
                      <a:pt x="13143" y="3970"/>
                    </a:lnTo>
                    <a:lnTo>
                      <a:pt x="6271" y="3970"/>
                    </a:lnTo>
                    <a:lnTo>
                      <a:pt x="4337" y="6139"/>
                    </a:lnTo>
                    <a:lnTo>
                      <a:pt x="1835" y="6139"/>
                    </a:lnTo>
                    <a:lnTo>
                      <a:pt x="0" y="8174"/>
                    </a:lnTo>
                    <a:lnTo>
                      <a:pt x="76922" y="8174"/>
                    </a:lnTo>
                    <a:lnTo>
                      <a:pt x="72485" y="3970"/>
                    </a:lnTo>
                    <a:lnTo>
                      <a:pt x="69183" y="3970"/>
                    </a:lnTo>
                    <a:lnTo>
                      <a:pt x="67115" y="2069"/>
                    </a:lnTo>
                    <a:lnTo>
                      <a:pt x="58509" y="2069"/>
                    </a:lnTo>
                    <a:lnTo>
                      <a:pt x="566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5"/>
              <p:cNvSpPr/>
              <p:nvPr/>
            </p:nvSpPr>
            <p:spPr>
              <a:xfrm>
                <a:off x="3410579" y="3772960"/>
                <a:ext cx="955531" cy="70682"/>
              </a:xfrm>
              <a:custGeom>
                <a:rect b="b" l="l" r="r" t="t"/>
                <a:pathLst>
                  <a:path extrusionOk="0" h="2169" w="29322">
                    <a:moveTo>
                      <a:pt x="1935" y="0"/>
                    </a:moveTo>
                    <a:lnTo>
                      <a:pt x="1" y="2169"/>
                    </a:lnTo>
                    <a:lnTo>
                      <a:pt x="293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5"/>
              <p:cNvSpPr/>
              <p:nvPr/>
            </p:nvSpPr>
            <p:spPr>
              <a:xfrm>
                <a:off x="4945435" y="3772960"/>
                <a:ext cx="739182" cy="51130"/>
              </a:xfrm>
              <a:custGeom>
                <a:rect b="b" l="l" r="r" t="t"/>
                <a:pathLst>
                  <a:path extrusionOk="0" h="1569" w="22683">
                    <a:moveTo>
                      <a:pt x="21048" y="0"/>
                    </a:moveTo>
                    <a:lnTo>
                      <a:pt x="0" y="768"/>
                    </a:lnTo>
                    <a:lnTo>
                      <a:pt x="22683" y="1568"/>
                    </a:lnTo>
                    <a:lnTo>
                      <a:pt x="210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45"/>
            <p:cNvSpPr/>
            <p:nvPr/>
          </p:nvSpPr>
          <p:spPr>
            <a:xfrm>
              <a:off x="825" y="3909925"/>
              <a:ext cx="9144064" cy="2091863"/>
            </a:xfrm>
            <a:custGeom>
              <a:rect b="b" l="l" r="r" t="t"/>
              <a:pathLst>
                <a:path extrusionOk="0" h="100173" w="208483">
                  <a:moveTo>
                    <a:pt x="0" y="1"/>
                  </a:moveTo>
                  <a:lnTo>
                    <a:pt x="208482" y="1"/>
                  </a:lnTo>
                  <a:lnTo>
                    <a:pt x="208482" y="100172"/>
                  </a:lnTo>
                  <a:lnTo>
                    <a:pt x="0" y="100172"/>
                  </a:lnTo>
                  <a:close/>
                </a:path>
              </a:pathLst>
            </a:custGeom>
            <a:gradFill>
              <a:gsLst>
                <a:gs pos="0">
                  <a:srgbClr val="D0F3FF">
                    <a:alpha val="32549"/>
                  </a:srgbClr>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46"/>
          <p:cNvSpPr txBox="1"/>
          <p:nvPr>
            <p:ph type="title"/>
          </p:nvPr>
        </p:nvSpPr>
        <p:spPr>
          <a:xfrm>
            <a:off x="713225" y="537600"/>
            <a:ext cx="71607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02" name="Google Shape;902;p46"/>
          <p:cNvSpPr txBox="1"/>
          <p:nvPr/>
        </p:nvSpPr>
        <p:spPr>
          <a:xfrm>
            <a:off x="713225" y="1278775"/>
            <a:ext cx="7689900" cy="285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6"/>
                </a:solidFill>
                <a:latin typeface="Abel"/>
                <a:ea typeface="Abel"/>
                <a:cs typeface="Abel"/>
                <a:sym typeface="Abel"/>
              </a:rPr>
              <a:t>“Predicting Survival on the Titanic”</a:t>
            </a:r>
            <a:endParaRPr b="1" sz="3000">
              <a:solidFill>
                <a:schemeClr val="accent6"/>
              </a:solidFill>
              <a:latin typeface="Abel"/>
              <a:ea typeface="Abel"/>
              <a:cs typeface="Abel"/>
              <a:sym typeface="Abel"/>
            </a:endParaRPr>
          </a:p>
          <a:p>
            <a:pPr indent="0" lvl="0" marL="0" rtl="0" algn="ctr">
              <a:spcBef>
                <a:spcPts val="0"/>
              </a:spcBef>
              <a:spcAft>
                <a:spcPts val="0"/>
              </a:spcAft>
              <a:buNone/>
            </a:pPr>
            <a:r>
              <a:t/>
            </a:r>
            <a:endParaRPr b="1" sz="3000">
              <a:solidFill>
                <a:schemeClr val="accent6"/>
              </a:solidFill>
              <a:latin typeface="Abel"/>
              <a:ea typeface="Abel"/>
              <a:cs typeface="Abel"/>
              <a:sym typeface="Abel"/>
            </a:endParaRPr>
          </a:p>
          <a:p>
            <a:pPr indent="0" lvl="0" marL="0" rtl="0" algn="ctr">
              <a:spcBef>
                <a:spcPts val="0"/>
              </a:spcBef>
              <a:spcAft>
                <a:spcPts val="0"/>
              </a:spcAft>
              <a:buNone/>
            </a:pPr>
            <a:r>
              <a:rPr b="1" lang="en" sz="3000">
                <a:solidFill>
                  <a:schemeClr val="accent6"/>
                </a:solidFill>
                <a:latin typeface="Abel"/>
                <a:ea typeface="Abel"/>
                <a:cs typeface="Abel"/>
                <a:sym typeface="Abel"/>
              </a:rPr>
              <a:t>Binary classification problem</a:t>
            </a:r>
            <a:endParaRPr b="1" sz="3000">
              <a:solidFill>
                <a:schemeClr val="accent6"/>
              </a:solidFill>
              <a:latin typeface="Abel"/>
              <a:ea typeface="Abel"/>
              <a:cs typeface="Abel"/>
              <a:sym typeface="Abel"/>
            </a:endParaRPr>
          </a:p>
        </p:txBody>
      </p:sp>
    </p:spTree>
  </p:cSld>
  <p:clrMapOvr>
    <a:masterClrMapping/>
  </p:clrMapOvr>
</p:sld>
</file>

<file path=ppt/theme/theme1.xml><?xml version="1.0" encoding="utf-8"?>
<a:theme xmlns:a="http://schemas.openxmlformats.org/drawingml/2006/main" xmlns:r="http://schemas.openxmlformats.org/officeDocument/2006/relationships" name="Titanic Remembrance Day by Slidesgo">
  <a:themeElements>
    <a:clrScheme name="Simple Light">
      <a:dk1>
        <a:srgbClr val="000000"/>
      </a:dk1>
      <a:lt1>
        <a:srgbClr val="FFFFFF"/>
      </a:lt1>
      <a:dk2>
        <a:srgbClr val="93BFCE"/>
      </a:dk2>
      <a:lt2>
        <a:srgbClr val="E0E8EA"/>
      </a:lt2>
      <a:accent1>
        <a:srgbClr val="D0F3FF"/>
      </a:accent1>
      <a:accent2>
        <a:srgbClr val="A5D5E5"/>
      </a:accent2>
      <a:accent3>
        <a:srgbClr val="6B919E"/>
      </a:accent3>
      <a:accent4>
        <a:srgbClr val="567682"/>
      </a:accent4>
      <a:accent5>
        <a:srgbClr val="354A50"/>
      </a:accent5>
      <a:accent6>
        <a:srgbClr val="263236"/>
      </a:accent6>
      <a:hlink>
        <a:srgbClr val="2632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