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61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3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908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73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48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864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64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11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05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8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0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5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04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1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3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0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0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8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B3AF24-1DFE-45D4-B5D8-D36C23478E34}" type="datetimeFigureOut">
              <a:rPr lang="es-PE" smtClean="0"/>
              <a:t>14/05/2016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B76D-FA72-4863-AA1F-138F791D5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22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mtClean="0"/>
              <a:t>Álvarez, </a:t>
            </a:r>
            <a:r>
              <a:rPr lang="es-PE" dirty="0" smtClean="0"/>
              <a:t>Braulio</a:t>
            </a:r>
          </a:p>
          <a:p>
            <a:r>
              <a:rPr lang="es-PE" dirty="0" err="1" smtClean="0"/>
              <a:t>Jimenez</a:t>
            </a:r>
            <a:r>
              <a:rPr lang="es-PE" dirty="0" smtClean="0"/>
              <a:t>, Joseph</a:t>
            </a:r>
          </a:p>
          <a:p>
            <a:r>
              <a:rPr lang="es-PE" dirty="0" smtClean="0"/>
              <a:t>Loayza, Roger</a:t>
            </a:r>
          </a:p>
          <a:p>
            <a:r>
              <a:rPr lang="es-PE" dirty="0" smtClean="0"/>
              <a:t>Mosquera, Juan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745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864" r="1876" b="5077"/>
          <a:stretch/>
        </p:blipFill>
        <p:spPr>
          <a:xfrm>
            <a:off x="0" y="-1168400"/>
            <a:ext cx="11963400" cy="89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22" b="4558"/>
          <a:stretch/>
        </p:blipFill>
        <p:spPr>
          <a:xfrm>
            <a:off x="0" y="-1270000"/>
            <a:ext cx="12192000" cy="91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74" b="4427"/>
          <a:stretch/>
        </p:blipFill>
        <p:spPr>
          <a:xfrm>
            <a:off x="0" y="-1206500"/>
            <a:ext cx="12192000" cy="90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732" b="4682"/>
          <a:stretch/>
        </p:blipFill>
        <p:spPr>
          <a:xfrm>
            <a:off x="0" y="-1181100"/>
            <a:ext cx="12192000" cy="90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77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13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Integrantes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Lector USMP</dc:creator>
  <cp:lastModifiedBy>Lector USMP</cp:lastModifiedBy>
  <cp:revision>5</cp:revision>
  <dcterms:created xsi:type="dcterms:W3CDTF">2016-05-14T15:26:10Z</dcterms:created>
  <dcterms:modified xsi:type="dcterms:W3CDTF">2016-05-14T15:30:32Z</dcterms:modified>
</cp:coreProperties>
</file>