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FD-74E9-466A-AAB9-8B3B2783583B}" type="datetimeFigureOut">
              <a:rPr lang="es-PE" smtClean="0"/>
              <a:t>03/06/2016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6653-E116-470F-A124-03602610A513}" type="slidenum">
              <a:rPr lang="es-PE" smtClean="0"/>
              <a:t>‹Nº›</a:t>
            </a:fld>
            <a:endParaRPr lang="es-PE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FD-74E9-466A-AAB9-8B3B2783583B}" type="datetimeFigureOut">
              <a:rPr lang="es-PE" smtClean="0"/>
              <a:t>03/06/2016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6653-E116-470F-A124-03602610A5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FD-74E9-466A-AAB9-8B3B2783583B}" type="datetimeFigureOut">
              <a:rPr lang="es-PE" smtClean="0"/>
              <a:t>03/06/2016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6653-E116-470F-A124-03602610A5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FD-74E9-466A-AAB9-8B3B2783583B}" type="datetimeFigureOut">
              <a:rPr lang="es-PE" smtClean="0"/>
              <a:t>03/06/2016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6653-E116-470F-A124-03602610A5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FD-74E9-466A-AAB9-8B3B2783583B}" type="datetimeFigureOut">
              <a:rPr lang="es-PE" smtClean="0"/>
              <a:t>03/06/2016</a:t>
            </a:fld>
            <a:endParaRPr lang="es-P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6653-E116-470F-A124-03602610A513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FD-74E9-466A-AAB9-8B3B2783583B}" type="datetimeFigureOut">
              <a:rPr lang="es-PE" smtClean="0"/>
              <a:t>03/06/2016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6653-E116-470F-A124-03602610A5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FD-74E9-466A-AAB9-8B3B2783583B}" type="datetimeFigureOut">
              <a:rPr lang="es-PE" smtClean="0"/>
              <a:t>03/06/2016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6653-E116-470F-A124-03602610A5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FD-74E9-466A-AAB9-8B3B2783583B}" type="datetimeFigureOut">
              <a:rPr lang="es-PE" smtClean="0"/>
              <a:t>03/06/2016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6653-E116-470F-A124-03602610A5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FD-74E9-466A-AAB9-8B3B2783583B}" type="datetimeFigureOut">
              <a:rPr lang="es-PE" smtClean="0"/>
              <a:t>03/06/2016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6653-E116-470F-A124-03602610A5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FD-74E9-466A-AAB9-8B3B2783583B}" type="datetimeFigureOut">
              <a:rPr lang="es-PE" smtClean="0"/>
              <a:t>03/06/2016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6653-E116-470F-A124-03602610A513}" type="slidenum">
              <a:rPr lang="es-PE" smtClean="0"/>
              <a:t>‹Nº›</a:t>
            </a:fld>
            <a:endParaRPr lang="es-P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C2FD-74E9-466A-AAB9-8B3B2783583B}" type="datetimeFigureOut">
              <a:rPr lang="es-PE" smtClean="0"/>
              <a:t>03/06/2016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6653-E116-470F-A124-03602610A513}" type="slidenum">
              <a:rPr lang="es-PE" smtClean="0"/>
              <a:t>‹Nº›</a:t>
            </a:fld>
            <a:endParaRPr lang="es-P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875C2FD-74E9-466A-AAB9-8B3B2783583B}" type="datetimeFigureOut">
              <a:rPr lang="es-PE" smtClean="0"/>
              <a:t>03/06/2016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4E96653-E116-470F-A124-03602610A513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724128" y="4293096"/>
            <a:ext cx="3431434" cy="256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4419600" cy="2160240"/>
          </a:xfrm>
        </p:spPr>
        <p:txBody>
          <a:bodyPr>
            <a:normAutofit/>
          </a:bodyPr>
          <a:lstStyle/>
          <a:p>
            <a:r>
              <a:rPr lang="es-PE" dirty="0" smtClean="0"/>
              <a:t>Pruebas de Software aplicado al Sistema de Tickets Web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868144" y="4509120"/>
            <a:ext cx="3275856" cy="2232248"/>
          </a:xfrm>
        </p:spPr>
        <p:txBody>
          <a:bodyPr>
            <a:noAutofit/>
          </a:bodyPr>
          <a:lstStyle/>
          <a:p>
            <a:r>
              <a:rPr lang="es-PE" sz="1800" b="1" dirty="0" smtClean="0">
                <a:solidFill>
                  <a:schemeClr val="bg2"/>
                </a:solidFill>
              </a:rPr>
              <a:t>Grupo 5: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 smtClean="0">
                <a:solidFill>
                  <a:schemeClr val="bg2"/>
                </a:solidFill>
              </a:rPr>
              <a:t>Alvarez</a:t>
            </a:r>
            <a:r>
              <a:rPr lang="es-PE" sz="2000" dirty="0" smtClean="0">
                <a:solidFill>
                  <a:schemeClr val="bg2"/>
                </a:solidFill>
              </a:rPr>
              <a:t> </a:t>
            </a:r>
            <a:r>
              <a:rPr lang="es-PE" sz="2000" dirty="0" err="1" smtClean="0">
                <a:solidFill>
                  <a:schemeClr val="bg2"/>
                </a:solidFill>
              </a:rPr>
              <a:t>Defilippi</a:t>
            </a:r>
            <a:r>
              <a:rPr lang="es-PE" sz="2000" dirty="0" smtClean="0">
                <a:solidFill>
                  <a:schemeClr val="bg2"/>
                </a:solidFill>
              </a:rPr>
              <a:t>, Braulio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 smtClean="0">
                <a:solidFill>
                  <a:schemeClr val="bg2"/>
                </a:solidFill>
              </a:rPr>
              <a:t>Jimenez</a:t>
            </a:r>
            <a:r>
              <a:rPr lang="es-PE" sz="2000" dirty="0" smtClean="0">
                <a:solidFill>
                  <a:schemeClr val="bg2"/>
                </a:solidFill>
              </a:rPr>
              <a:t> </a:t>
            </a:r>
            <a:r>
              <a:rPr lang="es-PE" sz="2000" dirty="0" smtClean="0">
                <a:solidFill>
                  <a:schemeClr val="bg2"/>
                </a:solidFill>
              </a:rPr>
              <a:t>Sánchez, </a:t>
            </a:r>
            <a:r>
              <a:rPr lang="es-PE" sz="2000" dirty="0" smtClean="0">
                <a:solidFill>
                  <a:schemeClr val="bg2"/>
                </a:solidFill>
              </a:rPr>
              <a:t>Joseph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>
                <a:solidFill>
                  <a:schemeClr val="bg2"/>
                </a:solidFill>
              </a:rPr>
              <a:t>Loayza Gonzales, Roger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smtClean="0">
                <a:solidFill>
                  <a:schemeClr val="bg2"/>
                </a:solidFill>
              </a:rPr>
              <a:t>Mosquera </a:t>
            </a:r>
            <a:r>
              <a:rPr lang="es-PE" sz="2000" dirty="0" smtClean="0">
                <a:solidFill>
                  <a:schemeClr val="bg2"/>
                </a:solidFill>
              </a:rPr>
              <a:t>Ramírez, </a:t>
            </a:r>
            <a:r>
              <a:rPr lang="es-PE" sz="2000" dirty="0" smtClean="0">
                <a:solidFill>
                  <a:schemeClr val="bg2"/>
                </a:solidFill>
              </a:rPr>
              <a:t>Juan</a:t>
            </a:r>
            <a:endParaRPr lang="es-PE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7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s-PE" dirty="0"/>
              <a:t>ISO / IEC29119 – </a:t>
            </a:r>
            <a:r>
              <a:rPr lang="es-PE" dirty="0" smtClean="0"/>
              <a:t>P3:Documentación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s-PE" dirty="0" smtClean="0"/>
              <a:t>Plan de Pruebas</a:t>
            </a:r>
          </a:p>
          <a:p>
            <a:r>
              <a:rPr lang="es-PE" dirty="0" smtClean="0"/>
              <a:t>Casos de Prueba</a:t>
            </a:r>
          </a:p>
          <a:p>
            <a:r>
              <a:rPr lang="es-PE" dirty="0" smtClean="0"/>
              <a:t>Pruebas Unitarias</a:t>
            </a:r>
          </a:p>
          <a:p>
            <a:r>
              <a:rPr lang="es-PE" dirty="0" smtClean="0"/>
              <a:t>Pruebas Funcionales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3655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ISO / IEC29119 – </a:t>
            </a:r>
            <a:r>
              <a:rPr lang="es-PE" dirty="0" smtClean="0"/>
              <a:t>P4: Técnicas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Técnicas para el diseño de las pruebas:</a:t>
            </a:r>
          </a:p>
          <a:p>
            <a:pPr lvl="1"/>
            <a:r>
              <a:rPr lang="es-PE" dirty="0" smtClean="0"/>
              <a:t>Basadas en las especificaciones</a:t>
            </a:r>
          </a:p>
          <a:p>
            <a:pPr lvl="2"/>
            <a:r>
              <a:rPr lang="es-PE" dirty="0" smtClean="0"/>
              <a:t>Pruebas de Caja Negra</a:t>
            </a:r>
          </a:p>
          <a:p>
            <a:pPr lvl="3"/>
            <a:r>
              <a:rPr lang="es-PE" dirty="0" smtClean="0"/>
              <a:t>Pruebas Funcionales</a:t>
            </a:r>
          </a:p>
          <a:p>
            <a:pPr lvl="3"/>
            <a:r>
              <a:rPr lang="es-PE" dirty="0" err="1" smtClean="0"/>
              <a:t>Selenium</a:t>
            </a:r>
            <a:r>
              <a:rPr lang="es-PE" dirty="0" smtClean="0"/>
              <a:t> IDE</a:t>
            </a:r>
          </a:p>
          <a:p>
            <a:pPr lvl="1"/>
            <a:r>
              <a:rPr lang="es-PE" dirty="0" smtClean="0"/>
              <a:t>Basadas en la estructura</a:t>
            </a:r>
          </a:p>
          <a:p>
            <a:pPr lvl="2"/>
            <a:r>
              <a:rPr lang="es-PE" dirty="0" smtClean="0"/>
              <a:t>Pruebas de Caja Blanca</a:t>
            </a:r>
          </a:p>
          <a:p>
            <a:pPr lvl="3"/>
            <a:r>
              <a:rPr lang="es-PE" dirty="0" smtClean="0"/>
              <a:t>Pruebas Unitarias</a:t>
            </a:r>
          </a:p>
          <a:p>
            <a:pPr lvl="4"/>
            <a:r>
              <a:rPr lang="es-PE" dirty="0" err="1" smtClean="0"/>
              <a:t>JUnit</a:t>
            </a:r>
            <a:endParaRPr lang="es-PE" dirty="0" smtClean="0"/>
          </a:p>
          <a:p>
            <a:pPr lvl="4"/>
            <a:r>
              <a:rPr lang="es-PE" dirty="0" err="1" smtClean="0"/>
              <a:t>KarmaJS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2094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PE" sz="6000" dirty="0" smtClean="0"/>
              <a:t>Plan de Pruebas</a:t>
            </a:r>
            <a:endParaRPr lang="es-PE" sz="6000" dirty="0"/>
          </a:p>
        </p:txBody>
      </p:sp>
    </p:spTree>
    <p:extLst>
      <p:ext uri="{BB962C8B-B14F-4D97-AF65-F5344CB8AC3E}">
        <p14:creationId xmlns:p14="http://schemas.microsoft.com/office/powerpoint/2010/main" val="310992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Las pruebas realizadas durante la prueba de pares, evidencian que </a:t>
            </a:r>
            <a:r>
              <a:rPr lang="es-ES" dirty="0" err="1"/>
              <a:t>existian</a:t>
            </a:r>
            <a:r>
              <a:rPr lang="es-ES" dirty="0"/>
              <a:t> errores luego de las pruebas funcionales. Otro beneficio de la prueba de pares fue el </a:t>
            </a:r>
            <a:r>
              <a:rPr lang="es-ES" dirty="0" err="1"/>
              <a:t>feedback</a:t>
            </a:r>
            <a:r>
              <a:rPr lang="es-ES" dirty="0"/>
              <a:t> hacia los desarrolladores, que permite que estén atentos a posibles mejoras que pueden realizar en su trabajo</a:t>
            </a:r>
            <a:r>
              <a:rPr lang="es-ES" dirty="0" smtClean="0"/>
              <a:t>.</a:t>
            </a:r>
          </a:p>
          <a:p>
            <a:r>
              <a:rPr lang="es-ES" dirty="0"/>
              <a:t>Se realizó el levantamiento de los errores encontrados en las pruebas de errores, verificando que los cambios en el código no tuvieran impacto sobre las funcionalidades ya implementadas</a:t>
            </a:r>
            <a:r>
              <a:rPr lang="es-ES" dirty="0" smtClean="0"/>
              <a:t>.</a:t>
            </a:r>
          </a:p>
          <a:p>
            <a:r>
              <a:rPr lang="es-ES" dirty="0"/>
              <a:t>Las pruebas unitarias fueron realizadas y verificadas, lo que permitió comprobar que los módulos del software trabajaran independientemente</a:t>
            </a:r>
            <a:r>
              <a:rPr lang="es-ES" dirty="0" smtClean="0"/>
              <a:t>.</a:t>
            </a:r>
          </a:p>
          <a:p>
            <a:r>
              <a:rPr lang="es-ES" dirty="0"/>
              <a:t>Las pruebas de caja blanca permitieron verificar que el código cumpliera las funciones para las que estaba creado; y las de caja negra permitieron verificar el correcto funcionamiento del software, de forma unitaria y en conjunto</a:t>
            </a:r>
            <a:r>
              <a:rPr lang="es-ES" dirty="0" smtClean="0"/>
              <a:t>.</a:t>
            </a:r>
          </a:p>
          <a:p>
            <a:r>
              <a:rPr lang="es-ES" dirty="0"/>
              <a:t>La prueba de regresión realizada certifica que, frente a cambios en los módulos, el software como paquete no se ve comprometido, más aún, soporta los cambios que puedan ser necesarios a futuro, brindando una fortaleza en cuanto a escalabilidad</a:t>
            </a:r>
            <a:r>
              <a:rPr lang="es-ES" dirty="0" smtClean="0"/>
              <a:t>.</a:t>
            </a:r>
          </a:p>
          <a:p>
            <a:r>
              <a:rPr lang="es-ES" dirty="0"/>
              <a:t>Las pruebas realizadas bajo el </a:t>
            </a:r>
            <a:r>
              <a:rPr lang="es-ES" dirty="0" err="1"/>
              <a:t>estandar</a:t>
            </a:r>
            <a:r>
              <a:rPr lang="es-ES" dirty="0"/>
              <a:t> de la ISO/IECC 29119 ayudaron a asegurar la calidad el software entregado como producto.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7342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Sistema de Tickets Web (STW)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sistema sobre el que se van a realizar las diferentes pruebas contempladas en el plan se denomina Sistema de Tickets Web, implementado para la Facultad de Ingeniería y Arquitectura de la Universidad de San Martín de Porres (STW-FIA-USMP). 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finalidad del sistema es la </a:t>
            </a:r>
            <a:r>
              <a:rPr lang="es-ES" dirty="0" smtClean="0"/>
              <a:t>gestión </a:t>
            </a:r>
            <a:r>
              <a:rPr lang="es-ES" dirty="0"/>
              <a:t>de incidentes y requerimientos vía un entorno web, a ser utilizado por las áreas de </a:t>
            </a:r>
            <a:r>
              <a:rPr lang="es-ES" dirty="0" smtClean="0"/>
              <a:t>MICROTEC y SERVICEDESK </a:t>
            </a:r>
            <a:r>
              <a:rPr lang="es-ES" dirty="0"/>
              <a:t>de la facultad. </a:t>
            </a:r>
            <a:endParaRPr lang="es-ES" dirty="0" smtClean="0"/>
          </a:p>
          <a:p>
            <a:r>
              <a:rPr lang="es-ES" dirty="0" smtClean="0"/>
              <a:t>Contempla </a:t>
            </a:r>
            <a:r>
              <a:rPr lang="es-ES" dirty="0"/>
              <a:t>un módulo de </a:t>
            </a:r>
            <a:r>
              <a:rPr lang="es-ES" dirty="0" smtClean="0"/>
              <a:t>administración, </a:t>
            </a:r>
            <a:r>
              <a:rPr lang="es-ES" dirty="0"/>
              <a:t>un módulo de solicitante para la generación de tickets, un módulo de TECNICO para la gestión y solución de tickets, y un modulo de SUPERVISOR que puede gestionar, reasignar y editar los tickets. Por medio de las pruebas a realizar se busca aumentar el nivel de calidad del producto final.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5509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STW - Funcionalidades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PE" b="1" dirty="0"/>
              <a:t>Módulo de inicio de sesión según roles: </a:t>
            </a:r>
            <a:endParaRPr lang="es-PE" b="1" dirty="0" smtClean="0"/>
          </a:p>
          <a:p>
            <a:pPr lvl="1"/>
            <a:r>
              <a:rPr lang="es-PE" dirty="0" smtClean="0"/>
              <a:t>Profesor</a:t>
            </a:r>
            <a:r>
              <a:rPr lang="es-PE" dirty="0"/>
              <a:t>, Técnico, Administrador del sistema.</a:t>
            </a:r>
          </a:p>
          <a:p>
            <a:r>
              <a:rPr lang="es-PE" b="1" dirty="0"/>
              <a:t>Módulo de Profesor</a:t>
            </a:r>
            <a:r>
              <a:rPr lang="es-PE" dirty="0"/>
              <a:t>:</a:t>
            </a:r>
          </a:p>
          <a:p>
            <a:pPr lvl="1"/>
            <a:r>
              <a:rPr lang="es-PE" dirty="0"/>
              <a:t>Permite gestionar un ticket de Requerimiento o Incidente.</a:t>
            </a:r>
          </a:p>
          <a:p>
            <a:pPr lvl="1"/>
            <a:r>
              <a:rPr lang="es-PE" dirty="0"/>
              <a:t>En el ticket creado se debe poder elegir la ubicación, ambiente y equipo al que hace referencia el ticket.</a:t>
            </a:r>
          </a:p>
          <a:p>
            <a:r>
              <a:rPr lang="es-PE" b="1" dirty="0"/>
              <a:t>Módulo de Técnico:</a:t>
            </a:r>
          </a:p>
          <a:p>
            <a:pPr lvl="1"/>
            <a:r>
              <a:rPr lang="es-PE" dirty="0"/>
              <a:t>Permite resolver un ticket asignado.</a:t>
            </a:r>
          </a:p>
          <a:p>
            <a:pPr lvl="1"/>
            <a:r>
              <a:rPr lang="es-PE" dirty="0"/>
              <a:t>El técnico debe cambiar el estado del ticket.</a:t>
            </a:r>
          </a:p>
          <a:p>
            <a:pPr lvl="1"/>
            <a:r>
              <a:rPr lang="es-PE" dirty="0"/>
              <a:t>El técnico debe registrar una solución.</a:t>
            </a:r>
          </a:p>
          <a:p>
            <a:pPr lvl="1"/>
            <a:r>
              <a:rPr lang="es-PE" dirty="0"/>
              <a:t>El técnico puede registrar una observación adicional.</a:t>
            </a:r>
          </a:p>
          <a:p>
            <a:r>
              <a:rPr lang="es-PE" b="1" dirty="0"/>
              <a:t>Módulo de Administrador:</a:t>
            </a:r>
          </a:p>
          <a:p>
            <a:pPr lvl="1"/>
            <a:r>
              <a:rPr lang="es-PE" dirty="0"/>
              <a:t>Permite gestionar los tickets y los activos dentro del sistema.</a:t>
            </a:r>
          </a:p>
          <a:p>
            <a:pPr lvl="1"/>
            <a:r>
              <a:rPr lang="es-PE" dirty="0"/>
              <a:t>El administrador puede cambiar al técnico asignado a un ticket.</a:t>
            </a:r>
          </a:p>
          <a:p>
            <a:pPr lvl="1"/>
            <a:r>
              <a:rPr lang="es-PE" dirty="0"/>
              <a:t>El administrador puede gestionar estados de los tickets.</a:t>
            </a:r>
          </a:p>
          <a:p>
            <a:pPr lvl="1"/>
            <a:r>
              <a:rPr lang="es-PE" dirty="0"/>
              <a:t>El administrador puede registrar equipos y locaciones.</a:t>
            </a:r>
          </a:p>
          <a:p>
            <a:r>
              <a:rPr lang="es-PE" b="1" dirty="0"/>
              <a:t>El sistema asigna tickets a los técnicos de modo automático.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787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STW - </a:t>
            </a:r>
            <a:r>
              <a:rPr lang="es-PE" dirty="0" smtClean="0"/>
              <a:t>Requerimientos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/>
              <a:t>Los usuarios deben iniciar sesión en el sistema.</a:t>
            </a:r>
          </a:p>
          <a:p>
            <a:r>
              <a:rPr lang="es-PE" dirty="0"/>
              <a:t>El rol profesor debe poder crear, consultar y cerrar un ticket.</a:t>
            </a:r>
          </a:p>
          <a:p>
            <a:r>
              <a:rPr lang="es-PE" dirty="0"/>
              <a:t>El rol técnico debe poder cambiar el estado de un ticket y documentar su solución.</a:t>
            </a:r>
          </a:p>
          <a:p>
            <a:r>
              <a:rPr lang="es-PE" dirty="0"/>
              <a:t>El rol administrador debe poder reasignar un ticket a otro técnico.</a:t>
            </a:r>
          </a:p>
          <a:p>
            <a:r>
              <a:rPr lang="es-PE" dirty="0"/>
              <a:t>El rol administrador debe poder gestionar los equipos de la facultad.</a:t>
            </a:r>
          </a:p>
          <a:p>
            <a:r>
              <a:rPr lang="es-PE" dirty="0"/>
              <a:t>El rol administrador debe poder gestionar las ubicaciones de la facultad.</a:t>
            </a:r>
          </a:p>
          <a:p>
            <a:r>
              <a:rPr lang="es-PE" dirty="0"/>
              <a:t>El administrador debe poder gestionar usuarios.</a:t>
            </a:r>
          </a:p>
          <a:p>
            <a:r>
              <a:rPr lang="es-PE" dirty="0"/>
              <a:t>El administrador debe poder cambiar el rol de un usuario.</a:t>
            </a:r>
          </a:p>
          <a:p>
            <a:r>
              <a:rPr lang="es-PE" dirty="0"/>
              <a:t>El sistema debe asignar automáticamente un ticket al agente con menos carga.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53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ISO / IEC29119 – Estándar para pruebas de software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PE" sz="3200" dirty="0" smtClean="0"/>
          </a:p>
          <a:p>
            <a:pPr marL="0" indent="0" algn="ctr">
              <a:buNone/>
            </a:pPr>
            <a:endParaRPr lang="es-PE" sz="3200" dirty="0"/>
          </a:p>
          <a:p>
            <a:pPr marL="0" indent="0" algn="ctr">
              <a:buNone/>
            </a:pPr>
            <a:r>
              <a:rPr lang="es-PE" sz="3200" dirty="0" smtClean="0"/>
              <a:t>Tiene como objetivo proporcionar un estándar definitivo para las pruebas de software donde se define conceptos y vocabulario, procesos, documentación y técnicas de pruebas.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5916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ISO / </a:t>
            </a:r>
            <a:r>
              <a:rPr lang="es-PE" dirty="0" smtClean="0"/>
              <a:t>IEC29119 - Estructura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71" y="1628800"/>
            <a:ext cx="7552134" cy="458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Señal de prohibido"/>
          <p:cNvSpPr/>
          <p:nvPr/>
        </p:nvSpPr>
        <p:spPr>
          <a:xfrm>
            <a:off x="2123728" y="5013176"/>
            <a:ext cx="1080120" cy="105557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1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PE" dirty="0"/>
              <a:t>ISO / </a:t>
            </a:r>
            <a:r>
              <a:rPr lang="es-PE" dirty="0" smtClean="0"/>
              <a:t>IEC29119 – P2: Procesos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656"/>
          </a:xfrm>
        </p:spPr>
        <p:txBody>
          <a:bodyPr/>
          <a:lstStyle/>
          <a:p>
            <a:r>
              <a:rPr lang="es-PE" dirty="0" smtClean="0"/>
              <a:t>Modelo de Procesos de pruebas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132856"/>
            <a:ext cx="71818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755576" y="3140968"/>
            <a:ext cx="7632848" cy="346863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74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PE" dirty="0"/>
              <a:t>ISO / IEC29119 – </a:t>
            </a:r>
            <a:r>
              <a:rPr lang="es-PE" dirty="0" smtClean="0"/>
              <a:t>P2</a:t>
            </a:r>
            <a:r>
              <a:rPr lang="es-PE" dirty="0"/>
              <a:t>: Procesos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5439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470722" y="920130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Procesos de Gestión de las pruebas</a:t>
            </a:r>
            <a:endParaRPr lang="es-P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905" y="920130"/>
            <a:ext cx="23145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Señal de prohibido"/>
          <p:cNvSpPr/>
          <p:nvPr/>
        </p:nvSpPr>
        <p:spPr>
          <a:xfrm>
            <a:off x="4114017" y="2397494"/>
            <a:ext cx="1152128" cy="1152128"/>
          </a:xfrm>
          <a:prstGeom prst="noSmoking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9" name="8 Señal de prohibido"/>
          <p:cNvSpPr/>
          <p:nvPr/>
        </p:nvSpPr>
        <p:spPr>
          <a:xfrm>
            <a:off x="5940152" y="2852936"/>
            <a:ext cx="1152128" cy="1152128"/>
          </a:xfrm>
          <a:prstGeom prst="noSmoking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57266" y="5301208"/>
            <a:ext cx="686342" cy="109237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42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PE" dirty="0"/>
              <a:t>ISO / IEC29119 – P2: Procesos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24136"/>
            <a:ext cx="8229600" cy="460648"/>
          </a:xfrm>
        </p:spPr>
        <p:txBody>
          <a:bodyPr/>
          <a:lstStyle/>
          <a:p>
            <a:r>
              <a:rPr lang="es-PE" dirty="0" smtClean="0"/>
              <a:t>Procesos de Pruebas Dinámicas</a:t>
            </a:r>
            <a:endParaRPr lang="es-P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34" y="1700808"/>
            <a:ext cx="851226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608" y="404664"/>
            <a:ext cx="23145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Señal de prohibido"/>
          <p:cNvSpPr/>
          <p:nvPr/>
        </p:nvSpPr>
        <p:spPr>
          <a:xfrm>
            <a:off x="6629962" y="5085184"/>
            <a:ext cx="1152128" cy="1152128"/>
          </a:xfrm>
          <a:prstGeom prst="noSmoking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56407"/>
      </p:ext>
    </p:extLst>
  </p:cSld>
  <p:clrMapOvr>
    <a:masterClrMapping/>
  </p:clrMapOvr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341</TotalTime>
  <Words>755</Words>
  <Application>Microsoft Office PowerPoint</Application>
  <PresentationFormat>Presentación en pantalla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Paja</vt:lpstr>
      <vt:lpstr>Pruebas de Software aplicado al Sistema de Tickets Web</vt:lpstr>
      <vt:lpstr>Sistema de Tickets Web (STW)</vt:lpstr>
      <vt:lpstr>STW - Funcionalidades</vt:lpstr>
      <vt:lpstr>STW - Requerimientos</vt:lpstr>
      <vt:lpstr>ISO / IEC29119 – Estándar para pruebas de software</vt:lpstr>
      <vt:lpstr>ISO / IEC29119 - Estructura</vt:lpstr>
      <vt:lpstr>ISO / IEC29119 – P2: Procesos</vt:lpstr>
      <vt:lpstr>ISO / IEC29119 – P2: Procesos</vt:lpstr>
      <vt:lpstr>ISO / IEC29119 – P2: Procesos</vt:lpstr>
      <vt:lpstr>ISO / IEC29119 – P3:Documentación</vt:lpstr>
      <vt:lpstr>ISO / IEC29119 – P4: Técnicas</vt:lpstr>
      <vt:lpstr>Plan de Pruebas</vt:lpstr>
      <vt:lpstr>Conclusiones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12</cp:revision>
  <dcterms:created xsi:type="dcterms:W3CDTF">2016-06-03T16:05:53Z</dcterms:created>
  <dcterms:modified xsi:type="dcterms:W3CDTF">2016-06-03T22:10:54Z</dcterms:modified>
</cp:coreProperties>
</file>