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58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4E85FD-22E7-4676-BC0E-5CEC2F82DF0D}" v="21" dt="2021-05-15T21:56:13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58399-82A5-4F04-8671-5E74070C5E00}" type="datetimeFigureOut">
              <a:rPr lang="es-CO" smtClean="0"/>
              <a:t>9/12/2021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8860C-7A71-4B72-8FEA-842AAAFCC0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0266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1467" y="4348064"/>
            <a:ext cx="5411758" cy="133427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522092"/>
          </a:xfrm>
        </p:spPr>
        <p:txBody>
          <a:bodyPr>
            <a:normAutofit/>
          </a:bodyPr>
          <a:lstStyle>
            <a:lvl1pPr marL="0" indent="0" algn="l">
              <a:buNone/>
              <a:defRPr sz="1800" i="1" u="none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47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46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3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5188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38538" y="365125"/>
            <a:ext cx="7060941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93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0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9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8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383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93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952939"/>
            <a:ext cx="5157787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129027"/>
            <a:ext cx="5183188" cy="80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952939"/>
            <a:ext cx="5183188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7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39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FCD54-9834-4BE8-9B5B-EEF02B5391B3}" type="datetimeFigureOut">
              <a:rPr lang="es-CO" smtClean="0"/>
              <a:t>9/12/2021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EAACC5-580A-406C-9362-EA1B95EDA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4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989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570813"/>
            <a:ext cx="10515600" cy="3828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39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1468" y="3962171"/>
            <a:ext cx="5411758" cy="1334278"/>
          </a:xfrm>
        </p:spPr>
        <p:txBody>
          <a:bodyPr>
            <a:no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Manejo y despliegue de aplicaciones contenerizadas en proyectos TI y como AWS Copilot puede facilitar su ejecución</a:t>
            </a:r>
            <a:endParaRPr lang="es-CO" sz="2400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8B4D3F87-88D5-4DAE-9405-F391D87E8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467" y="5296449"/>
            <a:ext cx="3876657" cy="1448300"/>
          </a:xfrm>
        </p:spPr>
        <p:txBody>
          <a:bodyPr>
            <a:normAutofit/>
          </a:bodyPr>
          <a:lstStyle/>
          <a:p>
            <a:r>
              <a:rPr lang="es-CO" sz="2000" b="1" i="0" dirty="0">
                <a:latin typeface="Arial" panose="020B0604020202020204" pitchFamily="34" charset="0"/>
                <a:cs typeface="Arial" panose="020B0604020202020204" pitchFamily="34" charset="0"/>
              </a:rPr>
              <a:t>Presentado por:</a:t>
            </a:r>
          </a:p>
          <a:p>
            <a:r>
              <a:rPr lang="es-CO" sz="1400" i="0" dirty="0">
                <a:latin typeface="Arial" panose="020B0604020202020204" pitchFamily="34" charset="0"/>
                <a:cs typeface="Arial" panose="020B0604020202020204" pitchFamily="34" charset="0"/>
              </a:rPr>
              <a:t>Juan Sebastián Muñoz Dorado</a:t>
            </a:r>
            <a:endParaRPr lang="pt-BR" sz="14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47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B7CBC2-F917-4AC3-A10D-A0157E27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Referencias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exto, Carta&#10;&#10;Descripción generada automáticamente">
            <a:extLst>
              <a:ext uri="{FF2B5EF4-FFF2-40B4-BE49-F238E27FC236}">
                <a16:creationId xmlns:a16="http://schemas.microsoft.com/office/drawing/2014/main" id="{A3485DFC-D05F-412A-AA9E-0CC07D3AC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575557"/>
            <a:ext cx="7214616" cy="367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54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61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1800" dirty="0"/>
              <a:t>Resumen.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1800" dirty="0"/>
              <a:t>Introducción.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1800" dirty="0"/>
              <a:t>Descripción y caracterización detallada del problema.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Estado del uso de aplicaciones contenerizadas a nivel mundial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1800" dirty="0"/>
              <a:t>Propuesta de Solución.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1800" dirty="0"/>
              <a:t>Evaluación de la plataforma de la nube.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1800" dirty="0"/>
              <a:t>Conclusiones.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1800" dirty="0"/>
              <a:t>Referencias.</a:t>
            </a:r>
          </a:p>
          <a:p>
            <a:pPr marL="514350" indent="-514350">
              <a:buFont typeface="+mj-lt"/>
              <a:buAutoNum type="arabicPeriod"/>
            </a:pPr>
            <a:endParaRPr lang="es-CO" sz="1800" dirty="0"/>
          </a:p>
          <a:p>
            <a:pPr marL="514350" indent="-514350">
              <a:buFont typeface="+mj-lt"/>
              <a:buAutoNum type="arabicPeriod"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5654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CO" sz="5400">
                <a:latin typeface="Arial" panose="020B0604020202020204" pitchFamily="34" charset="0"/>
                <a:cs typeface="Arial" panose="020B0604020202020204" pitchFamily="34" charset="0"/>
              </a:rPr>
              <a:t>Resumen</a:t>
            </a:r>
          </a:p>
        </p:txBody>
      </p:sp>
      <p:sp>
        <p:nvSpPr>
          <p:cNvPr id="7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s-CO" sz="2200" dirty="0"/>
              <a:t>Como el uso de herramientas en la nube para el despliegue de aplicaciones contenerizadas tales como AWS Copilot puede reducir costos, o presentar entregas a tiempo.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69E1EA-497C-4651-9247-7F28BF8663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05" r="555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049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DA4793C-5018-4D85-925F-4F178D050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17" r="15457"/>
          <a:stretch/>
        </p:blipFill>
        <p:spPr>
          <a:xfrm>
            <a:off x="3245637" y="-1"/>
            <a:ext cx="894636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CO" sz="2800">
                <a:latin typeface="Arial"/>
                <a:cs typeface="Arial"/>
              </a:rPr>
              <a:t>Introducción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O" sz="1700">
                <a:cs typeface="Calibri"/>
              </a:rPr>
              <a:t>La gerencia de proyectos es un factor clave para lograr la consecución de los objetivos organizacionales</a:t>
            </a:r>
          </a:p>
          <a:p>
            <a:r>
              <a:rPr lang="es-CO" sz="1700">
                <a:cs typeface="Calibri"/>
              </a:rPr>
              <a:t>La tecnología avanza cada día brindando nuevas soluciones y avances para ser utilizados</a:t>
            </a:r>
          </a:p>
          <a:p>
            <a:r>
              <a:rPr lang="es-CO" sz="1700">
                <a:cs typeface="Calibri"/>
              </a:rPr>
              <a:t>El poco uso o uso incorrecto de las tecnologías presentes pueden hacer que una organización desaparezca en el tiempo</a:t>
            </a:r>
          </a:p>
        </p:txBody>
      </p:sp>
    </p:spTree>
    <p:extLst>
      <p:ext uri="{BB962C8B-B14F-4D97-AF65-F5344CB8AC3E}">
        <p14:creationId xmlns:p14="http://schemas.microsoft.com/office/powerpoint/2010/main" val="193228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7340" y="2136476"/>
            <a:ext cx="4038600" cy="3505200"/>
          </a:xfrm>
        </p:spPr>
        <p:txBody>
          <a:bodyPr anchor="t">
            <a:normAutofit/>
          </a:bodyPr>
          <a:lstStyle/>
          <a:p>
            <a:r>
              <a:rPr lang="es-CO" sz="4000" dirty="0">
                <a:solidFill>
                  <a:srgbClr val="FF0000"/>
                </a:solidFill>
                <a:latin typeface="Arial"/>
                <a:cs typeface="Arial"/>
              </a:rPr>
              <a:t>Descripción y caracterización detallada del 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25348" y="1231175"/>
            <a:ext cx="6475561" cy="4022785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s-CO" sz="2400" dirty="0">
              <a:ea typeface="+mn-lt"/>
              <a:cs typeface="+mn-lt"/>
            </a:endParaRPr>
          </a:p>
          <a:p>
            <a:r>
              <a:rPr lang="es-CO" sz="2400" dirty="0">
                <a:ea typeface="+mn-lt"/>
                <a:cs typeface="+mn-lt"/>
              </a:rPr>
              <a:t>No se ha dado una importancia alta en el desarrollo de aplicaciones contenerizadas</a:t>
            </a:r>
          </a:p>
          <a:p>
            <a:r>
              <a:rPr lang="es-CO" sz="2400" dirty="0">
                <a:ea typeface="+mn-lt"/>
                <a:cs typeface="+mn-lt"/>
              </a:rPr>
              <a:t>No se ha profundizado en el tema por problemáticas existentes, como el manejo, la seguridad y la complejidad</a:t>
            </a:r>
          </a:p>
          <a:p>
            <a:r>
              <a:rPr lang="es-CO" sz="2400" dirty="0">
                <a:ea typeface="+mn-lt"/>
                <a:cs typeface="+mn-lt"/>
              </a:rPr>
              <a:t>¿Cómo cambiar de las tecnologías tradicionales a una solución en la nube?</a:t>
            </a:r>
          </a:p>
          <a:p>
            <a:pPr marL="0" indent="0">
              <a:buNone/>
            </a:pPr>
            <a:endParaRPr lang="es-CO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852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16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Estado del uso de aplicaciones contenerizadas a nivel mundial</a:t>
            </a:r>
          </a:p>
        </p:txBody>
      </p:sp>
      <p:pic>
        <p:nvPicPr>
          <p:cNvPr id="5" name="Marcador de contenido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BD00C27-6EC5-4B90-8F2A-440C86B30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46215"/>
            <a:ext cx="7188199" cy="47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3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D5B8E0-A1DA-45BA-96FE-E3B73DB9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CO" sz="4600"/>
              <a:t>Propuesta de la Solución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4EB296-8FCA-4D3C-BB25-A79F320D8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s-CO" sz="2000"/>
              <a:t>Tres preguntas claves con las aplicaciones contenerizadas</a:t>
            </a:r>
          </a:p>
          <a:p>
            <a:pPr lvl="1"/>
            <a:r>
              <a:rPr lang="es-CO" sz="2000"/>
              <a:t>Como voy a construir mi aplicación?</a:t>
            </a:r>
          </a:p>
          <a:p>
            <a:pPr lvl="1"/>
            <a:r>
              <a:rPr lang="es-CO" sz="2000"/>
              <a:t>Como la voy a desplegar?</a:t>
            </a:r>
          </a:p>
          <a:p>
            <a:pPr lvl="1"/>
            <a:r>
              <a:rPr lang="es-CO" sz="2000"/>
              <a:t>Como la voy a operar cuando ya se encuentre en producción?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AE6ED86-0169-4CC6-87B8-3198D5AAA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87329"/>
            <a:ext cx="6903720" cy="38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18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7D4FB-D63E-4CAE-8DDE-540753DC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86" y="637952"/>
            <a:ext cx="4509236" cy="1139139"/>
          </a:xfrm>
        </p:spPr>
        <p:txBody>
          <a:bodyPr>
            <a:normAutofit/>
          </a:bodyPr>
          <a:lstStyle/>
          <a:p>
            <a:r>
              <a:rPr lang="es-CO" sz="3600" dirty="0"/>
              <a:t>AWS Copilot CLI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0F4D7A-C045-49BA-8D0A-C4CF50677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75" y="1590420"/>
            <a:ext cx="5754453" cy="3339765"/>
          </a:xfrm>
        </p:spPr>
        <p:txBody>
          <a:bodyPr anchor="t">
            <a:normAutofit/>
          </a:bodyPr>
          <a:lstStyle/>
          <a:p>
            <a:r>
              <a:rPr lang="es-CO" sz="1600" dirty="0"/>
              <a:t>Guía continua para el desarrollo de la infraestructura</a:t>
            </a:r>
          </a:p>
          <a:p>
            <a:endParaRPr lang="es-CO" sz="1600" dirty="0"/>
          </a:p>
          <a:p>
            <a:r>
              <a:rPr lang="es-CO" sz="1600" dirty="0"/>
              <a:t>División dentro de la aplicación, desarrollo y pruebas</a:t>
            </a:r>
          </a:p>
          <a:p>
            <a:endParaRPr lang="es-CO" sz="1600" dirty="0"/>
          </a:p>
          <a:p>
            <a:r>
              <a:rPr lang="es-CO" sz="1600" dirty="0"/>
              <a:t>Introducción de bases de datos para el servicio</a:t>
            </a:r>
          </a:p>
          <a:p>
            <a:endParaRPr lang="es-CO" sz="1600" dirty="0"/>
          </a:p>
          <a:p>
            <a:r>
              <a:rPr lang="es-CO" sz="1600" dirty="0"/>
              <a:t>Logs y estatus de la aplicación</a:t>
            </a:r>
          </a:p>
          <a:p>
            <a:endParaRPr lang="es-CO" sz="1600" dirty="0"/>
          </a:p>
          <a:p>
            <a:r>
              <a:rPr lang="es-CO" sz="1600" dirty="0"/>
              <a:t>Nuevos </a:t>
            </a:r>
            <a:r>
              <a:rPr lang="es-CO" sz="1600" dirty="0" err="1"/>
              <a:t>Addons</a:t>
            </a:r>
            <a:r>
              <a:rPr lang="es-CO" sz="1600" dirty="0"/>
              <a:t> para la aplicación</a:t>
            </a:r>
          </a:p>
          <a:p>
            <a:endParaRPr lang="es-CO" sz="10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3CE0BD4-CCF3-4D85-8720-B87E235A6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97" r="24102" b="-2"/>
          <a:stretch/>
        </p:blipFill>
        <p:spPr>
          <a:xfrm>
            <a:off x="571420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-1626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87FD184-F746-46A5-93DD-A196597D41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857"/>
          <a:stretch/>
        </p:blipFill>
        <p:spPr>
          <a:xfrm>
            <a:off x="5886020" y="2715337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1B40BB1-5FBF-4651-A5BA-D341B15EB8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409" r="16517" b="-1"/>
          <a:stretch/>
        </p:blipFill>
        <p:spPr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0C30DE1-C377-463C-A7A7-099A8CDDC2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716" r="-3" b="29413"/>
          <a:stretch/>
        </p:blipFill>
        <p:spPr>
          <a:xfrm>
            <a:off x="1818614" y="4769536"/>
            <a:ext cx="3950208" cy="2088462"/>
          </a:xfrm>
          <a:custGeom>
            <a:avLst/>
            <a:gdLst/>
            <a:ahLst/>
            <a:cxnLst/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139E20-4F30-466C-ADAC-B798092CB7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904" r="-4" b="4326"/>
          <a:stretch/>
        </p:blipFill>
        <p:spPr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445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03937-34F8-4E18-83A4-AEDB4080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0CBE40-A072-4A44-9F95-7CA3FF27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La adopción de la nube puede generar un nuevo enfoque organizacional </a:t>
            </a:r>
          </a:p>
          <a:p>
            <a:r>
              <a:rPr lang="es-CO" dirty="0"/>
              <a:t>El manejo y despliegue de las aplicaciones contenerizadas se ha simplificado con las herramientas en el mercado</a:t>
            </a:r>
          </a:p>
          <a:p>
            <a:r>
              <a:rPr lang="es-CO" dirty="0"/>
              <a:t>Existe poca información para esta nueva tecnología</a:t>
            </a:r>
          </a:p>
          <a:p>
            <a:r>
              <a:rPr lang="es-CO" dirty="0"/>
              <a:t>La tecnología esta cambiando día a día para mejorar los procesos ya existentes</a:t>
            </a:r>
          </a:p>
        </p:txBody>
      </p:sp>
    </p:spTree>
    <p:extLst>
      <p:ext uri="{BB962C8B-B14F-4D97-AF65-F5344CB8AC3E}">
        <p14:creationId xmlns:p14="http://schemas.microsoft.com/office/powerpoint/2010/main" val="15071782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326</Words>
  <Application>Microsoft Office PowerPoint</Application>
  <PresentationFormat>Panorámica</PresentationFormat>
  <Paragraphs>45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Manejo y despliegue de aplicaciones contenerizadas en proyectos TI y como AWS Copilot puede facilitar su ejecución</vt:lpstr>
      <vt:lpstr>Contenido</vt:lpstr>
      <vt:lpstr>Resumen</vt:lpstr>
      <vt:lpstr>Introducción</vt:lpstr>
      <vt:lpstr>Descripción y caracterización detallada del problema</vt:lpstr>
      <vt:lpstr>Estado del uso de aplicaciones contenerizadas a nivel mundial</vt:lpstr>
      <vt:lpstr>Propuesta de la Solución</vt:lpstr>
      <vt:lpstr>AWS Copilot CLI</vt:lpstr>
      <vt:lpstr>Conclusiones</vt:lpstr>
      <vt:lpstr>Referencias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AGUILAR SOTELO</dc:creator>
  <cp:lastModifiedBy>Juan Muñoz</cp:lastModifiedBy>
  <cp:revision>4</cp:revision>
  <dcterms:created xsi:type="dcterms:W3CDTF">2018-11-30T16:08:44Z</dcterms:created>
  <dcterms:modified xsi:type="dcterms:W3CDTF">2021-12-09T13:52:40Z</dcterms:modified>
</cp:coreProperties>
</file>