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8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3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68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711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9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16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4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34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55C5-FDFD-4A67-87F3-4A429A527EF1}" type="datetimeFigureOut">
              <a:rPr lang="es-CO" smtClean="0"/>
              <a:t>14/02/2016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027F-5339-4A94-847A-C33BE0615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81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4494"/>
            <a:ext cx="7886700" cy="874127"/>
          </a:xfrm>
        </p:spPr>
        <p:txBody>
          <a:bodyPr/>
          <a:lstStyle/>
          <a:p>
            <a:r>
              <a:rPr lang="es-CO" dirty="0" smtClean="0"/>
              <a:t>Ejercicio “ventas”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094874"/>
            <a:ext cx="7886700" cy="56428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dirty="0"/>
              <a:t>Una empresa de Ventas de Productos necesita tener almacenada la información de las Órdenes de Venta.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Cada </a:t>
            </a:r>
            <a:r>
              <a:rPr lang="es-CO" dirty="0"/>
              <a:t>Orden de Venta tiene un número único, una fecha de solicitud, un cliente que la realizó y un empleado que </a:t>
            </a:r>
            <a:r>
              <a:rPr lang="es-CO" dirty="0" smtClean="0"/>
              <a:t>la </a:t>
            </a:r>
            <a:r>
              <a:rPr lang="es-CO" dirty="0"/>
              <a:t>atendió, así como los productos que se solicitaron y la cantidad de los mismos. También se necesita saber si se </a:t>
            </a:r>
            <a:r>
              <a:rPr lang="es-CO" dirty="0" smtClean="0"/>
              <a:t>hizo </a:t>
            </a:r>
            <a:r>
              <a:rPr lang="es-CO" dirty="0"/>
              <a:t>descuentos a los productos y si la solicitud es a domicilio o no</a:t>
            </a:r>
          </a:p>
          <a:p>
            <a:pPr algn="just"/>
            <a:r>
              <a:rPr lang="es-CO" dirty="0"/>
              <a:t>De los clientes se tiene nombre y los apellidos, un teléfono y la cédula.</a:t>
            </a:r>
          </a:p>
          <a:p>
            <a:pPr algn="just"/>
            <a:r>
              <a:rPr lang="es-CO" dirty="0"/>
              <a:t>De los empleados se tiene el nombre y los apellidos, así como el cargo que desempeñan.</a:t>
            </a:r>
          </a:p>
          <a:p>
            <a:pPr algn="just"/>
            <a:r>
              <a:rPr lang="es-CO" dirty="0"/>
              <a:t>De los productos se tiene un código, nombre y precio.</a:t>
            </a:r>
          </a:p>
          <a:p>
            <a:pPr algn="just"/>
            <a:r>
              <a:rPr lang="es-CO" dirty="0"/>
              <a:t>Además se necesita tener control de las ventas definitivas, o sea, aquellas órdenes de venta que se </a:t>
            </a:r>
            <a:r>
              <a:rPr lang="es-CO" dirty="0" smtClean="0"/>
              <a:t>realizaron </a:t>
            </a:r>
            <a:r>
              <a:rPr lang="es-CO" dirty="0"/>
              <a:t>y en qué fecha.</a:t>
            </a:r>
          </a:p>
        </p:txBody>
      </p:sp>
    </p:spTree>
    <p:extLst>
      <p:ext uri="{BB962C8B-B14F-4D97-AF65-F5344CB8AC3E}">
        <p14:creationId xmlns:p14="http://schemas.microsoft.com/office/powerpoint/2010/main" val="244509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21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Ejercicio “ventas”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“ventas”</dc:title>
  <dc:creator>Christian Lochmueller</dc:creator>
  <cp:lastModifiedBy>Christian Lochmueller</cp:lastModifiedBy>
  <cp:revision>17</cp:revision>
  <dcterms:created xsi:type="dcterms:W3CDTF">2016-02-15T02:18:28Z</dcterms:created>
  <dcterms:modified xsi:type="dcterms:W3CDTF">2016-02-15T04:14:30Z</dcterms:modified>
</cp:coreProperties>
</file>