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80" d="100"/>
          <a:sy n="80" d="100"/>
        </p:scale>
        <p:origin x="9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7930707-E93A-44AA-B76A-70C92066E840}" type="datetimeFigureOut">
              <a:rPr lang="es-CO" smtClean="0"/>
              <a:t>12/08/2015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B7C5FF9-1412-4690-823B-2C6C121530CF}" type="slidenum">
              <a:rPr lang="es-CO" smtClean="0"/>
              <a:t>‹Nº›</a:t>
            </a:fld>
            <a:endParaRPr lang="es-CO"/>
          </a:p>
        </p:txBody>
      </p:sp>
    </p:spTree>
    <p:extLst>
      <p:ext uri="{BB962C8B-B14F-4D97-AF65-F5344CB8AC3E}">
        <p14:creationId xmlns:p14="http://schemas.microsoft.com/office/powerpoint/2010/main" val="411340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7930707-E93A-44AA-B76A-70C92066E840}" type="datetimeFigureOut">
              <a:rPr lang="es-CO" smtClean="0"/>
              <a:t>12/08/2015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B7C5FF9-1412-4690-823B-2C6C121530CF}" type="slidenum">
              <a:rPr lang="es-CO" smtClean="0"/>
              <a:t>‹Nº›</a:t>
            </a:fld>
            <a:endParaRPr lang="es-CO"/>
          </a:p>
        </p:txBody>
      </p:sp>
    </p:spTree>
    <p:extLst>
      <p:ext uri="{BB962C8B-B14F-4D97-AF65-F5344CB8AC3E}">
        <p14:creationId xmlns:p14="http://schemas.microsoft.com/office/powerpoint/2010/main" val="114420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7930707-E93A-44AA-B76A-70C92066E840}" type="datetimeFigureOut">
              <a:rPr lang="es-CO" smtClean="0"/>
              <a:t>12/08/2015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B7C5FF9-1412-4690-823B-2C6C121530CF}" type="slidenum">
              <a:rPr lang="es-CO" smtClean="0"/>
              <a:t>‹Nº›</a:t>
            </a:fld>
            <a:endParaRPr lang="es-CO"/>
          </a:p>
        </p:txBody>
      </p:sp>
    </p:spTree>
    <p:extLst>
      <p:ext uri="{BB962C8B-B14F-4D97-AF65-F5344CB8AC3E}">
        <p14:creationId xmlns:p14="http://schemas.microsoft.com/office/powerpoint/2010/main" val="14725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7930707-E93A-44AA-B76A-70C92066E840}" type="datetimeFigureOut">
              <a:rPr lang="es-CO" smtClean="0"/>
              <a:t>12/08/2015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B7C5FF9-1412-4690-823B-2C6C121530CF}" type="slidenum">
              <a:rPr lang="es-CO" smtClean="0"/>
              <a:t>‹Nº›</a:t>
            </a:fld>
            <a:endParaRPr lang="es-CO"/>
          </a:p>
        </p:txBody>
      </p:sp>
    </p:spTree>
    <p:extLst>
      <p:ext uri="{BB962C8B-B14F-4D97-AF65-F5344CB8AC3E}">
        <p14:creationId xmlns:p14="http://schemas.microsoft.com/office/powerpoint/2010/main" val="1519389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7930707-E93A-44AA-B76A-70C92066E840}" type="datetimeFigureOut">
              <a:rPr lang="es-CO" smtClean="0"/>
              <a:t>12/08/2015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B7C5FF9-1412-4690-823B-2C6C121530CF}" type="slidenum">
              <a:rPr lang="es-CO" smtClean="0"/>
              <a:t>‹Nº›</a:t>
            </a:fld>
            <a:endParaRPr lang="es-CO"/>
          </a:p>
        </p:txBody>
      </p:sp>
    </p:spTree>
    <p:extLst>
      <p:ext uri="{BB962C8B-B14F-4D97-AF65-F5344CB8AC3E}">
        <p14:creationId xmlns:p14="http://schemas.microsoft.com/office/powerpoint/2010/main" val="369565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7930707-E93A-44AA-B76A-70C92066E840}" type="datetimeFigureOut">
              <a:rPr lang="es-CO" smtClean="0"/>
              <a:t>12/08/2015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B7C5FF9-1412-4690-823B-2C6C121530CF}" type="slidenum">
              <a:rPr lang="es-CO" smtClean="0"/>
              <a:t>‹Nº›</a:t>
            </a:fld>
            <a:endParaRPr lang="es-CO"/>
          </a:p>
        </p:txBody>
      </p:sp>
    </p:spTree>
    <p:extLst>
      <p:ext uri="{BB962C8B-B14F-4D97-AF65-F5344CB8AC3E}">
        <p14:creationId xmlns:p14="http://schemas.microsoft.com/office/powerpoint/2010/main" val="1409708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7930707-E93A-44AA-B76A-70C92066E840}" type="datetimeFigureOut">
              <a:rPr lang="es-CO" smtClean="0"/>
              <a:t>12/08/2015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B7C5FF9-1412-4690-823B-2C6C121530CF}" type="slidenum">
              <a:rPr lang="es-CO" smtClean="0"/>
              <a:t>‹Nº›</a:t>
            </a:fld>
            <a:endParaRPr lang="es-CO"/>
          </a:p>
        </p:txBody>
      </p:sp>
    </p:spTree>
    <p:extLst>
      <p:ext uri="{BB962C8B-B14F-4D97-AF65-F5344CB8AC3E}">
        <p14:creationId xmlns:p14="http://schemas.microsoft.com/office/powerpoint/2010/main" val="1267760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7930707-E93A-44AA-B76A-70C92066E840}" type="datetimeFigureOut">
              <a:rPr lang="es-CO" smtClean="0"/>
              <a:t>12/08/2015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B7C5FF9-1412-4690-823B-2C6C121530CF}" type="slidenum">
              <a:rPr lang="es-CO" smtClean="0"/>
              <a:t>‹Nº›</a:t>
            </a:fld>
            <a:endParaRPr lang="es-CO"/>
          </a:p>
        </p:txBody>
      </p:sp>
    </p:spTree>
    <p:extLst>
      <p:ext uri="{BB962C8B-B14F-4D97-AF65-F5344CB8AC3E}">
        <p14:creationId xmlns:p14="http://schemas.microsoft.com/office/powerpoint/2010/main" val="408447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30707-E93A-44AA-B76A-70C92066E840}" type="datetimeFigureOut">
              <a:rPr lang="es-CO" smtClean="0"/>
              <a:t>12/08/2015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7B7C5FF9-1412-4690-823B-2C6C121530CF}" type="slidenum">
              <a:rPr lang="es-CO" smtClean="0"/>
              <a:t>‹Nº›</a:t>
            </a:fld>
            <a:endParaRPr lang="es-CO"/>
          </a:p>
        </p:txBody>
      </p:sp>
    </p:spTree>
    <p:extLst>
      <p:ext uri="{BB962C8B-B14F-4D97-AF65-F5344CB8AC3E}">
        <p14:creationId xmlns:p14="http://schemas.microsoft.com/office/powerpoint/2010/main" val="182096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7930707-E93A-44AA-B76A-70C92066E840}" type="datetimeFigureOut">
              <a:rPr lang="es-CO" smtClean="0"/>
              <a:t>12/08/2015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B7C5FF9-1412-4690-823B-2C6C121530CF}" type="slidenum">
              <a:rPr lang="es-CO" smtClean="0"/>
              <a:t>‹Nº›</a:t>
            </a:fld>
            <a:endParaRPr lang="es-CO"/>
          </a:p>
        </p:txBody>
      </p:sp>
    </p:spTree>
    <p:extLst>
      <p:ext uri="{BB962C8B-B14F-4D97-AF65-F5344CB8AC3E}">
        <p14:creationId xmlns:p14="http://schemas.microsoft.com/office/powerpoint/2010/main" val="692997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7930707-E93A-44AA-B76A-70C92066E840}" type="datetimeFigureOut">
              <a:rPr lang="es-CO" smtClean="0"/>
              <a:t>12/08/2015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B7C5FF9-1412-4690-823B-2C6C121530CF}" type="slidenum">
              <a:rPr lang="es-CO" smtClean="0"/>
              <a:t>‹Nº›</a:t>
            </a:fld>
            <a:endParaRPr lang="es-CO"/>
          </a:p>
        </p:txBody>
      </p:sp>
    </p:spTree>
    <p:extLst>
      <p:ext uri="{BB962C8B-B14F-4D97-AF65-F5344CB8AC3E}">
        <p14:creationId xmlns:p14="http://schemas.microsoft.com/office/powerpoint/2010/main" val="276355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30707-E93A-44AA-B76A-70C92066E840}" type="datetimeFigureOut">
              <a:rPr lang="es-CO" smtClean="0"/>
              <a:t>12/08/2015</a:t>
            </a:fld>
            <a:endParaRPr lang="es-C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C5FF9-1412-4690-823B-2C6C121530CF}" type="slidenum">
              <a:rPr lang="es-CO" smtClean="0"/>
              <a:t>‹Nº›</a:t>
            </a:fld>
            <a:endParaRPr lang="es-CO"/>
          </a:p>
        </p:txBody>
      </p:sp>
    </p:spTree>
    <p:extLst>
      <p:ext uri="{BB962C8B-B14F-4D97-AF65-F5344CB8AC3E}">
        <p14:creationId xmlns:p14="http://schemas.microsoft.com/office/powerpoint/2010/main" val="3118012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mtClean="0"/>
              <a:t>Ejercicio “Ventas”</a:t>
            </a:r>
            <a:endParaRPr lang="es-CO"/>
          </a:p>
        </p:txBody>
      </p:sp>
      <p:sp>
        <p:nvSpPr>
          <p:cNvPr id="3" name="Marcador de contenido 2"/>
          <p:cNvSpPr>
            <a:spLocks noGrp="1"/>
          </p:cNvSpPr>
          <p:nvPr>
            <p:ph idx="1"/>
          </p:nvPr>
        </p:nvSpPr>
        <p:spPr/>
        <p:txBody>
          <a:bodyPr>
            <a:normAutofit fontScale="77500" lnSpcReduction="20000"/>
          </a:bodyPr>
          <a:lstStyle/>
          <a:p>
            <a:pPr algn="just"/>
            <a:r>
              <a:rPr lang="es-CO"/>
              <a:t>Una empresa de Ventas de Productos necesita tener  almacenada la información de  las Órdenes  de Venta.  Cada Orden de Venta tiene un número único, una fecha  de solicitud, un cliente que la realizó y un empleado que  la atendió, así como los productos que se solicitaron y la  cantidad de los mismos. También se necesita saber si se  hizo descuentos a los productos y si la solicitud es a  domicilio o no </a:t>
            </a:r>
            <a:endParaRPr lang="es-CO" smtClean="0"/>
          </a:p>
          <a:p>
            <a:pPr algn="just"/>
            <a:r>
              <a:rPr lang="es-CO" smtClean="0"/>
              <a:t>De </a:t>
            </a:r>
            <a:r>
              <a:rPr lang="es-CO"/>
              <a:t>los clientes se tiene nombre y los apellidos, un  teléfono y la cédula. </a:t>
            </a:r>
            <a:endParaRPr lang="es-CO" smtClean="0"/>
          </a:p>
          <a:p>
            <a:pPr algn="just"/>
            <a:r>
              <a:rPr lang="es-CO" smtClean="0"/>
              <a:t>De </a:t>
            </a:r>
            <a:r>
              <a:rPr lang="es-CO"/>
              <a:t>los empleados se tiene el nombre y los apellidos, así  como el cargo que desempeñan. </a:t>
            </a:r>
            <a:r>
              <a:rPr lang="es-CO" smtClean="0"/>
              <a:t> </a:t>
            </a:r>
          </a:p>
          <a:p>
            <a:pPr algn="just"/>
            <a:r>
              <a:rPr lang="es-CO" smtClean="0"/>
              <a:t>De </a:t>
            </a:r>
            <a:r>
              <a:rPr lang="es-CO"/>
              <a:t>los productos se tiene un código, nombre y precio. </a:t>
            </a:r>
            <a:endParaRPr lang="es-CO" smtClean="0"/>
          </a:p>
          <a:p>
            <a:pPr algn="just"/>
            <a:r>
              <a:rPr lang="es-CO" smtClean="0"/>
              <a:t>Además </a:t>
            </a:r>
            <a:r>
              <a:rPr lang="es-CO"/>
              <a:t>se necesita tener control de las ventas  definitivas, o sea, aquellas órdenes de venta que se  realizaron y en qué fecha. </a:t>
            </a:r>
          </a:p>
        </p:txBody>
      </p:sp>
    </p:spTree>
    <p:extLst>
      <p:ext uri="{BB962C8B-B14F-4D97-AF65-F5344CB8AC3E}">
        <p14:creationId xmlns:p14="http://schemas.microsoft.com/office/powerpoint/2010/main" val="122521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mtClean="0"/>
              <a:t>Consultas</a:t>
            </a:r>
            <a:endParaRPr lang="es-CO"/>
          </a:p>
        </p:txBody>
      </p:sp>
      <p:sp>
        <p:nvSpPr>
          <p:cNvPr id="3" name="Marcador de contenido 2"/>
          <p:cNvSpPr>
            <a:spLocks noGrp="1"/>
          </p:cNvSpPr>
          <p:nvPr>
            <p:ph idx="1"/>
          </p:nvPr>
        </p:nvSpPr>
        <p:spPr/>
        <p:txBody>
          <a:bodyPr>
            <a:normAutofit fontScale="85000" lnSpcReduction="20000"/>
          </a:bodyPr>
          <a:lstStyle/>
          <a:p>
            <a:pPr algn="just"/>
            <a:r>
              <a:rPr lang="es-CO"/>
              <a:t>Lista de todos los datos de la tabla Clientes</a:t>
            </a:r>
            <a:r>
              <a:rPr lang="es-CO"/>
              <a:t>. </a:t>
            </a:r>
            <a:endParaRPr lang="es-CO" smtClean="0"/>
          </a:p>
          <a:p>
            <a:pPr algn="just"/>
            <a:r>
              <a:rPr lang="es-CO" smtClean="0"/>
              <a:t>Lista </a:t>
            </a:r>
            <a:r>
              <a:rPr lang="es-CO"/>
              <a:t>de los datos de los  clientes que han </a:t>
            </a:r>
            <a:r>
              <a:rPr lang="es-CO"/>
              <a:t>realizado  </a:t>
            </a:r>
            <a:r>
              <a:rPr lang="es-CO" smtClean="0"/>
              <a:t>órdenes. </a:t>
            </a:r>
          </a:p>
          <a:p>
            <a:pPr algn="just"/>
            <a:r>
              <a:rPr lang="es-CO" smtClean="0"/>
              <a:t>Nro </a:t>
            </a:r>
            <a:r>
              <a:rPr lang="es-CO"/>
              <a:t>y fecha de solicitud de las órdenes de venta que se  han entregado, con la fecha de entrega</a:t>
            </a:r>
            <a:r>
              <a:rPr lang="es-CO"/>
              <a:t>. </a:t>
            </a:r>
            <a:endParaRPr lang="es-CO" smtClean="0"/>
          </a:p>
          <a:p>
            <a:pPr algn="just"/>
            <a:r>
              <a:rPr lang="es-CO" smtClean="0"/>
              <a:t>Lista </a:t>
            </a:r>
            <a:r>
              <a:rPr lang="es-CO"/>
              <a:t>de empleados que han atendido más de dos  órdenes de venta, ordenados según la cantidad de  atendida</a:t>
            </a:r>
            <a:r>
              <a:rPr lang="es-CO"/>
              <a:t>. </a:t>
            </a:r>
            <a:endParaRPr lang="es-CO" smtClean="0"/>
          </a:p>
          <a:p>
            <a:pPr algn="just"/>
            <a:r>
              <a:rPr lang="es-CO" smtClean="0"/>
              <a:t>Órdenes  </a:t>
            </a:r>
            <a:r>
              <a:rPr lang="es-CO"/>
              <a:t>de venta que no se han realizado hasta la </a:t>
            </a:r>
            <a:r>
              <a:rPr lang="es-CO"/>
              <a:t>fecha  </a:t>
            </a:r>
            <a:r>
              <a:rPr lang="es-CO" smtClean="0"/>
              <a:t>(Nro </a:t>
            </a:r>
            <a:r>
              <a:rPr lang="es-CO"/>
              <a:t>de orden, cliente que la solicitó y empleado que la  atendió </a:t>
            </a:r>
            <a:r>
              <a:rPr lang="es-CO"/>
              <a:t>). </a:t>
            </a:r>
            <a:endParaRPr lang="es-CO" smtClean="0"/>
          </a:p>
          <a:p>
            <a:pPr algn="just"/>
            <a:r>
              <a:rPr lang="es-CO" smtClean="0"/>
              <a:t>Por </a:t>
            </a:r>
            <a:r>
              <a:rPr lang="es-CO"/>
              <a:t>cada orden de venta el precio total que se debe  pagar </a:t>
            </a:r>
            <a:r>
              <a:rPr lang="es-CO"/>
              <a:t>. </a:t>
            </a:r>
            <a:endParaRPr lang="es-CO" smtClean="0"/>
          </a:p>
          <a:p>
            <a:pPr algn="just"/>
            <a:r>
              <a:rPr lang="es-CO" smtClean="0"/>
              <a:t>Monto </a:t>
            </a:r>
            <a:r>
              <a:rPr lang="es-CO"/>
              <a:t>total de las ventas realizadas en el año 2012.</a:t>
            </a:r>
            <a:endParaRPr lang="es-CO"/>
          </a:p>
        </p:txBody>
      </p:sp>
    </p:spTree>
    <p:extLst>
      <p:ext uri="{BB962C8B-B14F-4D97-AF65-F5344CB8AC3E}">
        <p14:creationId xmlns:p14="http://schemas.microsoft.com/office/powerpoint/2010/main" val="376329874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266</Words>
  <Application>Microsoft Office PowerPoint</Application>
  <PresentationFormat>Presentación en pantalla (4:3)</PresentationFormat>
  <Paragraphs>14</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Ejercicio “Ventas”</vt:lpstr>
      <vt:lpstr>Consultas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“Ventas”</dc:title>
  <dc:creator>Christian Lochmüller</dc:creator>
  <cp:lastModifiedBy>Christian Lochmüller</cp:lastModifiedBy>
  <cp:revision>2</cp:revision>
  <dcterms:created xsi:type="dcterms:W3CDTF">2015-08-12T12:01:23Z</dcterms:created>
  <dcterms:modified xsi:type="dcterms:W3CDTF">2015-08-12T12:53:17Z</dcterms:modified>
</cp:coreProperties>
</file>