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3" r:id="rId4"/>
    <p:sldId id="260" r:id="rId5"/>
    <p:sldId id="261" r:id="rId6"/>
    <p:sldId id="266" r:id="rId7"/>
    <p:sldId id="267" r:id="rId8"/>
    <p:sldId id="268" r:id="rId9"/>
  </p:sldIdLst>
  <p:sldSz cx="12193588" cy="6858000"/>
  <p:notesSz cx="6858000" cy="9144000"/>
  <p:defaultTextStyle>
    <a:defPPr>
      <a:defRPr lang="es-ES"/>
    </a:defPPr>
    <a:lvl1pPr marL="0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1pPr>
    <a:lvl2pPr marL="562198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2pPr>
    <a:lvl3pPr marL="1124395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3pPr>
    <a:lvl4pPr marL="1686592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4pPr>
    <a:lvl5pPr marL="2248788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5pPr>
    <a:lvl6pPr marL="2810986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6pPr>
    <a:lvl7pPr marL="3373183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7pPr>
    <a:lvl8pPr marL="3935381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8pPr>
    <a:lvl9pPr marL="4497579" algn="l" defTabSz="562198" rtl="0" eaLnBrk="1" latinLnBrk="0" hangingPunct="1">
      <a:defRPr sz="22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6"/>
    <p:restoredTop sz="94666"/>
  </p:normalViewPr>
  <p:slideViewPr>
    <p:cSldViewPr snapToGrid="0" snapToObjects="1">
      <p:cViewPr varScale="1">
        <p:scale>
          <a:sx n="84" d="100"/>
          <a:sy n="84" d="100"/>
        </p:scale>
        <p:origin x="725" y="72"/>
      </p:cViewPr>
      <p:guideLst>
        <p:guide orient="horz" pos="2161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731CE-E900-452A-91C1-5577D81D2DD3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5D777-D2A4-4B3D-BCC0-1333FEF0A1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272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B08DA41-61FB-244B-A279-91BD97CDB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81" y="1600200"/>
            <a:ext cx="1097423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27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40352" y="274638"/>
            <a:ext cx="2743557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80" y="274638"/>
            <a:ext cx="802744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2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1D69CAD-EBB2-5A42-989F-E9AE1EEBA9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33" y="0"/>
            <a:ext cx="12180722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9BFE3CA-17F0-3E42-92B0-C63C49C949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61" y="1388"/>
            <a:ext cx="12187066" cy="68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</p:spPr>
        <p:txBody>
          <a:bodyPr anchor="t"/>
          <a:lstStyle>
            <a:lvl1pPr algn="l">
              <a:defRPr sz="4819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44">
                <a:solidFill>
                  <a:schemeClr val="tx1">
                    <a:tint val="75000"/>
                  </a:schemeClr>
                </a:solidFill>
              </a:defRPr>
            </a:lvl1pPr>
            <a:lvl2pPr marL="549164" indent="0">
              <a:buNone/>
              <a:defRPr sz="2214">
                <a:solidFill>
                  <a:schemeClr val="tx1">
                    <a:tint val="75000"/>
                  </a:schemeClr>
                </a:solidFill>
              </a:defRPr>
            </a:lvl2pPr>
            <a:lvl3pPr marL="1098327" indent="0">
              <a:buNone/>
              <a:defRPr sz="1954">
                <a:solidFill>
                  <a:schemeClr val="tx1">
                    <a:tint val="75000"/>
                  </a:schemeClr>
                </a:solidFill>
              </a:defRPr>
            </a:lvl3pPr>
            <a:lvl4pPr marL="1647491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4pPr>
            <a:lvl5pPr marL="2196653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5pPr>
            <a:lvl6pPr marL="274581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6pPr>
            <a:lvl7pPr marL="3294981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7pPr>
            <a:lvl8pPr marL="3844144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8pPr>
            <a:lvl9pPr marL="4393308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3387"/>
            </a:lvl1pPr>
            <a:lvl2pPr>
              <a:defRPr sz="2865"/>
            </a:lvl2pPr>
            <a:lvl3pPr>
              <a:defRPr sz="2344"/>
            </a:lvl3pPr>
            <a:lvl4pPr>
              <a:defRPr sz="2214"/>
            </a:lvl4pPr>
            <a:lvl5pPr>
              <a:defRPr sz="2214"/>
            </a:lvl5pPr>
            <a:lvl6pPr>
              <a:defRPr sz="2214"/>
            </a:lvl6pPr>
            <a:lvl7pPr>
              <a:defRPr sz="2214"/>
            </a:lvl7pPr>
            <a:lvl8pPr>
              <a:defRPr sz="2214"/>
            </a:lvl8pPr>
            <a:lvl9pPr>
              <a:defRPr sz="221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3387"/>
            </a:lvl1pPr>
            <a:lvl2pPr>
              <a:defRPr sz="2865"/>
            </a:lvl2pPr>
            <a:lvl3pPr>
              <a:defRPr sz="2344"/>
            </a:lvl3pPr>
            <a:lvl4pPr>
              <a:defRPr sz="2214"/>
            </a:lvl4pPr>
            <a:lvl5pPr>
              <a:defRPr sz="2214"/>
            </a:lvl5pPr>
            <a:lvl6pPr>
              <a:defRPr sz="2214"/>
            </a:lvl6pPr>
            <a:lvl7pPr>
              <a:defRPr sz="2214"/>
            </a:lvl7pPr>
            <a:lvl8pPr>
              <a:defRPr sz="2214"/>
            </a:lvl8pPr>
            <a:lvl9pPr>
              <a:defRPr sz="221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46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65" b="1"/>
            </a:lvl1pPr>
            <a:lvl2pPr marL="549164" indent="0">
              <a:buNone/>
              <a:defRPr sz="2344" b="1"/>
            </a:lvl2pPr>
            <a:lvl3pPr marL="1098327" indent="0">
              <a:buNone/>
              <a:defRPr sz="2214" b="1"/>
            </a:lvl3pPr>
            <a:lvl4pPr marL="1647491" indent="0">
              <a:buNone/>
              <a:defRPr sz="1954" b="1"/>
            </a:lvl4pPr>
            <a:lvl5pPr marL="2196653" indent="0">
              <a:buNone/>
              <a:defRPr sz="1954" b="1"/>
            </a:lvl5pPr>
            <a:lvl6pPr marL="2745817" indent="0">
              <a:buNone/>
              <a:defRPr sz="1954" b="1"/>
            </a:lvl6pPr>
            <a:lvl7pPr marL="3294981" indent="0">
              <a:buNone/>
              <a:defRPr sz="1954" b="1"/>
            </a:lvl7pPr>
            <a:lvl8pPr marL="3844144" indent="0">
              <a:buNone/>
              <a:defRPr sz="1954" b="1"/>
            </a:lvl8pPr>
            <a:lvl9pPr marL="4393308" indent="0">
              <a:buNone/>
              <a:defRPr sz="195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</p:spPr>
        <p:txBody>
          <a:bodyPr/>
          <a:lstStyle>
            <a:lvl1pPr>
              <a:defRPr sz="2865"/>
            </a:lvl1pPr>
            <a:lvl2pPr>
              <a:defRPr sz="2344"/>
            </a:lvl2pPr>
            <a:lvl3pPr>
              <a:defRPr sz="2214"/>
            </a:lvl3pPr>
            <a:lvl4pPr>
              <a:defRPr sz="1954"/>
            </a:lvl4pPr>
            <a:lvl5pPr>
              <a:defRPr sz="1954"/>
            </a:lvl5pPr>
            <a:lvl6pPr>
              <a:defRPr sz="1954"/>
            </a:lvl6pPr>
            <a:lvl7pPr>
              <a:defRPr sz="1954"/>
            </a:lvl7pPr>
            <a:lvl8pPr>
              <a:defRPr sz="1954"/>
            </a:lvl8pPr>
            <a:lvl9pPr>
              <a:defRPr sz="195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65" b="1"/>
            </a:lvl1pPr>
            <a:lvl2pPr marL="549164" indent="0">
              <a:buNone/>
              <a:defRPr sz="2344" b="1"/>
            </a:lvl2pPr>
            <a:lvl3pPr marL="1098327" indent="0">
              <a:buNone/>
              <a:defRPr sz="2214" b="1"/>
            </a:lvl3pPr>
            <a:lvl4pPr marL="1647491" indent="0">
              <a:buNone/>
              <a:defRPr sz="1954" b="1"/>
            </a:lvl4pPr>
            <a:lvl5pPr marL="2196653" indent="0">
              <a:buNone/>
              <a:defRPr sz="1954" b="1"/>
            </a:lvl5pPr>
            <a:lvl6pPr marL="2745817" indent="0">
              <a:buNone/>
              <a:defRPr sz="1954" b="1"/>
            </a:lvl6pPr>
            <a:lvl7pPr marL="3294981" indent="0">
              <a:buNone/>
              <a:defRPr sz="1954" b="1"/>
            </a:lvl7pPr>
            <a:lvl8pPr marL="3844144" indent="0">
              <a:buNone/>
              <a:defRPr sz="1954" b="1"/>
            </a:lvl8pPr>
            <a:lvl9pPr marL="4393308" indent="0">
              <a:buNone/>
              <a:defRPr sz="1954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</p:spPr>
        <p:txBody>
          <a:bodyPr/>
          <a:lstStyle>
            <a:lvl1pPr>
              <a:defRPr sz="2865"/>
            </a:lvl1pPr>
            <a:lvl2pPr>
              <a:defRPr sz="2344"/>
            </a:lvl2pPr>
            <a:lvl3pPr>
              <a:defRPr sz="2214"/>
            </a:lvl3pPr>
            <a:lvl4pPr>
              <a:defRPr sz="1954"/>
            </a:lvl4pPr>
            <a:lvl5pPr>
              <a:defRPr sz="1954"/>
            </a:lvl5pPr>
            <a:lvl6pPr>
              <a:defRPr sz="1954"/>
            </a:lvl6pPr>
            <a:lvl7pPr>
              <a:defRPr sz="1954"/>
            </a:lvl7pPr>
            <a:lvl8pPr>
              <a:defRPr sz="1954"/>
            </a:lvl8pPr>
            <a:lvl9pPr>
              <a:defRPr sz="195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2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0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3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</p:spPr>
        <p:txBody>
          <a:bodyPr anchor="b"/>
          <a:lstStyle>
            <a:lvl1pPr algn="l">
              <a:defRPr sz="2344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</p:spPr>
        <p:txBody>
          <a:bodyPr/>
          <a:lstStyle>
            <a:lvl1pPr>
              <a:defRPr sz="3907"/>
            </a:lvl1pPr>
            <a:lvl2pPr>
              <a:defRPr sz="3387"/>
            </a:lvl2pPr>
            <a:lvl3pPr>
              <a:defRPr sz="2865"/>
            </a:lvl3pPr>
            <a:lvl4pPr>
              <a:defRPr sz="2344"/>
            </a:lvl4pPr>
            <a:lvl5pPr>
              <a:defRPr sz="2344"/>
            </a:lvl5pPr>
            <a:lvl6pPr>
              <a:defRPr sz="2344"/>
            </a:lvl6pPr>
            <a:lvl7pPr>
              <a:defRPr sz="2344"/>
            </a:lvl7pPr>
            <a:lvl8pPr>
              <a:defRPr sz="2344"/>
            </a:lvl8pPr>
            <a:lvl9pPr>
              <a:defRPr sz="2344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3"/>
            </a:lvl1pPr>
            <a:lvl2pPr marL="549164" indent="0">
              <a:buNone/>
              <a:defRPr sz="1433"/>
            </a:lvl2pPr>
            <a:lvl3pPr marL="1098327" indent="0">
              <a:buNone/>
              <a:defRPr sz="1172"/>
            </a:lvl3pPr>
            <a:lvl4pPr marL="1647491" indent="0">
              <a:buNone/>
              <a:defRPr sz="1042"/>
            </a:lvl4pPr>
            <a:lvl5pPr marL="2196653" indent="0">
              <a:buNone/>
              <a:defRPr sz="1042"/>
            </a:lvl5pPr>
            <a:lvl6pPr marL="2745817" indent="0">
              <a:buNone/>
              <a:defRPr sz="1042"/>
            </a:lvl6pPr>
            <a:lvl7pPr marL="3294981" indent="0">
              <a:buNone/>
              <a:defRPr sz="1042"/>
            </a:lvl7pPr>
            <a:lvl8pPr marL="3844144" indent="0">
              <a:buNone/>
              <a:defRPr sz="1042"/>
            </a:lvl8pPr>
            <a:lvl9pPr marL="4393308" indent="0">
              <a:buNone/>
              <a:defRPr sz="104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4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</p:spPr>
        <p:txBody>
          <a:bodyPr anchor="b"/>
          <a:lstStyle>
            <a:lvl1pPr algn="l">
              <a:defRPr sz="2344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07"/>
            </a:lvl1pPr>
            <a:lvl2pPr marL="549164" indent="0">
              <a:buNone/>
              <a:defRPr sz="3387"/>
            </a:lvl2pPr>
            <a:lvl3pPr marL="1098327" indent="0">
              <a:buNone/>
              <a:defRPr sz="2865"/>
            </a:lvl3pPr>
            <a:lvl4pPr marL="1647491" indent="0">
              <a:buNone/>
              <a:defRPr sz="2344"/>
            </a:lvl4pPr>
            <a:lvl5pPr marL="2196653" indent="0">
              <a:buNone/>
              <a:defRPr sz="2344"/>
            </a:lvl5pPr>
            <a:lvl6pPr marL="2745817" indent="0">
              <a:buNone/>
              <a:defRPr sz="2344"/>
            </a:lvl6pPr>
            <a:lvl7pPr marL="3294981" indent="0">
              <a:buNone/>
              <a:defRPr sz="2344"/>
            </a:lvl7pPr>
            <a:lvl8pPr marL="3844144" indent="0">
              <a:buNone/>
              <a:defRPr sz="2344"/>
            </a:lvl8pPr>
            <a:lvl9pPr marL="4393308" indent="0">
              <a:buNone/>
              <a:defRPr sz="2344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3"/>
            </a:lvl1pPr>
            <a:lvl2pPr marL="549164" indent="0">
              <a:buNone/>
              <a:defRPr sz="1433"/>
            </a:lvl2pPr>
            <a:lvl3pPr marL="1098327" indent="0">
              <a:buNone/>
              <a:defRPr sz="1172"/>
            </a:lvl3pPr>
            <a:lvl4pPr marL="1647491" indent="0">
              <a:buNone/>
              <a:defRPr sz="1042"/>
            </a:lvl4pPr>
            <a:lvl5pPr marL="2196653" indent="0">
              <a:buNone/>
              <a:defRPr sz="1042"/>
            </a:lvl5pPr>
            <a:lvl6pPr marL="2745817" indent="0">
              <a:buNone/>
              <a:defRPr sz="1042"/>
            </a:lvl6pPr>
            <a:lvl7pPr marL="3294981" indent="0">
              <a:buNone/>
              <a:defRPr sz="1042"/>
            </a:lvl7pPr>
            <a:lvl8pPr marL="3844144" indent="0">
              <a:buNone/>
              <a:defRPr sz="1042"/>
            </a:lvl8pPr>
            <a:lvl9pPr marL="4393308" indent="0">
              <a:buNone/>
              <a:defRPr sz="104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92E13E6D-85F5-0941-AD3B-DE6BB31EB06E}" type="datetimeFigureOut">
              <a:rPr lang="es-ES" smtClean="0"/>
              <a:t>22/05/2025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</p:spPr>
        <p:txBody>
          <a:bodyPr/>
          <a:lstStyle/>
          <a:p>
            <a:fld id="{09E8914F-B8EF-0744-802A-5B8F87E58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E719049-0792-3C47-8B7F-6A2B8796E36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261" y="0"/>
            <a:ext cx="12187066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3BDCB3-BDA9-9F48-A911-03AD84A9103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6433" y="3172"/>
            <a:ext cx="12180722" cy="68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6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9164" rtl="0" eaLnBrk="1" latinLnBrk="0" hangingPunct="1">
        <a:spcBef>
          <a:spcPct val="0"/>
        </a:spcBef>
        <a:buNone/>
        <a:defRPr sz="5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872" indent="-411872" algn="l" defTabSz="549164" rtl="0" eaLnBrk="1" latinLnBrk="0" hangingPunct="1">
        <a:spcBef>
          <a:spcPct val="20000"/>
        </a:spcBef>
        <a:buFont typeface="Arial"/>
        <a:buChar char="•"/>
        <a:defRPr sz="3907" kern="1200">
          <a:solidFill>
            <a:schemeClr val="tx1"/>
          </a:solidFill>
          <a:latin typeface="+mn-lt"/>
          <a:ea typeface="+mn-ea"/>
          <a:cs typeface="+mn-cs"/>
        </a:defRPr>
      </a:lvl1pPr>
      <a:lvl2pPr marL="892390" indent="-343228" algn="l" defTabSz="549164" rtl="0" eaLnBrk="1" latinLnBrk="0" hangingPunct="1">
        <a:spcBef>
          <a:spcPct val="20000"/>
        </a:spcBef>
        <a:buFont typeface="Arial"/>
        <a:buChar char="–"/>
        <a:defRPr sz="3387" kern="1200">
          <a:solidFill>
            <a:schemeClr val="tx1"/>
          </a:solidFill>
          <a:latin typeface="+mn-lt"/>
          <a:ea typeface="+mn-ea"/>
          <a:cs typeface="+mn-cs"/>
        </a:defRPr>
      </a:lvl2pPr>
      <a:lvl3pPr marL="1372909" indent="-274582" algn="l" defTabSz="549164" rtl="0" eaLnBrk="1" latinLnBrk="0" hangingPunct="1">
        <a:spcBef>
          <a:spcPct val="20000"/>
        </a:spcBef>
        <a:buFont typeface="Arial"/>
        <a:buChar char="•"/>
        <a:defRPr sz="2865" kern="1200">
          <a:solidFill>
            <a:schemeClr val="tx1"/>
          </a:solidFill>
          <a:latin typeface="+mn-lt"/>
          <a:ea typeface="+mn-ea"/>
          <a:cs typeface="+mn-cs"/>
        </a:defRPr>
      </a:lvl3pPr>
      <a:lvl4pPr marL="1922071" indent="-274582" algn="l" defTabSz="549164" rtl="0" eaLnBrk="1" latinLnBrk="0" hangingPunct="1">
        <a:spcBef>
          <a:spcPct val="20000"/>
        </a:spcBef>
        <a:buFont typeface="Arial"/>
        <a:buChar char="–"/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471236" indent="-274582" algn="l" defTabSz="549164" rtl="0" eaLnBrk="1" latinLnBrk="0" hangingPunct="1">
        <a:spcBef>
          <a:spcPct val="20000"/>
        </a:spcBef>
        <a:buFont typeface="Arial"/>
        <a:buChar char="»"/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3020399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69563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118726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667890" indent="-274582" algn="l" defTabSz="549164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1pPr>
      <a:lvl2pPr marL="549164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1098327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3pPr>
      <a:lvl4pPr marL="1647491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4pPr>
      <a:lvl5pPr marL="2196653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5pPr>
      <a:lvl6pPr marL="2745817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6pPr>
      <a:lvl7pPr marL="3294981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7pPr>
      <a:lvl8pPr marL="3844144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8pPr>
      <a:lvl9pPr marL="4393308" algn="l" defTabSz="549164" rtl="0" eaLnBrk="1" latinLnBrk="0" hangingPunct="1">
        <a:defRPr sz="22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DCDF5D-7943-F10D-ED69-042664938F40}"/>
              </a:ext>
            </a:extLst>
          </p:cNvPr>
          <p:cNvSpPr txBox="1"/>
          <p:nvPr/>
        </p:nvSpPr>
        <p:spPr>
          <a:xfrm>
            <a:off x="6894576" y="2152638"/>
            <a:ext cx="645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err="1"/>
              <a:t>ToDo</a:t>
            </a:r>
            <a:r>
              <a:rPr lang="es-CO" sz="4000" dirty="0"/>
              <a:t> App móvil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66DF69-CBF3-3814-F87C-BCE7C5130CC6}"/>
              </a:ext>
            </a:extLst>
          </p:cNvPr>
          <p:cNvSpPr txBox="1"/>
          <p:nvPr/>
        </p:nvSpPr>
        <p:spPr>
          <a:xfrm>
            <a:off x="6894576" y="3584448"/>
            <a:ext cx="3410712" cy="148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Hermes Pascuas</a:t>
            </a:r>
          </a:p>
          <a:p>
            <a:r>
              <a:rPr lang="es-CO" dirty="0"/>
              <a:t>Daniel Poveda</a:t>
            </a:r>
          </a:p>
          <a:p>
            <a:r>
              <a:rPr lang="es-CO" dirty="0" err="1"/>
              <a:t>Charith</a:t>
            </a:r>
            <a:r>
              <a:rPr lang="es-CO" dirty="0"/>
              <a:t> </a:t>
            </a:r>
            <a:r>
              <a:rPr lang="es-CO" dirty="0" err="1"/>
              <a:t>Nikool</a:t>
            </a:r>
            <a:r>
              <a:rPr lang="es-CO" dirty="0"/>
              <a:t> Chavarro</a:t>
            </a:r>
          </a:p>
          <a:p>
            <a:r>
              <a:rPr lang="es-CO" dirty="0"/>
              <a:t>Juan Oliveros</a:t>
            </a:r>
          </a:p>
        </p:txBody>
      </p:sp>
    </p:spTree>
    <p:extLst>
      <p:ext uri="{BB962C8B-B14F-4D97-AF65-F5344CB8AC3E}">
        <p14:creationId xmlns:p14="http://schemas.microsoft.com/office/powerpoint/2010/main" val="27433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5390B-B466-2ADF-EC2D-C60A7766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83" y="2750951"/>
            <a:ext cx="10364550" cy="1362075"/>
          </a:xfrm>
        </p:spPr>
        <p:txBody>
          <a:bodyPr/>
          <a:lstStyle/>
          <a:p>
            <a:pPr algn="ctr"/>
            <a:r>
              <a:rPr lang="es-E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Aplicación móvil de gestión de tareas eficaz y atractiva</a:t>
            </a:r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467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32EDA92-10E1-DB75-1104-E03CE58DEAAA}"/>
              </a:ext>
            </a:extLst>
          </p:cNvPr>
          <p:cNvSpPr/>
          <p:nvPr/>
        </p:nvSpPr>
        <p:spPr>
          <a:xfrm>
            <a:off x="5650992" y="3157505"/>
            <a:ext cx="6318504" cy="31427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EF4B314-6454-879A-9835-1A6BBAC79734}"/>
              </a:ext>
            </a:extLst>
          </p:cNvPr>
          <p:cNvSpPr/>
          <p:nvPr/>
        </p:nvSpPr>
        <p:spPr>
          <a:xfrm>
            <a:off x="635508" y="1124840"/>
            <a:ext cx="6620256" cy="182581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7832EA-EF6D-0523-9426-435F9BC51869}"/>
              </a:ext>
            </a:extLst>
          </p:cNvPr>
          <p:cNvSpPr txBox="1"/>
          <p:nvPr/>
        </p:nvSpPr>
        <p:spPr>
          <a:xfrm>
            <a:off x="662940" y="437859"/>
            <a:ext cx="6432804" cy="4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Problemas y Soluciones al Usuario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8B745A-6D25-155C-5DE3-E16D8A2B4CE9}"/>
              </a:ext>
            </a:extLst>
          </p:cNvPr>
          <p:cNvSpPr txBox="1"/>
          <p:nvPr/>
        </p:nvSpPr>
        <p:spPr>
          <a:xfrm>
            <a:off x="813816" y="1274368"/>
            <a:ext cx="6263640" cy="441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 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AF535F-F77C-45A7-C431-5D6B25464C9A}"/>
              </a:ext>
            </a:extLst>
          </p:cNvPr>
          <p:cNvSpPr txBox="1"/>
          <p:nvPr/>
        </p:nvSpPr>
        <p:spPr>
          <a:xfrm>
            <a:off x="5831586" y="3258089"/>
            <a:ext cx="5909310" cy="441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Solución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EDD7DD-E1C7-0B0E-570C-16D31ABA044A}"/>
              </a:ext>
            </a:extLst>
          </p:cNvPr>
          <p:cNvSpPr txBox="1"/>
          <p:nvPr/>
        </p:nvSpPr>
        <p:spPr>
          <a:xfrm>
            <a:off x="813816" y="1687712"/>
            <a:ext cx="6263640" cy="1138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aplicación radica desde el problema en que el usuario olvide hacer sus pendientes, tareas, para el día a día o en una fecha en especifico. 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F7CE1F-1937-2542-C263-1A3B44A665E3}"/>
              </a:ext>
            </a:extLst>
          </p:cNvPr>
          <p:cNvSpPr txBox="1"/>
          <p:nvPr/>
        </p:nvSpPr>
        <p:spPr>
          <a:xfrm>
            <a:off x="5831586" y="3643764"/>
            <a:ext cx="5909310" cy="25331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solución que planteamos es claramente el uso de nuestra aplicación que cuenta con una interfaz muy amigable y funcionalidades que al usuario le van a gustar, podrá agendar sus tareas, marcar como favoritas o como completadas, además que nunca va a olvidarse mas de sus pendientes.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047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6F5BFFA-1BE2-B085-2E9C-C470AD1DE716}"/>
              </a:ext>
            </a:extLst>
          </p:cNvPr>
          <p:cNvSpPr/>
          <p:nvPr/>
        </p:nvSpPr>
        <p:spPr>
          <a:xfrm>
            <a:off x="4270248" y="4758286"/>
            <a:ext cx="3584448" cy="17339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25901EC-8D76-AE8D-2FA6-5946847C3360}"/>
              </a:ext>
            </a:extLst>
          </p:cNvPr>
          <p:cNvSpPr/>
          <p:nvPr/>
        </p:nvSpPr>
        <p:spPr>
          <a:xfrm>
            <a:off x="6206490" y="2789660"/>
            <a:ext cx="3998214" cy="15003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4C91B12-17AC-0578-D491-164C75725AD3}"/>
              </a:ext>
            </a:extLst>
          </p:cNvPr>
          <p:cNvSpPr/>
          <p:nvPr/>
        </p:nvSpPr>
        <p:spPr>
          <a:xfrm>
            <a:off x="1106424" y="2789660"/>
            <a:ext cx="4892040" cy="15003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BD11CE-1626-CB73-F1DF-F9EDD59CE987}"/>
              </a:ext>
            </a:extLst>
          </p:cNvPr>
          <p:cNvSpPr txBox="1"/>
          <p:nvPr/>
        </p:nvSpPr>
        <p:spPr>
          <a:xfrm>
            <a:off x="434340" y="593307"/>
            <a:ext cx="6099048" cy="4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Integración con </a:t>
            </a:r>
            <a:r>
              <a:rPr lang="es-ES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s-E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Spring </a:t>
            </a:r>
            <a:r>
              <a:rPr lang="es-ES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Boot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BABF71-DDB3-DFA7-F790-CCA4B04E2BF6}"/>
              </a:ext>
            </a:extLst>
          </p:cNvPr>
          <p:cNvSpPr txBox="1"/>
          <p:nvPr/>
        </p:nvSpPr>
        <p:spPr>
          <a:xfrm>
            <a:off x="434340" y="1351206"/>
            <a:ext cx="6099048" cy="4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Ecosistema robusto y escalable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1EDBF5-7A8D-FC3F-4BBA-AABEE0ECBF87}"/>
              </a:ext>
            </a:extLst>
          </p:cNvPr>
          <p:cNvSpPr txBox="1"/>
          <p:nvPr/>
        </p:nvSpPr>
        <p:spPr>
          <a:xfrm>
            <a:off x="381762" y="1714253"/>
            <a:ext cx="11430064" cy="78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combinación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Spring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Boot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proporciona una base sólida para el desarrollo de aplicaciones móviles eficientes.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378B3C-188D-6890-E4A4-6CAB76125D52}"/>
              </a:ext>
            </a:extLst>
          </p:cNvPr>
          <p:cNvSpPr txBox="1"/>
          <p:nvPr/>
        </p:nvSpPr>
        <p:spPr>
          <a:xfrm>
            <a:off x="1312164" y="2853668"/>
            <a:ext cx="441198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Manejo eficiente del estado de la aplicación</a:t>
            </a:r>
            <a:endParaRPr lang="es-ES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5A1383-5691-C63D-F292-58D582A4E536}"/>
              </a:ext>
            </a:extLst>
          </p:cNvPr>
          <p:cNvSpPr txBox="1"/>
          <p:nvPr/>
        </p:nvSpPr>
        <p:spPr>
          <a:xfrm>
            <a:off x="1312164" y="3275276"/>
            <a:ext cx="441198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s-E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permite un manejo eficiente de los estados, mejorando la experiencia del usuario en la lista de tareas</a:t>
            </a:r>
            <a:endParaRPr lang="es-ES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F6B500-AF6A-9C26-2B8B-106D68CB2E24}"/>
              </a:ext>
            </a:extLst>
          </p:cNvPr>
          <p:cNvSpPr txBox="1"/>
          <p:nvPr/>
        </p:nvSpPr>
        <p:spPr>
          <a:xfrm>
            <a:off x="6206490" y="2853668"/>
            <a:ext cx="390677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lang="es-E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lang="es-E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la gestión de datos</a:t>
            </a:r>
            <a:endParaRPr lang="es-ES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14F3F5-6062-6940-B62A-EE11903F8921}"/>
              </a:ext>
            </a:extLst>
          </p:cNvPr>
          <p:cNvSpPr txBox="1"/>
          <p:nvPr/>
        </p:nvSpPr>
        <p:spPr>
          <a:xfrm>
            <a:off x="6206490" y="3233967"/>
            <a:ext cx="3906774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 </a:t>
            </a:r>
            <a:r>
              <a:rPr lang="es-E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Boot</a:t>
            </a:r>
            <a:r>
              <a:rPr lang="es-E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ofrece una arquitectura </a:t>
            </a:r>
            <a:r>
              <a:rPr lang="es-E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lang="es-E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facilita la integración de la aplicación con diversas bases de datos.</a:t>
            </a:r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CDD3C1-1632-07B6-654F-0DE851201033}"/>
              </a:ext>
            </a:extLst>
          </p:cNvPr>
          <p:cNvSpPr txBox="1"/>
          <p:nvPr/>
        </p:nvSpPr>
        <p:spPr>
          <a:xfrm>
            <a:off x="4494276" y="4822294"/>
            <a:ext cx="3424428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Desarrollo ágil y colaborativo</a:t>
            </a:r>
            <a:endParaRPr lang="es-CO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B309E9D-66E6-0417-B7AF-6BB147E15789}"/>
              </a:ext>
            </a:extLst>
          </p:cNvPr>
          <p:cNvSpPr txBox="1"/>
          <p:nvPr/>
        </p:nvSpPr>
        <p:spPr>
          <a:xfrm>
            <a:off x="4494276" y="5256247"/>
            <a:ext cx="3424428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Ambas tecnologías fomentan un entorno de desarrollo ágil, permitiendo que nuestro equipo trabaje de manera colaborativa.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64697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FFFA471-E7EB-9DAE-EB4F-3CD96CB4CA8C}"/>
              </a:ext>
            </a:extLst>
          </p:cNvPr>
          <p:cNvSpPr/>
          <p:nvPr/>
        </p:nvSpPr>
        <p:spPr>
          <a:xfrm>
            <a:off x="6434328" y="2066544"/>
            <a:ext cx="3840480" cy="328269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73725DE-587A-A299-D3D7-154877580447}"/>
              </a:ext>
            </a:extLst>
          </p:cNvPr>
          <p:cNvSpPr/>
          <p:nvPr/>
        </p:nvSpPr>
        <p:spPr>
          <a:xfrm>
            <a:off x="1554480" y="2066544"/>
            <a:ext cx="3840480" cy="328269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E4B981-69A4-D809-18E3-69CA68238786}"/>
              </a:ext>
            </a:extLst>
          </p:cNvPr>
          <p:cNvSpPr txBox="1"/>
          <p:nvPr/>
        </p:nvSpPr>
        <p:spPr>
          <a:xfrm>
            <a:off x="3047270" y="976749"/>
            <a:ext cx="6099048" cy="78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Funcionalidades avanzadas para usuarios avanzados</a:t>
            </a:r>
            <a:endParaRPr lang="es-ES" dirty="0"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E01C59-2B86-0327-849F-3A4FF6979026}"/>
              </a:ext>
            </a:extLst>
          </p:cNvPr>
          <p:cNvSpPr txBox="1"/>
          <p:nvPr/>
        </p:nvSpPr>
        <p:spPr>
          <a:xfrm>
            <a:off x="1636776" y="2365644"/>
            <a:ext cx="3758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Recordatorios y notificaciones personalizadas</a:t>
            </a:r>
            <a:endParaRPr lang="es-CO" sz="1600" dirty="0"/>
          </a:p>
          <a:p>
            <a:pPr algn="ctr"/>
            <a:endParaRPr lang="es-CO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49480E-0A8C-E447-15D7-CFE979011D54}"/>
              </a:ext>
            </a:extLst>
          </p:cNvPr>
          <p:cNvSpPr txBox="1"/>
          <p:nvPr/>
        </p:nvSpPr>
        <p:spPr>
          <a:xfrm>
            <a:off x="1554480" y="3196641"/>
            <a:ext cx="37581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usuarios pueden configurar recordatorios que les notifiquen sobre tareas pendientes, aumentando la productividad.</a:t>
            </a:r>
            <a:endParaRPr lang="es-ES" sz="1400" dirty="0"/>
          </a:p>
          <a:p>
            <a:pPr algn="ctr"/>
            <a:endParaRPr lang="es-CO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9AA817-9D5A-99ED-8CF2-C3103926E506}"/>
              </a:ext>
            </a:extLst>
          </p:cNvPr>
          <p:cNvSpPr txBox="1"/>
          <p:nvPr/>
        </p:nvSpPr>
        <p:spPr>
          <a:xfrm>
            <a:off x="6597396" y="2365644"/>
            <a:ext cx="3514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Clasificación y priorización de tareas</a:t>
            </a:r>
            <a:endParaRPr lang="es-ES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47E0D0-77D9-D827-A8A0-A07F73158A26}"/>
              </a:ext>
            </a:extLst>
          </p:cNvPr>
          <p:cNvSpPr txBox="1"/>
          <p:nvPr/>
        </p:nvSpPr>
        <p:spPr>
          <a:xfrm>
            <a:off x="6516624" y="3196641"/>
            <a:ext cx="37581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aplicación permite a los usuarios clasificar y priorizar tareas según su importancia y urgencia.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10065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1C25A46-F156-A89B-8523-95BD5379D9B4}"/>
              </a:ext>
            </a:extLst>
          </p:cNvPr>
          <p:cNvSpPr txBox="1"/>
          <p:nvPr/>
        </p:nvSpPr>
        <p:spPr>
          <a:xfrm>
            <a:off x="827532" y="2933098"/>
            <a:ext cx="6099048" cy="2533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ES" dirty="0">
                <a:effectLst/>
              </a:rPr>
              <a:t>Crear tareas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>
                <a:effectLst/>
              </a:rPr>
              <a:t>Editar 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>
                <a:effectLst/>
              </a:rPr>
              <a:t>Eliminar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>
                <a:effectLst/>
              </a:rPr>
              <a:t>Marcar tareas como completadas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>
                <a:effectLst/>
              </a:rPr>
              <a:t>Marcar tareas como favoritas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>
                <a:effectLst/>
              </a:rPr>
              <a:t>Diseño UI amigable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>
                <a:effectLst/>
              </a:rPr>
              <a:t>Guardado en la nube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061F50-FB5F-F213-8FC9-4F07A2D52879}"/>
              </a:ext>
            </a:extLst>
          </p:cNvPr>
          <p:cNvSpPr txBox="1"/>
          <p:nvPr/>
        </p:nvSpPr>
        <p:spPr>
          <a:xfrm>
            <a:off x="827532" y="2073563"/>
            <a:ext cx="6099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continuación, podrá observar los backlogs en base a nuestro proyecto:</a:t>
            </a:r>
            <a:endParaRPr lang="es-ES" sz="1600" dirty="0"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E3F33E-56AB-3FC1-E54E-6AD483886B0A}"/>
              </a:ext>
            </a:extLst>
          </p:cNvPr>
          <p:cNvSpPr txBox="1"/>
          <p:nvPr/>
        </p:nvSpPr>
        <p:spPr>
          <a:xfrm>
            <a:off x="726948" y="949923"/>
            <a:ext cx="6099048" cy="4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BACKLOGS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886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B63969C-757F-AD74-692F-C2AD7F948BEF}"/>
              </a:ext>
            </a:extLst>
          </p:cNvPr>
          <p:cNvSpPr txBox="1"/>
          <p:nvPr/>
        </p:nvSpPr>
        <p:spPr>
          <a:xfrm>
            <a:off x="726948" y="1013931"/>
            <a:ext cx="6099048" cy="44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Prototipo de la App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5631F8-7C34-068C-BBD0-58425CF7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8" y="1943563"/>
            <a:ext cx="1909728" cy="39005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6C1287-9BF5-31CE-E684-5EDE7FA1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00" y="1943563"/>
            <a:ext cx="2050143" cy="39033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7EFA4F0-A6EA-2C76-DD80-63F105164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63" y="1943563"/>
            <a:ext cx="1797662" cy="39033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92FD97-B21E-C667-26B1-66F8859E5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839" y="1953662"/>
            <a:ext cx="1797662" cy="38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5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137BA5E-83C8-EFCB-8C06-FE1C35C4220B}"/>
              </a:ext>
            </a:extLst>
          </p:cNvPr>
          <p:cNvSpPr txBox="1"/>
          <p:nvPr/>
        </p:nvSpPr>
        <p:spPr>
          <a:xfrm>
            <a:off x="3047270" y="1379691"/>
            <a:ext cx="6099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Conclusiones</a:t>
            </a:r>
            <a:endParaRPr lang="es-CO" sz="4000" dirty="0">
              <a:effectLst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02B8D6-B85B-D772-361F-C4774EEA2304}"/>
              </a:ext>
            </a:extLst>
          </p:cNvPr>
          <p:cNvSpPr txBox="1"/>
          <p:nvPr/>
        </p:nvSpPr>
        <p:spPr>
          <a:xfrm>
            <a:off x="3049524" y="2215593"/>
            <a:ext cx="6099048" cy="357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La creación y desarrollo de la app para gestión de tareas, nos permitió aprender de buena manera bases y fundamentos para el desarrollo de apps </a:t>
            </a:r>
            <a:r>
              <a:rPr lang="es-ES" dirty="0" err="1"/>
              <a:t>moviles</a:t>
            </a:r>
            <a:r>
              <a:rPr lang="es-ES" dirty="0"/>
              <a:t> y poder mejorar nuestra lógica y organización para trabajo en equipo. También poder brindar al usuario una experiencia única en nuestra App. 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r>
              <a:rPr lang="es-ES" dirty="0"/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2873554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349</Words>
  <Application>Microsoft Office PowerPoint</Application>
  <PresentationFormat>Personalizado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Aptos</vt:lpstr>
      <vt:lpstr>Arial</vt:lpstr>
      <vt:lpstr>Tema de Office</vt:lpstr>
      <vt:lpstr>Presentación de PowerPoint</vt:lpstr>
      <vt:lpstr>Aplicación móvil de gestión de tareas eficaz y atractiva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Marsss 🌙</cp:lastModifiedBy>
  <cp:revision>11</cp:revision>
  <dcterms:created xsi:type="dcterms:W3CDTF">2020-08-21T13:03:05Z</dcterms:created>
  <dcterms:modified xsi:type="dcterms:W3CDTF">2025-05-22T14:50:27Z</dcterms:modified>
</cp:coreProperties>
</file>