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4AC7-7898-4656-9D67-E7DD9B61950E}" v="90" dt="2024-02-13T15:14:15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9" d="100"/>
          <a:sy n="69" d="100"/>
        </p:scale>
        <p:origin x="114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Ortega" userId="841f7404c22a6b14" providerId="LiveId" clId="{83474AC7-7898-4656-9D67-E7DD9B61950E}"/>
    <pc:docChg chg="undo redo custSel addSld delSld modSld sldOrd">
      <pc:chgData name="Juan Ortega" userId="841f7404c22a6b14" providerId="LiveId" clId="{83474AC7-7898-4656-9D67-E7DD9B61950E}" dt="2024-02-13T15:17:41.694" v="4162" actId="478"/>
      <pc:docMkLst>
        <pc:docMk/>
      </pc:docMkLst>
      <pc:sldChg chg="addSp delSp modSp mod">
        <pc:chgData name="Juan Ortega" userId="841f7404c22a6b14" providerId="LiveId" clId="{83474AC7-7898-4656-9D67-E7DD9B61950E}" dt="2024-02-13T14:18:08.853" v="156" actId="20577"/>
        <pc:sldMkLst>
          <pc:docMk/>
          <pc:sldMk cId="3068819894" sldId="256"/>
        </pc:sldMkLst>
        <pc:spChg chg="add">
          <ac:chgData name="Juan Ortega" userId="841f7404c22a6b14" providerId="LiveId" clId="{83474AC7-7898-4656-9D67-E7DD9B61950E}" dt="2024-02-13T14:16:11.131" v="118"/>
          <ac:spMkLst>
            <pc:docMk/>
            <pc:sldMk cId="3068819894" sldId="256"/>
            <ac:spMk id="2" creationId="{B5DD8DC6-303B-E469-86CD-D4C7EC099E57}"/>
          </ac:spMkLst>
        </pc:spChg>
        <pc:spChg chg="add del mod">
          <ac:chgData name="Juan Ortega" userId="841f7404c22a6b14" providerId="LiveId" clId="{83474AC7-7898-4656-9D67-E7DD9B61950E}" dt="2024-02-13T14:16:19.078" v="121" actId="478"/>
          <ac:spMkLst>
            <pc:docMk/>
            <pc:sldMk cId="3068819894" sldId="256"/>
            <ac:spMk id="3" creationId="{BB9FE3CD-D8BA-E0FD-9BFB-BE0A96CE302F}"/>
          </ac:spMkLst>
        </pc:spChg>
        <pc:spChg chg="mod">
          <ac:chgData name="Juan Ortega" userId="841f7404c22a6b14" providerId="LiveId" clId="{83474AC7-7898-4656-9D67-E7DD9B61950E}" dt="2024-02-13T14:18:08.853" v="156" actId="20577"/>
          <ac:spMkLst>
            <pc:docMk/>
            <pc:sldMk cId="3068819894" sldId="256"/>
            <ac:spMk id="18" creationId="{514FD2E7-455F-F0D8-3A48-45960C256085}"/>
          </ac:spMkLst>
        </pc:spChg>
        <pc:spChg chg="mod">
          <ac:chgData name="Juan Ortega" userId="841f7404c22a6b14" providerId="LiveId" clId="{83474AC7-7898-4656-9D67-E7DD9B61950E}" dt="2024-02-13T14:18:02.842" v="143" actId="26606"/>
          <ac:spMkLst>
            <pc:docMk/>
            <pc:sldMk cId="3068819894" sldId="256"/>
            <ac:spMk id="19" creationId="{03F806D6-9FC7-D7DA-62E1-AFF272F45C18}"/>
          </ac:spMkLst>
        </pc:spChg>
        <pc:spChg chg="del">
          <ac:chgData name="Juan Ortega" userId="841f7404c22a6b14" providerId="LiveId" clId="{83474AC7-7898-4656-9D67-E7DD9B61950E}" dt="2024-02-13T14:18:02.842" v="143" actId="26606"/>
          <ac:spMkLst>
            <pc:docMk/>
            <pc:sldMk cId="3068819894" sldId="256"/>
            <ac:spMk id="1048" creationId="{93245F62-CCC4-49E4-B95B-EA6C1E790510}"/>
          </ac:spMkLst>
        </pc:spChg>
        <pc:spChg chg="del">
          <ac:chgData name="Juan Ortega" userId="841f7404c22a6b14" providerId="LiveId" clId="{83474AC7-7898-4656-9D67-E7DD9B61950E}" dt="2024-02-13T14:18:02.842" v="143" actId="26606"/>
          <ac:spMkLst>
            <pc:docMk/>
            <pc:sldMk cId="3068819894" sldId="256"/>
            <ac:spMk id="1049" creationId="{E6C0DD6B-6AA3-448F-9B99-8386295BC1B4}"/>
          </ac:spMkLst>
        </pc:spChg>
        <pc:spChg chg="add">
          <ac:chgData name="Juan Ortega" userId="841f7404c22a6b14" providerId="LiveId" clId="{83474AC7-7898-4656-9D67-E7DD9B61950E}" dt="2024-02-13T14:18:02.842" v="143" actId="26606"/>
          <ac:spMkLst>
            <pc:docMk/>
            <pc:sldMk cId="3068819894" sldId="256"/>
            <ac:spMk id="1054" creationId="{FA69AAE0-49D5-4C8B-8BA2-55898C00E05E}"/>
          </ac:spMkLst>
        </pc:spChg>
        <pc:picChg chg="add mod">
          <ac:chgData name="Juan Ortega" userId="841f7404c22a6b14" providerId="LiveId" clId="{83474AC7-7898-4656-9D67-E7DD9B61950E}" dt="2024-02-13T14:18:02.842" v="143" actId="26606"/>
          <ac:picMkLst>
            <pc:docMk/>
            <pc:sldMk cId="3068819894" sldId="256"/>
            <ac:picMk id="1026" creationId="{76E5E7F7-DDD9-35C3-B042-8144989BC06B}"/>
          </ac:picMkLst>
        </pc:picChg>
        <pc:picChg chg="del">
          <ac:chgData name="Juan Ortega" userId="841f7404c22a6b14" providerId="LiveId" clId="{83474AC7-7898-4656-9D67-E7DD9B61950E}" dt="2024-02-13T14:14:11.258" v="0" actId="478"/>
          <ac:picMkLst>
            <pc:docMk/>
            <pc:sldMk cId="3068819894" sldId="256"/>
            <ac:picMk id="1028" creationId="{FE6C4FCE-D428-38D4-A1EF-5671E8175FF8}"/>
          </ac:picMkLst>
        </pc:picChg>
        <pc:picChg chg="add mod ord">
          <ac:chgData name="Juan Ortega" userId="841f7404c22a6b14" providerId="LiveId" clId="{83474AC7-7898-4656-9D67-E7DD9B61950E}" dt="2024-02-13T14:18:02.842" v="143" actId="26606"/>
          <ac:picMkLst>
            <pc:docMk/>
            <pc:sldMk cId="3068819894" sldId="256"/>
            <ac:picMk id="1032" creationId="{C26FF14A-6821-5BFA-99FF-03EE34FF1D4F}"/>
          </ac:picMkLst>
        </pc:picChg>
      </pc:sldChg>
      <pc:sldChg chg="delSp modSp del mod delAnim">
        <pc:chgData name="Juan Ortega" userId="841f7404c22a6b14" providerId="LiveId" clId="{83474AC7-7898-4656-9D67-E7DD9B61950E}" dt="2024-02-13T14:25:51.467" v="1187" actId="47"/>
        <pc:sldMkLst>
          <pc:docMk/>
          <pc:sldMk cId="1725126202" sldId="257"/>
        </pc:sldMkLst>
        <pc:spChg chg="mod">
          <ac:chgData name="Juan Ortega" userId="841f7404c22a6b14" providerId="LiveId" clId="{83474AC7-7898-4656-9D67-E7DD9B61950E}" dt="2024-02-13T14:17:25.814" v="138" actId="14100"/>
          <ac:spMkLst>
            <pc:docMk/>
            <pc:sldMk cId="1725126202" sldId="257"/>
            <ac:spMk id="3" creationId="{C0852485-05C6-1C83-CCC1-63FD230F5451}"/>
          </ac:spMkLst>
        </pc:spChg>
        <pc:picChg chg="del">
          <ac:chgData name="Juan Ortega" userId="841f7404c22a6b14" providerId="LiveId" clId="{83474AC7-7898-4656-9D67-E7DD9B61950E}" dt="2024-02-13T14:17:05.609" v="134" actId="478"/>
          <ac:picMkLst>
            <pc:docMk/>
            <pc:sldMk cId="1725126202" sldId="257"/>
            <ac:picMk id="9" creationId="{17F2B625-2B02-2372-E204-EC924251EAFC}"/>
          </ac:picMkLst>
        </pc:picChg>
        <pc:picChg chg="del">
          <ac:chgData name="Juan Ortega" userId="841f7404c22a6b14" providerId="LiveId" clId="{83474AC7-7898-4656-9D67-E7DD9B61950E}" dt="2024-02-13T14:17:29.601" v="139" actId="478"/>
          <ac:picMkLst>
            <pc:docMk/>
            <pc:sldMk cId="1725126202" sldId="257"/>
            <ac:picMk id="1028" creationId="{FE6C4FCE-D428-38D4-A1EF-5671E8175FF8}"/>
          </ac:picMkLst>
        </pc:picChg>
      </pc:sldChg>
      <pc:sldChg chg="del">
        <pc:chgData name="Juan Ortega" userId="841f7404c22a6b14" providerId="LiveId" clId="{83474AC7-7898-4656-9D67-E7DD9B61950E}" dt="2024-02-13T15:16:04.379" v="4158" actId="47"/>
        <pc:sldMkLst>
          <pc:docMk/>
          <pc:sldMk cId="3389940026" sldId="259"/>
        </pc:sldMkLst>
      </pc:sldChg>
      <pc:sldChg chg="del">
        <pc:chgData name="Juan Ortega" userId="841f7404c22a6b14" providerId="LiveId" clId="{83474AC7-7898-4656-9D67-E7DD9B61950E}" dt="2024-02-13T15:16:00.959" v="4151" actId="47"/>
        <pc:sldMkLst>
          <pc:docMk/>
          <pc:sldMk cId="2053866233" sldId="260"/>
        </pc:sldMkLst>
      </pc:sldChg>
      <pc:sldChg chg="del">
        <pc:chgData name="Juan Ortega" userId="841f7404c22a6b14" providerId="LiveId" clId="{83474AC7-7898-4656-9D67-E7DD9B61950E}" dt="2024-02-13T15:16:01.439" v="4152" actId="47"/>
        <pc:sldMkLst>
          <pc:docMk/>
          <pc:sldMk cId="319315191" sldId="262"/>
        </pc:sldMkLst>
      </pc:sldChg>
      <pc:sldChg chg="del">
        <pc:chgData name="Juan Ortega" userId="841f7404c22a6b14" providerId="LiveId" clId="{83474AC7-7898-4656-9D67-E7DD9B61950E}" dt="2024-02-13T15:16:01.821" v="4153" actId="47"/>
        <pc:sldMkLst>
          <pc:docMk/>
          <pc:sldMk cId="3337599288" sldId="263"/>
        </pc:sldMkLst>
      </pc:sldChg>
      <pc:sldChg chg="del">
        <pc:chgData name="Juan Ortega" userId="841f7404c22a6b14" providerId="LiveId" clId="{83474AC7-7898-4656-9D67-E7DD9B61950E}" dt="2024-02-13T15:15:57.554" v="4148" actId="2696"/>
        <pc:sldMkLst>
          <pc:docMk/>
          <pc:sldMk cId="4009617743" sldId="264"/>
        </pc:sldMkLst>
      </pc:sldChg>
      <pc:sldChg chg="del">
        <pc:chgData name="Juan Ortega" userId="841f7404c22a6b14" providerId="LiveId" clId="{83474AC7-7898-4656-9D67-E7DD9B61950E}" dt="2024-02-13T15:16:02.284" v="4154" actId="47"/>
        <pc:sldMkLst>
          <pc:docMk/>
          <pc:sldMk cId="378971329" sldId="265"/>
        </pc:sldMkLst>
      </pc:sldChg>
      <pc:sldChg chg="del">
        <pc:chgData name="Juan Ortega" userId="841f7404c22a6b14" providerId="LiveId" clId="{83474AC7-7898-4656-9D67-E7DD9B61950E}" dt="2024-02-13T15:16:02.725" v="4155" actId="47"/>
        <pc:sldMkLst>
          <pc:docMk/>
          <pc:sldMk cId="1494445679" sldId="266"/>
        </pc:sldMkLst>
      </pc:sldChg>
      <pc:sldChg chg="del">
        <pc:chgData name="Juan Ortega" userId="841f7404c22a6b14" providerId="LiveId" clId="{83474AC7-7898-4656-9D67-E7DD9B61950E}" dt="2024-02-13T15:16:03.329" v="4156" actId="47"/>
        <pc:sldMkLst>
          <pc:docMk/>
          <pc:sldMk cId="4201017927" sldId="267"/>
        </pc:sldMkLst>
      </pc:sldChg>
      <pc:sldChg chg="del">
        <pc:chgData name="Juan Ortega" userId="841f7404c22a6b14" providerId="LiveId" clId="{83474AC7-7898-4656-9D67-E7DD9B61950E}" dt="2024-02-13T15:16:03.801" v="4157" actId="47"/>
        <pc:sldMkLst>
          <pc:docMk/>
          <pc:sldMk cId="16240014" sldId="268"/>
        </pc:sldMkLst>
      </pc:sldChg>
      <pc:sldChg chg="del">
        <pc:chgData name="Juan Ortega" userId="841f7404c22a6b14" providerId="LiveId" clId="{83474AC7-7898-4656-9D67-E7DD9B61950E}" dt="2024-02-13T15:15:59.482" v="4149" actId="47"/>
        <pc:sldMkLst>
          <pc:docMk/>
          <pc:sldMk cId="3073352585" sldId="269"/>
        </pc:sldMkLst>
      </pc:sldChg>
      <pc:sldChg chg="del">
        <pc:chgData name="Juan Ortega" userId="841f7404c22a6b14" providerId="LiveId" clId="{83474AC7-7898-4656-9D67-E7DD9B61950E}" dt="2024-02-13T15:16:00.232" v="4150" actId="47"/>
        <pc:sldMkLst>
          <pc:docMk/>
          <pc:sldMk cId="264528477" sldId="270"/>
        </pc:sldMkLst>
      </pc:sldChg>
      <pc:sldChg chg="addSp delSp modSp new mod ord setBg">
        <pc:chgData name="Juan Ortega" userId="841f7404c22a6b14" providerId="LiveId" clId="{83474AC7-7898-4656-9D67-E7DD9B61950E}" dt="2024-02-13T14:39:19.054" v="2082"/>
        <pc:sldMkLst>
          <pc:docMk/>
          <pc:sldMk cId="606074124" sldId="271"/>
        </pc:sldMkLst>
        <pc:spChg chg="mod">
          <ac:chgData name="Juan Ortega" userId="841f7404c22a6b14" providerId="LiveId" clId="{83474AC7-7898-4656-9D67-E7DD9B61950E}" dt="2024-02-13T14:26:51.342" v="1220" actId="20577"/>
          <ac:spMkLst>
            <pc:docMk/>
            <pc:sldMk cId="606074124" sldId="271"/>
            <ac:spMk id="2" creationId="{EB399D35-5DE6-D993-2AA7-1C3BB03AD666}"/>
          </ac:spMkLst>
        </pc:spChg>
        <pc:spChg chg="add del mod">
          <ac:chgData name="Juan Ortega" userId="841f7404c22a6b14" providerId="LiveId" clId="{83474AC7-7898-4656-9D67-E7DD9B61950E}" dt="2024-02-13T14:26:39.253" v="1198" actId="20577"/>
          <ac:spMkLst>
            <pc:docMk/>
            <pc:sldMk cId="606074124" sldId="271"/>
            <ac:spMk id="3" creationId="{7B509A94-0F3E-FFC5-7547-A7484E9B378D}"/>
          </ac:spMkLst>
        </pc:spChg>
        <pc:spChg chg="add">
          <ac:chgData name="Juan Ortega" userId="841f7404c22a6b14" providerId="LiveId" clId="{83474AC7-7898-4656-9D67-E7DD9B61950E}" dt="2024-02-13T14:26:01.178" v="1188" actId="26606"/>
          <ac:spMkLst>
            <pc:docMk/>
            <pc:sldMk cId="606074124" sldId="271"/>
            <ac:spMk id="6" creationId="{D009D6D5-DAC2-4A8B-A17A-E206B9012D09}"/>
          </ac:spMkLst>
        </pc:spChg>
        <pc:spChg chg="add del">
          <ac:chgData name="Juan Ortega" userId="841f7404c22a6b14" providerId="LiveId" clId="{83474AC7-7898-4656-9D67-E7DD9B61950E}" dt="2024-02-13T14:22:46.863" v="909" actId="26606"/>
          <ac:spMkLst>
            <pc:docMk/>
            <pc:sldMk cId="606074124" sldId="271"/>
            <ac:spMk id="9" creationId="{BACC6370-2D7E-4714-9D71-7542949D7D5D}"/>
          </ac:spMkLst>
        </pc:spChg>
        <pc:spChg chg="add del">
          <ac:chgData name="Juan Ortega" userId="841f7404c22a6b14" providerId="LiveId" clId="{83474AC7-7898-4656-9D67-E7DD9B61950E}" dt="2024-02-13T14:22:46.863" v="909" actId="26606"/>
          <ac:spMkLst>
            <pc:docMk/>
            <pc:sldMk cId="606074124" sldId="271"/>
            <ac:spMk id="11" creationId="{F68B3F68-107C-434F-AA38-110D5EA91B85}"/>
          </ac:spMkLst>
        </pc:spChg>
        <pc:spChg chg="add del">
          <ac:chgData name="Juan Ortega" userId="841f7404c22a6b14" providerId="LiveId" clId="{83474AC7-7898-4656-9D67-E7DD9B61950E}" dt="2024-02-13T14:22:46.863" v="909" actId="26606"/>
          <ac:spMkLst>
            <pc:docMk/>
            <pc:sldMk cId="606074124" sldId="271"/>
            <ac:spMk id="13" creationId="{AAD0DBB9-1A4B-4391-81D4-CB19F9AB918A}"/>
          </ac:spMkLst>
        </pc:spChg>
        <pc:spChg chg="add del">
          <ac:chgData name="Juan Ortega" userId="841f7404c22a6b14" providerId="LiveId" clId="{83474AC7-7898-4656-9D67-E7DD9B61950E}" dt="2024-02-13T14:22:46.863" v="909" actId="26606"/>
          <ac:spMkLst>
            <pc:docMk/>
            <pc:sldMk cId="606074124" sldId="271"/>
            <ac:spMk id="15" creationId="{063BBA22-50EA-4C4D-BE05-F1CE4E63AA56}"/>
          </ac:spMkLst>
        </pc:spChg>
        <pc:spChg chg="add del">
          <ac:chgData name="Juan Ortega" userId="841f7404c22a6b14" providerId="LiveId" clId="{83474AC7-7898-4656-9D67-E7DD9B61950E}" dt="2024-02-13T14:22:49.120" v="911" actId="26606"/>
          <ac:spMkLst>
            <pc:docMk/>
            <pc:sldMk cId="606074124" sldId="271"/>
            <ac:spMk id="17" creationId="{04812C46-200A-4DEB-A05E-3ED6C68C2387}"/>
          </ac:spMkLst>
        </pc:spChg>
        <pc:spChg chg="add del">
          <ac:chgData name="Juan Ortega" userId="841f7404c22a6b14" providerId="LiveId" clId="{83474AC7-7898-4656-9D67-E7DD9B61950E}" dt="2024-02-13T14:22:49.120" v="911" actId="26606"/>
          <ac:spMkLst>
            <pc:docMk/>
            <pc:sldMk cId="606074124" sldId="271"/>
            <ac:spMk id="19" creationId="{D1EA859B-E555-4109-94F3-6700E046E008}"/>
          </ac:spMkLst>
        </pc:spChg>
        <pc:spChg chg="add del">
          <ac:chgData name="Juan Ortega" userId="841f7404c22a6b14" providerId="LiveId" clId="{83474AC7-7898-4656-9D67-E7DD9B61950E}" dt="2024-02-13T14:22:49.120" v="911" actId="26606"/>
          <ac:spMkLst>
            <pc:docMk/>
            <pc:sldMk cId="606074124" sldId="271"/>
            <ac:spMk id="20" creationId="{7B509A94-0F3E-FFC5-7547-A7484E9B378D}"/>
          </ac:spMkLst>
        </pc:spChg>
        <pc:spChg chg="add del">
          <ac:chgData name="Juan Ortega" userId="841f7404c22a6b14" providerId="LiveId" clId="{83474AC7-7898-4656-9D67-E7DD9B61950E}" dt="2024-02-13T14:22:54.647" v="915" actId="26606"/>
          <ac:spMkLst>
            <pc:docMk/>
            <pc:sldMk cId="606074124" sldId="271"/>
            <ac:spMk id="24" creationId="{D009D6D5-DAC2-4A8B-A17A-E206B9012D09}"/>
          </ac:spMkLst>
        </pc:spChg>
        <pc:spChg chg="add del">
          <ac:chgData name="Juan Ortega" userId="841f7404c22a6b14" providerId="LiveId" clId="{83474AC7-7898-4656-9D67-E7DD9B61950E}" dt="2024-02-13T14:22:54.647" v="915" actId="26606"/>
          <ac:spMkLst>
            <pc:docMk/>
            <pc:sldMk cId="606074124" sldId="271"/>
            <ac:spMk id="25" creationId="{7B509A94-0F3E-FFC5-7547-A7484E9B378D}"/>
          </ac:spMkLst>
        </pc:spChg>
        <pc:spChg chg="add del">
          <ac:chgData name="Juan Ortega" userId="841f7404c22a6b14" providerId="LiveId" clId="{83474AC7-7898-4656-9D67-E7DD9B61950E}" dt="2024-02-13T14:23:31.127" v="943" actId="26606"/>
          <ac:spMkLst>
            <pc:docMk/>
            <pc:sldMk cId="606074124" sldId="271"/>
            <ac:spMk id="28" creationId="{79BB35BC-D5C2-4C8B-A22A-A71E6191913B}"/>
          </ac:spMkLst>
        </pc:spChg>
        <pc:spChg chg="add del mod">
          <ac:chgData name="Juan Ortega" userId="841f7404c22a6b14" providerId="LiveId" clId="{83474AC7-7898-4656-9D67-E7DD9B61950E}" dt="2024-02-13T14:23:31.127" v="943" actId="26606"/>
          <ac:spMkLst>
            <pc:docMk/>
            <pc:sldMk cId="606074124" sldId="271"/>
            <ac:spMk id="30" creationId="{7B509A94-0F3E-FFC5-7547-A7484E9B378D}"/>
          </ac:spMkLst>
        </pc:spChg>
        <pc:graphicFrameChg chg="add del">
          <ac:chgData name="Juan Ortega" userId="841f7404c22a6b14" providerId="LiveId" clId="{83474AC7-7898-4656-9D67-E7DD9B61950E}" dt="2024-02-13T14:22:46.863" v="909" actId="26606"/>
          <ac:graphicFrameMkLst>
            <pc:docMk/>
            <pc:sldMk cId="606074124" sldId="271"/>
            <ac:graphicFrameMk id="5" creationId="{8BFA170E-739D-D029-EB8A-9B894B973E41}"/>
          </ac:graphicFrameMkLst>
        </pc:graphicFrameChg>
        <pc:graphicFrameChg chg="add del">
          <ac:chgData name="Juan Ortega" userId="841f7404c22a6b14" providerId="LiveId" clId="{83474AC7-7898-4656-9D67-E7DD9B61950E}" dt="2024-02-13T14:22:51.772" v="913" actId="26606"/>
          <ac:graphicFrameMkLst>
            <pc:docMk/>
            <pc:sldMk cId="606074124" sldId="271"/>
            <ac:graphicFrameMk id="22" creationId="{62ADD915-D7FE-4E44-6EED-0D558BB71F03}"/>
          </ac:graphicFrameMkLst>
        </pc:graphicFrameChg>
        <pc:picChg chg="add">
          <ac:chgData name="Juan Ortega" userId="841f7404c22a6b14" providerId="LiveId" clId="{83474AC7-7898-4656-9D67-E7DD9B61950E}" dt="2024-02-13T14:26:01.178" v="1188" actId="26606"/>
          <ac:picMkLst>
            <pc:docMk/>
            <pc:sldMk cId="606074124" sldId="271"/>
            <ac:picMk id="7" creationId="{E0378991-2804-18C7-352F-7DC6C15B4BE0}"/>
          </ac:picMkLst>
        </pc:picChg>
        <pc:picChg chg="add del">
          <ac:chgData name="Juan Ortega" userId="841f7404c22a6b14" providerId="LiveId" clId="{83474AC7-7898-4656-9D67-E7DD9B61950E}" dt="2024-02-13T14:22:49.120" v="911" actId="26606"/>
          <ac:picMkLst>
            <pc:docMk/>
            <pc:sldMk cId="606074124" sldId="271"/>
            <ac:picMk id="18" creationId="{F6A0B936-8DD7-17E1-9ADA-953B0C88E365}"/>
          </ac:picMkLst>
        </pc:picChg>
        <pc:picChg chg="add del">
          <ac:chgData name="Juan Ortega" userId="841f7404c22a6b14" providerId="LiveId" clId="{83474AC7-7898-4656-9D67-E7DD9B61950E}" dt="2024-02-13T14:22:54.647" v="915" actId="26606"/>
          <ac:picMkLst>
            <pc:docMk/>
            <pc:sldMk cId="606074124" sldId="271"/>
            <ac:picMk id="26" creationId="{812F6975-E220-9D79-A0FB-897A3A8D2877}"/>
          </ac:picMkLst>
        </pc:picChg>
        <pc:picChg chg="add del">
          <ac:chgData name="Juan Ortega" userId="841f7404c22a6b14" providerId="LiveId" clId="{83474AC7-7898-4656-9D67-E7DD9B61950E}" dt="2024-02-13T14:23:31.127" v="943" actId="26606"/>
          <ac:picMkLst>
            <pc:docMk/>
            <pc:sldMk cId="606074124" sldId="271"/>
            <ac:picMk id="29" creationId="{FF0C900F-2E60-F002-F7A3-A21C0E95859A}"/>
          </ac:picMkLst>
        </pc:picChg>
      </pc:sldChg>
      <pc:sldChg chg="addSp delSp modSp new mod setBg modAnim">
        <pc:chgData name="Juan Ortega" userId="841f7404c22a6b14" providerId="LiveId" clId="{83474AC7-7898-4656-9D67-E7DD9B61950E}" dt="2024-02-13T14:40:36.539" v="2121" actId="20577"/>
        <pc:sldMkLst>
          <pc:docMk/>
          <pc:sldMk cId="3448522047" sldId="272"/>
        </pc:sldMkLst>
        <pc:spChg chg="mod">
          <ac:chgData name="Juan Ortega" userId="841f7404c22a6b14" providerId="LiveId" clId="{83474AC7-7898-4656-9D67-E7DD9B61950E}" dt="2024-02-13T14:31:33.236" v="2039" actId="26606"/>
          <ac:spMkLst>
            <pc:docMk/>
            <pc:sldMk cId="3448522047" sldId="272"/>
            <ac:spMk id="2" creationId="{11954383-5B59-1197-2732-E02B0E73E6EB}"/>
          </ac:spMkLst>
        </pc:spChg>
        <pc:spChg chg="mod ord">
          <ac:chgData name="Juan Ortega" userId="841f7404c22a6b14" providerId="LiveId" clId="{83474AC7-7898-4656-9D67-E7DD9B61950E}" dt="2024-02-13T14:40:36.539" v="2121" actId="20577"/>
          <ac:spMkLst>
            <pc:docMk/>
            <pc:sldMk cId="3448522047" sldId="272"/>
            <ac:spMk id="3" creationId="{E8C49D73-FDB2-2A43-A14F-3BC8B204854E}"/>
          </ac:spMkLst>
        </pc:spChg>
        <pc:spChg chg="add">
          <ac:chgData name="Juan Ortega" userId="841f7404c22a6b14" providerId="LiveId" clId="{83474AC7-7898-4656-9D67-E7DD9B61950E}" dt="2024-02-13T14:31:33.236" v="2039" actId="26606"/>
          <ac:spMkLst>
            <pc:docMk/>
            <pc:sldMk cId="3448522047" sldId="272"/>
            <ac:spMk id="10" creationId="{AA866F0E-F54B-4BF5-8A88-7D97BD45FC0C}"/>
          </ac:spMkLst>
        </pc:spChg>
        <pc:spChg chg="add">
          <ac:chgData name="Juan Ortega" userId="841f7404c22a6b14" providerId="LiveId" clId="{83474AC7-7898-4656-9D67-E7DD9B61950E}" dt="2024-02-13T14:31:33.236" v="2039" actId="26606"/>
          <ac:spMkLst>
            <pc:docMk/>
            <pc:sldMk cId="3448522047" sldId="272"/>
            <ac:spMk id="12" creationId="{8229EC50-E910-4AE2-9EEA-604A81EF6147}"/>
          </ac:spMkLst>
        </pc:spChg>
        <pc:picChg chg="add del mod">
          <ac:chgData name="Juan Ortega" userId="841f7404c22a6b14" providerId="LiveId" clId="{83474AC7-7898-4656-9D67-E7DD9B61950E}" dt="2024-02-13T14:33:09.562" v="2046" actId="478"/>
          <ac:picMkLst>
            <pc:docMk/>
            <pc:sldMk cId="3448522047" sldId="272"/>
            <ac:picMk id="5" creationId="{52D62342-C215-3669-A788-35389BEDEE78}"/>
          </ac:picMkLst>
        </pc:picChg>
        <pc:picChg chg="add mod">
          <ac:chgData name="Juan Ortega" userId="841f7404c22a6b14" providerId="LiveId" clId="{83474AC7-7898-4656-9D67-E7DD9B61950E}" dt="2024-02-13T14:32:01.441" v="2042" actId="1076"/>
          <ac:picMkLst>
            <pc:docMk/>
            <pc:sldMk cId="3448522047" sldId="272"/>
            <ac:picMk id="7" creationId="{4D4D3F7C-6F9B-C063-F104-7F38061E387F}"/>
          </ac:picMkLst>
        </pc:picChg>
        <pc:picChg chg="add mod">
          <ac:chgData name="Juan Ortega" userId="841f7404c22a6b14" providerId="LiveId" clId="{83474AC7-7898-4656-9D67-E7DD9B61950E}" dt="2024-02-13T14:37:57.379" v="2073" actId="1076"/>
          <ac:picMkLst>
            <pc:docMk/>
            <pc:sldMk cId="3448522047" sldId="272"/>
            <ac:picMk id="8" creationId="{76D265E3-80BE-AB7C-3449-AEF001BAC91A}"/>
          </ac:picMkLst>
        </pc:picChg>
        <pc:picChg chg="add mod">
          <ac:chgData name="Juan Ortega" userId="841f7404c22a6b14" providerId="LiveId" clId="{83474AC7-7898-4656-9D67-E7DD9B61950E}" dt="2024-02-13T14:38:15.378" v="2075" actId="1076"/>
          <ac:picMkLst>
            <pc:docMk/>
            <pc:sldMk cId="3448522047" sldId="272"/>
            <ac:picMk id="9" creationId="{5157F1B0-3B94-ED1A-B9B3-946517C45101}"/>
          </ac:picMkLst>
        </pc:picChg>
        <pc:picChg chg="add del mod">
          <ac:chgData name="Juan Ortega" userId="841f7404c22a6b14" providerId="LiveId" clId="{83474AC7-7898-4656-9D67-E7DD9B61950E}" dt="2024-02-13T14:35:37.117" v="2057" actId="478"/>
          <ac:picMkLst>
            <pc:docMk/>
            <pc:sldMk cId="3448522047" sldId="272"/>
            <ac:picMk id="13" creationId="{933C5FBD-0302-8B29-05BA-5F27D0609AE7}"/>
          </ac:picMkLst>
        </pc:picChg>
        <pc:picChg chg="add mod">
          <ac:chgData name="Juan Ortega" userId="841f7404c22a6b14" providerId="LiveId" clId="{83474AC7-7898-4656-9D67-E7DD9B61950E}" dt="2024-02-13T14:38:21.083" v="2076" actId="1076"/>
          <ac:picMkLst>
            <pc:docMk/>
            <pc:sldMk cId="3448522047" sldId="272"/>
            <ac:picMk id="15" creationId="{6D3302EA-F5CA-140A-78E7-00AEF7E4FCD0}"/>
          </ac:picMkLst>
        </pc:picChg>
        <pc:picChg chg="add mod">
          <ac:chgData name="Juan Ortega" userId="841f7404c22a6b14" providerId="LiveId" clId="{83474AC7-7898-4656-9D67-E7DD9B61950E}" dt="2024-02-13T14:36:37.084" v="2062" actId="931"/>
          <ac:picMkLst>
            <pc:docMk/>
            <pc:sldMk cId="3448522047" sldId="272"/>
            <ac:picMk id="17" creationId="{A24C0FE9-4D9E-FBF3-ADF3-5417CC0881E0}"/>
          </ac:picMkLst>
        </pc:picChg>
        <pc:picChg chg="add mod">
          <ac:chgData name="Juan Ortega" userId="841f7404c22a6b14" providerId="LiveId" clId="{83474AC7-7898-4656-9D67-E7DD9B61950E}" dt="2024-02-13T14:38:03.570" v="2074" actId="1076"/>
          <ac:picMkLst>
            <pc:docMk/>
            <pc:sldMk cId="3448522047" sldId="272"/>
            <ac:picMk id="19" creationId="{780BCE3A-0F2E-FF69-2446-91A72A32D317}"/>
          </ac:picMkLst>
        </pc:picChg>
        <pc:picChg chg="add mod">
          <ac:chgData name="Juan Ortega" userId="841f7404c22a6b14" providerId="LiveId" clId="{83474AC7-7898-4656-9D67-E7DD9B61950E}" dt="2024-02-13T14:37:40.235" v="2072" actId="1076"/>
          <ac:picMkLst>
            <pc:docMk/>
            <pc:sldMk cId="3448522047" sldId="272"/>
            <ac:picMk id="20" creationId="{BA358539-E1F2-DECA-E3B0-8DBA63452421}"/>
          </ac:picMkLst>
        </pc:picChg>
        <pc:picChg chg="add del mod">
          <ac:chgData name="Juan Ortega" userId="841f7404c22a6b14" providerId="LiveId" clId="{83474AC7-7898-4656-9D67-E7DD9B61950E}" dt="2024-02-13T14:38:49.318" v="2078" actId="478"/>
          <ac:picMkLst>
            <pc:docMk/>
            <pc:sldMk cId="3448522047" sldId="272"/>
            <ac:picMk id="22" creationId="{14637A3F-69A6-9D0A-C2CC-D0773C58FB5C}"/>
          </ac:picMkLst>
        </pc:picChg>
        <pc:picChg chg="add mod">
          <ac:chgData name="Juan Ortega" userId="841f7404c22a6b14" providerId="LiveId" clId="{83474AC7-7898-4656-9D67-E7DD9B61950E}" dt="2024-02-13T14:39:07.523" v="2080" actId="1076"/>
          <ac:picMkLst>
            <pc:docMk/>
            <pc:sldMk cId="3448522047" sldId="272"/>
            <ac:picMk id="24" creationId="{00ECEC07-7162-F8E7-9CA6-3D17A8BEEC4D}"/>
          </ac:picMkLst>
        </pc:picChg>
      </pc:sldChg>
      <pc:sldChg chg="addSp delSp modSp new mod setBg setClrOvrMap">
        <pc:chgData name="Juan Ortega" userId="841f7404c22a6b14" providerId="LiveId" clId="{83474AC7-7898-4656-9D67-E7DD9B61950E}" dt="2024-02-13T14:54:55.968" v="3018"/>
        <pc:sldMkLst>
          <pc:docMk/>
          <pc:sldMk cId="3580424672" sldId="273"/>
        </pc:sldMkLst>
        <pc:spChg chg="mod">
          <ac:chgData name="Juan Ortega" userId="841f7404c22a6b14" providerId="LiveId" clId="{83474AC7-7898-4656-9D67-E7DD9B61950E}" dt="2024-02-13T14:54:55.968" v="3018"/>
          <ac:spMkLst>
            <pc:docMk/>
            <pc:sldMk cId="3580424672" sldId="273"/>
            <ac:spMk id="2" creationId="{473CF456-003B-1A64-293F-D3BF54C88487}"/>
          </ac:spMkLst>
        </pc:spChg>
        <pc:spChg chg="mod">
          <ac:chgData name="Juan Ortega" userId="841f7404c22a6b14" providerId="LiveId" clId="{83474AC7-7898-4656-9D67-E7DD9B61950E}" dt="2024-02-13T14:54:55.394" v="3017" actId="26606"/>
          <ac:spMkLst>
            <pc:docMk/>
            <pc:sldMk cId="3580424672" sldId="273"/>
            <ac:spMk id="3" creationId="{74AF2330-CB87-1F2B-A309-4CA66391F478}"/>
          </ac:spMkLst>
        </pc:spChg>
        <pc:spChg chg="add del mod">
          <ac:chgData name="Juan Ortega" userId="841f7404c22a6b14" providerId="LiveId" clId="{83474AC7-7898-4656-9D67-E7DD9B61950E}" dt="2024-02-13T14:45:52.978" v="2891" actId="478"/>
          <ac:spMkLst>
            <pc:docMk/>
            <pc:sldMk cId="3580424672" sldId="273"/>
            <ac:spMk id="4" creationId="{83E225D1-016E-7D45-83D4-F1596CEA8A9A}"/>
          </ac:spMkLst>
        </pc:spChg>
        <pc:spChg chg="add del mod ord">
          <ac:chgData name="Juan Ortega" userId="841f7404c22a6b14" providerId="LiveId" clId="{83474AC7-7898-4656-9D67-E7DD9B61950E}" dt="2024-02-13T14:54:55.394" v="3017" actId="26606"/>
          <ac:spMkLst>
            <pc:docMk/>
            <pc:sldMk cId="3580424672" sldId="273"/>
            <ac:spMk id="5" creationId="{7569325C-C6F5-D856-D900-E5F147935AE9}"/>
          </ac:spMkLst>
        </pc:spChg>
        <pc:spChg chg="add del mod">
          <ac:chgData name="Juan Ortega" userId="841f7404c22a6b14" providerId="LiveId" clId="{83474AC7-7898-4656-9D67-E7DD9B61950E}" dt="2024-02-13T14:45:49.832" v="2890" actId="478"/>
          <ac:spMkLst>
            <pc:docMk/>
            <pc:sldMk cId="3580424672" sldId="273"/>
            <ac:spMk id="6" creationId="{92862BBC-2756-6CDD-81D3-40D2E172D0B1}"/>
          </ac:spMkLst>
        </pc:spChg>
        <pc:spChg chg="add del">
          <ac:chgData name="Juan Ortega" userId="841f7404c22a6b14" providerId="LiveId" clId="{83474AC7-7898-4656-9D67-E7DD9B61950E}" dt="2024-02-13T14:54:55.394" v="3017" actId="26606"/>
          <ac:spMkLst>
            <pc:docMk/>
            <pc:sldMk cId="3580424672" sldId="273"/>
            <ac:spMk id="13" creationId="{0E3596DD-156A-473E-9BB3-C6A29F7574E9}"/>
          </ac:spMkLst>
        </pc:spChg>
        <pc:spChg chg="add del">
          <ac:chgData name="Juan Ortega" userId="841f7404c22a6b14" providerId="LiveId" clId="{83474AC7-7898-4656-9D67-E7DD9B61950E}" dt="2024-02-13T14:54:55.394" v="3017" actId="26606"/>
          <ac:spMkLst>
            <pc:docMk/>
            <pc:sldMk cId="3580424672" sldId="273"/>
            <ac:spMk id="15" creationId="{2C46C4D6-C474-4E92-B52E-944C1118F7B6}"/>
          </ac:spMkLst>
        </pc:spChg>
        <pc:picChg chg="add mod">
          <ac:chgData name="Juan Ortega" userId="841f7404c22a6b14" providerId="LiveId" clId="{83474AC7-7898-4656-9D67-E7DD9B61950E}" dt="2024-02-13T14:54:55.394" v="3017" actId="26606"/>
          <ac:picMkLst>
            <pc:docMk/>
            <pc:sldMk cId="3580424672" sldId="273"/>
            <ac:picMk id="8" creationId="{898B353A-C144-BE91-5029-F2072AB6D7DD}"/>
          </ac:picMkLst>
        </pc:picChg>
      </pc:sldChg>
      <pc:sldChg chg="addSp delSp modSp add mod modTransition addAnim delAnim modAnim">
        <pc:chgData name="Juan Ortega" userId="841f7404c22a6b14" providerId="LiveId" clId="{83474AC7-7898-4656-9D67-E7DD9B61950E}" dt="2024-02-13T14:54:44.145" v="3006" actId="21"/>
        <pc:sldMkLst>
          <pc:docMk/>
          <pc:sldMk cId="3956132258" sldId="274"/>
        </pc:sldMkLst>
        <pc:spChg chg="mod">
          <ac:chgData name="Juan Ortega" userId="841f7404c22a6b14" providerId="LiveId" clId="{83474AC7-7898-4656-9D67-E7DD9B61950E}" dt="2024-02-13T14:51:23.792" v="2976" actId="20577"/>
          <ac:spMkLst>
            <pc:docMk/>
            <pc:sldMk cId="3956132258" sldId="274"/>
            <ac:spMk id="3" creationId="{B9130794-D21C-D4B6-5096-8948BD483CF7}"/>
          </ac:spMkLst>
        </pc:spChg>
        <pc:picChg chg="add del mod">
          <ac:chgData name="Juan Ortega" userId="841f7404c22a6b14" providerId="LiveId" clId="{83474AC7-7898-4656-9D67-E7DD9B61950E}" dt="2024-02-13T14:51:51.242" v="2980" actId="478"/>
          <ac:picMkLst>
            <pc:docMk/>
            <pc:sldMk cId="3956132258" sldId="274"/>
            <ac:picMk id="8" creationId="{1B5DE486-C8A1-80F3-2816-95807EDEEAD9}"/>
          </ac:picMkLst>
        </pc:picChg>
        <pc:picChg chg="add del mod">
          <ac:chgData name="Juan Ortega" userId="841f7404c22a6b14" providerId="LiveId" clId="{83474AC7-7898-4656-9D67-E7DD9B61950E}" dt="2024-02-13T14:54:44.145" v="3006" actId="21"/>
          <ac:picMkLst>
            <pc:docMk/>
            <pc:sldMk cId="3956132258" sldId="274"/>
            <ac:picMk id="10" creationId="{BD32DECC-C7BF-0099-F75B-F2D28EEF7395}"/>
          </ac:picMkLst>
        </pc:picChg>
      </pc:sldChg>
      <pc:sldChg chg="addSp delSp modSp add mod modTransition">
        <pc:chgData name="Juan Ortega" userId="841f7404c22a6b14" providerId="LiveId" clId="{83474AC7-7898-4656-9D67-E7DD9B61950E}" dt="2024-02-13T14:49:13.190" v="2971" actId="1076"/>
        <pc:sldMkLst>
          <pc:docMk/>
          <pc:sldMk cId="3054087235" sldId="275"/>
        </pc:sldMkLst>
        <pc:spChg chg="del">
          <ac:chgData name="Juan Ortega" userId="841f7404c22a6b14" providerId="LiveId" clId="{83474AC7-7898-4656-9D67-E7DD9B61950E}" dt="2024-02-13T14:48:03.912" v="2909" actId="478"/>
          <ac:spMkLst>
            <pc:docMk/>
            <pc:sldMk cId="3054087235" sldId="275"/>
            <ac:spMk id="2" creationId="{8706F16C-70DE-46CC-334F-D1EEC465ACC4}"/>
          </ac:spMkLst>
        </pc:spChg>
        <pc:spChg chg="del">
          <ac:chgData name="Juan Ortega" userId="841f7404c22a6b14" providerId="LiveId" clId="{83474AC7-7898-4656-9D67-E7DD9B61950E}" dt="2024-02-13T14:49:07.978" v="2969" actId="478"/>
          <ac:spMkLst>
            <pc:docMk/>
            <pc:sldMk cId="3054087235" sldId="275"/>
            <ac:spMk id="3" creationId="{9AF0793E-457C-2FCC-EDFD-35745816D6F8}"/>
          </ac:spMkLst>
        </pc:spChg>
        <pc:spChg chg="del">
          <ac:chgData name="Juan Ortega" userId="841f7404c22a6b14" providerId="LiveId" clId="{83474AC7-7898-4656-9D67-E7DD9B61950E}" dt="2024-02-13T14:49:05.049" v="2968" actId="478"/>
          <ac:spMkLst>
            <pc:docMk/>
            <pc:sldMk cId="3054087235" sldId="275"/>
            <ac:spMk id="5" creationId="{AF620B41-2AD5-BE70-D650-3D776684CA28}"/>
          </ac:spMkLst>
        </pc:spChg>
        <pc:spChg chg="add del mod">
          <ac:chgData name="Juan Ortega" userId="841f7404c22a6b14" providerId="LiveId" clId="{83474AC7-7898-4656-9D67-E7DD9B61950E}" dt="2024-02-13T14:48:06.740" v="2910" actId="478"/>
          <ac:spMkLst>
            <pc:docMk/>
            <pc:sldMk cId="3054087235" sldId="275"/>
            <ac:spMk id="6" creationId="{62B6B7FB-4841-3ED1-96DE-D9C3FC5E641F}"/>
          </ac:spMkLst>
        </pc:spChg>
        <pc:spChg chg="add del mod">
          <ac:chgData name="Juan Ortega" userId="841f7404c22a6b14" providerId="LiveId" clId="{83474AC7-7898-4656-9D67-E7DD9B61950E}" dt="2024-02-13T14:49:10.336" v="2970" actId="478"/>
          <ac:spMkLst>
            <pc:docMk/>
            <pc:sldMk cId="3054087235" sldId="275"/>
            <ac:spMk id="9" creationId="{0CB86F1A-1496-C95C-6E72-2C8591DCEDC2}"/>
          </ac:spMkLst>
        </pc:spChg>
        <pc:picChg chg="mod">
          <ac:chgData name="Juan Ortega" userId="841f7404c22a6b14" providerId="LiveId" clId="{83474AC7-7898-4656-9D67-E7DD9B61950E}" dt="2024-02-13T14:49:13.190" v="2971" actId="1076"/>
          <ac:picMkLst>
            <pc:docMk/>
            <pc:sldMk cId="3054087235" sldId="275"/>
            <ac:picMk id="8" creationId="{26D20514-C142-0E85-A905-4CA07F907786}"/>
          </ac:picMkLst>
        </pc:picChg>
      </pc:sldChg>
      <pc:sldChg chg="modSp add del mod">
        <pc:chgData name="Juan Ortega" userId="841f7404c22a6b14" providerId="LiveId" clId="{83474AC7-7898-4656-9D67-E7DD9B61950E}" dt="2024-02-13T14:52:52.119" v="2987" actId="2696"/>
        <pc:sldMkLst>
          <pc:docMk/>
          <pc:sldMk cId="837101050" sldId="276"/>
        </pc:sldMkLst>
        <pc:spChg chg="mod">
          <ac:chgData name="Juan Ortega" userId="841f7404c22a6b14" providerId="LiveId" clId="{83474AC7-7898-4656-9D67-E7DD9B61950E}" dt="2024-02-13T14:51:20.338" v="2974" actId="20577"/>
          <ac:spMkLst>
            <pc:docMk/>
            <pc:sldMk cId="837101050" sldId="276"/>
            <ac:spMk id="3" creationId="{0E1637CA-1D17-0D0C-2799-1814F79E0EFD}"/>
          </ac:spMkLst>
        </pc:spChg>
      </pc:sldChg>
      <pc:sldChg chg="addSp delSp modSp new add del mod modAnim">
        <pc:chgData name="Juan Ortega" userId="841f7404c22a6b14" providerId="LiveId" clId="{83474AC7-7898-4656-9D67-E7DD9B61950E}" dt="2024-02-13T15:04:22.501" v="3194"/>
        <pc:sldMkLst>
          <pc:docMk/>
          <pc:sldMk cId="3653336472" sldId="276"/>
        </pc:sldMkLst>
        <pc:spChg chg="mod">
          <ac:chgData name="Juan Ortega" userId="841f7404c22a6b14" providerId="LiveId" clId="{83474AC7-7898-4656-9D67-E7DD9B61950E}" dt="2024-02-13T14:55:18.814" v="3055" actId="20577"/>
          <ac:spMkLst>
            <pc:docMk/>
            <pc:sldMk cId="3653336472" sldId="276"/>
            <ac:spMk id="2" creationId="{4C250F2F-B433-FD71-FDD7-98671CD38036}"/>
          </ac:spMkLst>
        </pc:spChg>
        <pc:spChg chg="mod">
          <ac:chgData name="Juan Ortega" userId="841f7404c22a6b14" providerId="LiveId" clId="{83474AC7-7898-4656-9D67-E7DD9B61950E}" dt="2024-02-13T14:56:05.526" v="3160" actId="20577"/>
          <ac:spMkLst>
            <pc:docMk/>
            <pc:sldMk cId="3653336472" sldId="276"/>
            <ac:spMk id="3" creationId="{12B53BB1-0BFB-4776-60CC-5578FB489C38}"/>
          </ac:spMkLst>
        </pc:spChg>
        <pc:picChg chg="add del">
          <ac:chgData name="Juan Ortega" userId="841f7404c22a6b14" providerId="LiveId" clId="{83474AC7-7898-4656-9D67-E7DD9B61950E}" dt="2024-02-13T14:58:18.703" v="3162" actId="478"/>
          <ac:picMkLst>
            <pc:docMk/>
            <pc:sldMk cId="3653336472" sldId="276"/>
            <ac:picMk id="5" creationId="{57266FBA-C0F4-9690-0B29-62D91F19DA14}"/>
          </ac:picMkLst>
        </pc:picChg>
        <pc:picChg chg="add del mod">
          <ac:chgData name="Juan Ortega" userId="841f7404c22a6b14" providerId="LiveId" clId="{83474AC7-7898-4656-9D67-E7DD9B61950E}" dt="2024-02-13T15:00:26.358" v="3165" actId="478"/>
          <ac:picMkLst>
            <pc:docMk/>
            <pc:sldMk cId="3653336472" sldId="276"/>
            <ac:picMk id="7" creationId="{6632B8F0-74D8-4F64-5BB9-25A2654976E1}"/>
          </ac:picMkLst>
        </pc:picChg>
        <pc:picChg chg="add mod">
          <ac:chgData name="Juan Ortega" userId="841f7404c22a6b14" providerId="LiveId" clId="{83474AC7-7898-4656-9D67-E7DD9B61950E}" dt="2024-02-13T15:03:45.374" v="3183" actId="1076"/>
          <ac:picMkLst>
            <pc:docMk/>
            <pc:sldMk cId="3653336472" sldId="276"/>
            <ac:picMk id="9" creationId="{11CE8ECC-8D92-7711-FDCF-38B11C380116}"/>
          </ac:picMkLst>
        </pc:picChg>
        <pc:picChg chg="add mod">
          <ac:chgData name="Juan Ortega" userId="841f7404c22a6b14" providerId="LiveId" clId="{83474AC7-7898-4656-9D67-E7DD9B61950E}" dt="2024-02-13T15:04:01.592" v="3189" actId="1076"/>
          <ac:picMkLst>
            <pc:docMk/>
            <pc:sldMk cId="3653336472" sldId="276"/>
            <ac:picMk id="11" creationId="{AC722050-568C-CBE2-C20E-EFD00EB61BB4}"/>
          </ac:picMkLst>
        </pc:picChg>
        <pc:picChg chg="add mod">
          <ac:chgData name="Juan Ortega" userId="841f7404c22a6b14" providerId="LiveId" clId="{83474AC7-7898-4656-9D67-E7DD9B61950E}" dt="2024-02-13T15:03:58.546" v="3188" actId="1076"/>
          <ac:picMkLst>
            <pc:docMk/>
            <pc:sldMk cId="3653336472" sldId="276"/>
            <ac:picMk id="13" creationId="{DC6FDB68-874C-E0E2-A1F3-9B8A2A349A05}"/>
          </ac:picMkLst>
        </pc:picChg>
      </pc:sldChg>
      <pc:sldChg chg="addSp delSp modSp new mod setBg">
        <pc:chgData name="Juan Ortega" userId="841f7404c22a6b14" providerId="LiveId" clId="{83474AC7-7898-4656-9D67-E7DD9B61950E}" dt="2024-02-13T15:07:45.659" v="3494" actId="14100"/>
        <pc:sldMkLst>
          <pc:docMk/>
          <pc:sldMk cId="2200090748" sldId="277"/>
        </pc:sldMkLst>
        <pc:spChg chg="mod">
          <ac:chgData name="Juan Ortega" userId="841f7404c22a6b14" providerId="LiveId" clId="{83474AC7-7898-4656-9D67-E7DD9B61950E}" dt="2024-02-13T15:07:35.641" v="3492" actId="26606"/>
          <ac:spMkLst>
            <pc:docMk/>
            <pc:sldMk cId="2200090748" sldId="277"/>
            <ac:spMk id="2" creationId="{987BC1ED-A3BE-B294-D432-C0A1A11E5ECF}"/>
          </ac:spMkLst>
        </pc:spChg>
        <pc:spChg chg="mod ord">
          <ac:chgData name="Juan Ortega" userId="841f7404c22a6b14" providerId="LiveId" clId="{83474AC7-7898-4656-9D67-E7DD9B61950E}" dt="2024-02-13T15:07:45.659" v="3494" actId="14100"/>
          <ac:spMkLst>
            <pc:docMk/>
            <pc:sldMk cId="2200090748" sldId="277"/>
            <ac:spMk id="3" creationId="{3ADBF595-0AE5-EB60-0B92-5FEE0643CE44}"/>
          </ac:spMkLst>
        </pc:spChg>
        <pc:spChg chg="add">
          <ac:chgData name="Juan Ortega" userId="841f7404c22a6b14" providerId="LiveId" clId="{83474AC7-7898-4656-9D67-E7DD9B61950E}" dt="2024-02-13T15:07:35.641" v="3492" actId="26606"/>
          <ac:spMkLst>
            <pc:docMk/>
            <pc:sldMk cId="2200090748" sldId="277"/>
            <ac:spMk id="7" creationId="{7DE220E6-BA55-4F04-B3C4-F4985F3E77AF}"/>
          </ac:spMkLst>
        </pc:spChg>
        <pc:spChg chg="add">
          <ac:chgData name="Juan Ortega" userId="841f7404c22a6b14" providerId="LiveId" clId="{83474AC7-7898-4656-9D67-E7DD9B61950E}" dt="2024-02-13T15:07:35.641" v="3492" actId="26606"/>
          <ac:spMkLst>
            <pc:docMk/>
            <pc:sldMk cId="2200090748" sldId="277"/>
            <ac:spMk id="8" creationId="{5AE190BC-D2FD-433E-AB89-0DF68EFD6D09}"/>
          </ac:spMkLst>
        </pc:spChg>
        <pc:spChg chg="add">
          <ac:chgData name="Juan Ortega" userId="841f7404c22a6b14" providerId="LiveId" clId="{83474AC7-7898-4656-9D67-E7DD9B61950E}" dt="2024-02-13T15:07:35.641" v="3492" actId="26606"/>
          <ac:spMkLst>
            <pc:docMk/>
            <pc:sldMk cId="2200090748" sldId="277"/>
            <ac:spMk id="9" creationId="{43E8FEA2-54EE-4F84-B5DB-A055A7D805EE}"/>
          </ac:spMkLst>
        </pc:spChg>
        <pc:spChg chg="add del">
          <ac:chgData name="Juan Ortega" userId="841f7404c22a6b14" providerId="LiveId" clId="{83474AC7-7898-4656-9D67-E7DD9B61950E}" dt="2024-02-13T15:07:12.400" v="3483" actId="26606"/>
          <ac:spMkLst>
            <pc:docMk/>
            <pc:sldMk cId="2200090748" sldId="277"/>
            <ac:spMk id="10" creationId="{9427AF5F-9A0E-42B7-A252-FD64C9885F9C}"/>
          </ac:spMkLst>
        </pc:spChg>
        <pc:spChg chg="add del">
          <ac:chgData name="Juan Ortega" userId="841f7404c22a6b14" providerId="LiveId" clId="{83474AC7-7898-4656-9D67-E7DD9B61950E}" dt="2024-02-13T15:07:14.157" v="3485" actId="26606"/>
          <ac:spMkLst>
            <pc:docMk/>
            <pc:sldMk cId="2200090748" sldId="277"/>
            <ac:spMk id="12" creationId="{D4974D33-8DC5-464E-8C6D-BE58F0669C17}"/>
          </ac:spMkLst>
        </pc:spChg>
        <pc:spChg chg="add del">
          <ac:chgData name="Juan Ortega" userId="841f7404c22a6b14" providerId="LiveId" clId="{83474AC7-7898-4656-9D67-E7DD9B61950E}" dt="2024-02-13T15:07:14.157" v="3485" actId="26606"/>
          <ac:spMkLst>
            <pc:docMk/>
            <pc:sldMk cId="2200090748" sldId="277"/>
            <ac:spMk id="13" creationId="{F13C74B1-5B17-4795-BED0-7140497B445A}"/>
          </ac:spMkLst>
        </pc:spChg>
        <pc:spChg chg="add del">
          <ac:chgData name="Juan Ortega" userId="841f7404c22a6b14" providerId="LiveId" clId="{83474AC7-7898-4656-9D67-E7DD9B61950E}" dt="2024-02-13T15:07:14.741" v="3487" actId="26606"/>
          <ac:spMkLst>
            <pc:docMk/>
            <pc:sldMk cId="2200090748" sldId="277"/>
            <ac:spMk id="15" creationId="{9427AF5F-9A0E-42B7-A252-FD64C9885F9C}"/>
          </ac:spMkLst>
        </pc:spChg>
        <pc:spChg chg="add del">
          <ac:chgData name="Juan Ortega" userId="841f7404c22a6b14" providerId="LiveId" clId="{83474AC7-7898-4656-9D67-E7DD9B61950E}" dt="2024-02-13T15:07:23.937" v="3491" actId="26606"/>
          <ac:spMkLst>
            <pc:docMk/>
            <pc:sldMk cId="2200090748" sldId="277"/>
            <ac:spMk id="16" creationId="{3873B707-463F-40B0-8227-E8CC6C67EB25}"/>
          </ac:spMkLst>
        </pc:spChg>
        <pc:spChg chg="add del">
          <ac:chgData name="Juan Ortega" userId="841f7404c22a6b14" providerId="LiveId" clId="{83474AC7-7898-4656-9D67-E7DD9B61950E}" dt="2024-02-13T15:07:23.937" v="3491" actId="26606"/>
          <ac:spMkLst>
            <pc:docMk/>
            <pc:sldMk cId="2200090748" sldId="277"/>
            <ac:spMk id="17" creationId="{201CC55D-ED54-4C5C-95E6-10947BD1103B}"/>
          </ac:spMkLst>
        </pc:spChg>
        <pc:spChg chg="add del">
          <ac:chgData name="Juan Ortega" userId="841f7404c22a6b14" providerId="LiveId" clId="{83474AC7-7898-4656-9D67-E7DD9B61950E}" dt="2024-02-13T15:07:23.937" v="3491" actId="26606"/>
          <ac:spMkLst>
            <pc:docMk/>
            <pc:sldMk cId="2200090748" sldId="277"/>
            <ac:spMk id="18" creationId="{C13237C8-E62C-4F0D-A318-BD6FB6C2D138}"/>
          </ac:spMkLst>
        </pc:spChg>
        <pc:spChg chg="add del">
          <ac:chgData name="Juan Ortega" userId="841f7404c22a6b14" providerId="LiveId" clId="{83474AC7-7898-4656-9D67-E7DD9B61950E}" dt="2024-02-13T15:07:23.937" v="3491" actId="26606"/>
          <ac:spMkLst>
            <pc:docMk/>
            <pc:sldMk cId="2200090748" sldId="277"/>
            <ac:spMk id="20" creationId="{19C9EAEA-39D0-4B0E-A0EB-51E7B26740B1}"/>
          </ac:spMkLst>
        </pc:spChg>
        <pc:grpChg chg="add del">
          <ac:chgData name="Juan Ortega" userId="841f7404c22a6b14" providerId="LiveId" clId="{83474AC7-7898-4656-9D67-E7DD9B61950E}" dt="2024-02-13T15:07:23.937" v="3491" actId="26606"/>
          <ac:grpSpMkLst>
            <pc:docMk/>
            <pc:sldMk cId="2200090748" sldId="277"/>
            <ac:grpSpMk id="19" creationId="{1DE889C7-FAD6-4397-98E2-05D503484459}"/>
          </ac:grpSpMkLst>
        </pc:grpChg>
        <pc:picChg chg="add mod">
          <ac:chgData name="Juan Ortega" userId="841f7404c22a6b14" providerId="LiveId" clId="{83474AC7-7898-4656-9D67-E7DD9B61950E}" dt="2024-02-13T15:07:35.641" v="3492" actId="26606"/>
          <ac:picMkLst>
            <pc:docMk/>
            <pc:sldMk cId="2200090748" sldId="277"/>
            <ac:picMk id="5" creationId="{0315CBC0-8FA1-0DBB-41AE-84ADD7277746}"/>
          </ac:picMkLst>
        </pc:picChg>
      </pc:sldChg>
      <pc:sldChg chg="addSp delSp modSp add del mod setBg delDesignElem">
        <pc:chgData name="Juan Ortega" userId="841f7404c22a6b14" providerId="LiveId" clId="{83474AC7-7898-4656-9D67-E7DD9B61950E}" dt="2024-02-13T14:54:54.395" v="3014"/>
        <pc:sldMkLst>
          <pc:docMk/>
          <pc:sldMk cId="3697199374" sldId="277"/>
        </pc:sldMkLst>
        <pc:spChg chg="mod">
          <ac:chgData name="Juan Ortega" userId="841f7404c22a6b14" providerId="LiveId" clId="{83474AC7-7898-4656-9D67-E7DD9B61950E}" dt="2024-02-13T14:54:54.004" v="3013" actId="20577"/>
          <ac:spMkLst>
            <pc:docMk/>
            <pc:sldMk cId="3697199374" sldId="277"/>
            <ac:spMk id="3" creationId="{AB0F9C5D-1563-9415-15EB-9FF86EE6D1ED}"/>
          </ac:spMkLst>
        </pc:spChg>
        <pc:spChg chg="add del">
          <ac:chgData name="Juan Ortega" userId="841f7404c22a6b14" providerId="LiveId" clId="{83474AC7-7898-4656-9D67-E7DD9B61950E}" dt="2024-02-13T14:54:54.395" v="3014"/>
          <ac:spMkLst>
            <pc:docMk/>
            <pc:sldMk cId="3697199374" sldId="277"/>
            <ac:spMk id="13" creationId="{B1DB1B09-C62E-989A-9768-F1AB8C7C2C98}"/>
          </ac:spMkLst>
        </pc:spChg>
        <pc:spChg chg="add del">
          <ac:chgData name="Juan Ortega" userId="841f7404c22a6b14" providerId="LiveId" clId="{83474AC7-7898-4656-9D67-E7DD9B61950E}" dt="2024-02-13T14:54:54.395" v="3014"/>
          <ac:spMkLst>
            <pc:docMk/>
            <pc:sldMk cId="3697199374" sldId="277"/>
            <ac:spMk id="15" creationId="{CB97DEA4-B880-D710-BDE9-6EC27A81770C}"/>
          </ac:spMkLst>
        </pc:spChg>
        <pc:picChg chg="add del">
          <ac:chgData name="Juan Ortega" userId="841f7404c22a6b14" providerId="LiveId" clId="{83474AC7-7898-4656-9D67-E7DD9B61950E}" dt="2024-02-13T14:54:53.029" v="3009" actId="478"/>
          <ac:picMkLst>
            <pc:docMk/>
            <pc:sldMk cId="3697199374" sldId="277"/>
            <ac:picMk id="8" creationId="{D401DE7A-78BC-57C2-4ACF-426DF1B27FCC}"/>
          </ac:picMkLst>
        </pc:picChg>
      </pc:sldChg>
      <pc:sldChg chg="addSp delSp modSp add mod modTransition setBg delDesignElem">
        <pc:chgData name="Juan Ortega" userId="841f7404c22a6b14" providerId="LiveId" clId="{83474AC7-7898-4656-9D67-E7DD9B61950E}" dt="2024-02-13T15:17:41.694" v="4162" actId="478"/>
        <pc:sldMkLst>
          <pc:docMk/>
          <pc:sldMk cId="802740724" sldId="278"/>
        </pc:sldMkLst>
        <pc:spChg chg="del">
          <ac:chgData name="Juan Ortega" userId="841f7404c22a6b14" providerId="LiveId" clId="{83474AC7-7898-4656-9D67-E7DD9B61950E}" dt="2024-02-13T15:17:34.920" v="4160" actId="478"/>
          <ac:spMkLst>
            <pc:docMk/>
            <pc:sldMk cId="802740724" sldId="278"/>
            <ac:spMk id="2" creationId="{E07E0AAF-F226-21FD-3707-DB6423AF3681}"/>
          </ac:spMkLst>
        </pc:spChg>
        <pc:spChg chg="del">
          <ac:chgData name="Juan Ortega" userId="841f7404c22a6b14" providerId="LiveId" clId="{83474AC7-7898-4656-9D67-E7DD9B61950E}" dt="2024-02-13T15:17:30.152" v="4159" actId="478"/>
          <ac:spMkLst>
            <pc:docMk/>
            <pc:sldMk cId="802740724" sldId="278"/>
            <ac:spMk id="3" creationId="{44F6E9A0-CCAB-D0B9-AE11-D4053EFDECB1}"/>
          </ac:spMkLst>
        </pc:spChg>
        <pc:spChg chg="add del mod">
          <ac:chgData name="Juan Ortega" userId="841f7404c22a6b14" providerId="LiveId" clId="{83474AC7-7898-4656-9D67-E7DD9B61950E}" dt="2024-02-13T15:17:41.694" v="4162" actId="478"/>
          <ac:spMkLst>
            <pc:docMk/>
            <pc:sldMk cId="802740724" sldId="278"/>
            <ac:spMk id="6" creationId="{F60C0304-9AFE-8EA1-C984-6AE6E6463104}"/>
          </ac:spMkLst>
        </pc:spChg>
        <pc:spChg chg="del">
          <ac:chgData name="Juan Ortega" userId="841f7404c22a6b14" providerId="LiveId" clId="{83474AC7-7898-4656-9D67-E7DD9B61950E}" dt="2024-02-13T15:08:09.307" v="3496"/>
          <ac:spMkLst>
            <pc:docMk/>
            <pc:sldMk cId="802740724" sldId="278"/>
            <ac:spMk id="7" creationId="{BD1355FC-231C-2205-D118-1241DF26F470}"/>
          </ac:spMkLst>
        </pc:spChg>
        <pc:spChg chg="del">
          <ac:chgData name="Juan Ortega" userId="841f7404c22a6b14" providerId="LiveId" clId="{83474AC7-7898-4656-9D67-E7DD9B61950E}" dt="2024-02-13T15:08:09.307" v="3496"/>
          <ac:spMkLst>
            <pc:docMk/>
            <pc:sldMk cId="802740724" sldId="278"/>
            <ac:spMk id="8" creationId="{EDB6E8D4-37FD-F1A9-34B7-257BA7D6A3B6}"/>
          </ac:spMkLst>
        </pc:spChg>
        <pc:spChg chg="del">
          <ac:chgData name="Juan Ortega" userId="841f7404c22a6b14" providerId="LiveId" clId="{83474AC7-7898-4656-9D67-E7DD9B61950E}" dt="2024-02-13T15:08:09.307" v="3496"/>
          <ac:spMkLst>
            <pc:docMk/>
            <pc:sldMk cId="802740724" sldId="278"/>
            <ac:spMk id="9" creationId="{0C99BB5F-7E0C-CAFD-69AA-451AFDB7EB23}"/>
          </ac:spMkLst>
        </pc:spChg>
        <pc:spChg chg="add del mod">
          <ac:chgData name="Juan Ortega" userId="841f7404c22a6b14" providerId="LiveId" clId="{83474AC7-7898-4656-9D67-E7DD9B61950E}" dt="2024-02-13T15:17:37.758" v="4161" actId="478"/>
          <ac:spMkLst>
            <pc:docMk/>
            <pc:sldMk cId="802740724" sldId="278"/>
            <ac:spMk id="11" creationId="{5D09C615-F4EA-BBF3-D270-63F8F77F7B1F}"/>
          </ac:spMkLst>
        </pc:spChg>
        <pc:picChg chg="mod">
          <ac:chgData name="Juan Ortega" userId="841f7404c22a6b14" providerId="LiveId" clId="{83474AC7-7898-4656-9D67-E7DD9B61950E}" dt="2024-02-13T15:08:15.726" v="3499" actId="1076"/>
          <ac:picMkLst>
            <pc:docMk/>
            <pc:sldMk cId="802740724" sldId="278"/>
            <ac:picMk id="5" creationId="{33800D6F-3978-FD9F-16A7-534AEBE5D279}"/>
          </ac:picMkLst>
        </pc:picChg>
      </pc:sldChg>
      <pc:sldChg chg="addSp modSp new mod">
        <pc:chgData name="Juan Ortega" userId="841f7404c22a6b14" providerId="LiveId" clId="{83474AC7-7898-4656-9D67-E7DD9B61950E}" dt="2024-02-13T15:11:28.902" v="3767" actId="1076"/>
        <pc:sldMkLst>
          <pc:docMk/>
          <pc:sldMk cId="3820057326" sldId="279"/>
        </pc:sldMkLst>
        <pc:spChg chg="mod">
          <ac:chgData name="Juan Ortega" userId="841f7404c22a6b14" providerId="LiveId" clId="{83474AC7-7898-4656-9D67-E7DD9B61950E}" dt="2024-02-13T15:08:40.254" v="3531" actId="20577"/>
          <ac:spMkLst>
            <pc:docMk/>
            <pc:sldMk cId="3820057326" sldId="279"/>
            <ac:spMk id="2" creationId="{649C02E1-5BBE-04DB-A077-F8C4F00C1A89}"/>
          </ac:spMkLst>
        </pc:spChg>
        <pc:spChg chg="mod">
          <ac:chgData name="Juan Ortega" userId="841f7404c22a6b14" providerId="LiveId" clId="{83474AC7-7898-4656-9D67-E7DD9B61950E}" dt="2024-02-13T15:09:49.183" v="3761" actId="14100"/>
          <ac:spMkLst>
            <pc:docMk/>
            <pc:sldMk cId="3820057326" sldId="279"/>
            <ac:spMk id="3" creationId="{C36226C8-0D5A-7335-9950-58B9C3A7FA9E}"/>
          </ac:spMkLst>
        </pc:spChg>
        <pc:picChg chg="add mod">
          <ac:chgData name="Juan Ortega" userId="841f7404c22a6b14" providerId="LiveId" clId="{83474AC7-7898-4656-9D67-E7DD9B61950E}" dt="2024-02-13T15:11:28.902" v="3767" actId="1076"/>
          <ac:picMkLst>
            <pc:docMk/>
            <pc:sldMk cId="3820057326" sldId="279"/>
            <ac:picMk id="5" creationId="{C627C173-6E09-4CB8-5070-F0856F2C8CC3}"/>
          </ac:picMkLst>
        </pc:picChg>
      </pc:sldChg>
      <pc:sldChg chg="addSp modSp new mod">
        <pc:chgData name="Juan Ortega" userId="841f7404c22a6b14" providerId="LiveId" clId="{83474AC7-7898-4656-9D67-E7DD9B61950E}" dt="2024-02-13T15:14:15.709" v="4042" actId="1076"/>
        <pc:sldMkLst>
          <pc:docMk/>
          <pc:sldMk cId="2509535561" sldId="280"/>
        </pc:sldMkLst>
        <pc:spChg chg="mod">
          <ac:chgData name="Juan Ortega" userId="841f7404c22a6b14" providerId="LiveId" clId="{83474AC7-7898-4656-9D67-E7DD9B61950E}" dt="2024-02-13T15:11:56.390" v="3804" actId="20577"/>
          <ac:spMkLst>
            <pc:docMk/>
            <pc:sldMk cId="2509535561" sldId="280"/>
            <ac:spMk id="2" creationId="{402EAC91-89C9-D8B8-4A49-203F5FCF1A0B}"/>
          </ac:spMkLst>
        </pc:spChg>
        <pc:spChg chg="mod">
          <ac:chgData name="Juan Ortega" userId="841f7404c22a6b14" providerId="LiveId" clId="{83474AC7-7898-4656-9D67-E7DD9B61950E}" dt="2024-02-13T15:14:08.751" v="4039" actId="20577"/>
          <ac:spMkLst>
            <pc:docMk/>
            <pc:sldMk cId="2509535561" sldId="280"/>
            <ac:spMk id="3" creationId="{BFF8A7D6-F0B4-86AA-5A52-BEBFDF1774CE}"/>
          </ac:spMkLst>
        </pc:spChg>
        <pc:picChg chg="add mod">
          <ac:chgData name="Juan Ortega" userId="841f7404c22a6b14" providerId="LiveId" clId="{83474AC7-7898-4656-9D67-E7DD9B61950E}" dt="2024-02-13T15:14:15.709" v="4042" actId="1076"/>
          <ac:picMkLst>
            <pc:docMk/>
            <pc:sldMk cId="2509535561" sldId="280"/>
            <ac:picMk id="2050" creationId="{BE7FD065-0959-77EC-B386-0DA391A81690}"/>
          </ac:picMkLst>
        </pc:picChg>
      </pc:sldChg>
      <pc:sldChg chg="new del">
        <pc:chgData name="Juan Ortega" userId="841f7404c22a6b14" providerId="LiveId" clId="{83474AC7-7898-4656-9D67-E7DD9B61950E}" dt="2024-02-13T15:14:42.126" v="4045" actId="2696"/>
        <pc:sldMkLst>
          <pc:docMk/>
          <pc:sldMk cId="1089927782" sldId="281"/>
        </pc:sldMkLst>
      </pc:sldChg>
      <pc:sldChg chg="addSp delSp modSp new mod setBg addAnim">
        <pc:chgData name="Juan Ortega" userId="841f7404c22a6b14" providerId="LiveId" clId="{83474AC7-7898-4656-9D67-E7DD9B61950E}" dt="2024-02-13T15:15:51.589" v="4147"/>
        <pc:sldMkLst>
          <pc:docMk/>
          <pc:sldMk cId="3825936726" sldId="282"/>
        </pc:sldMkLst>
        <pc:spChg chg="mod">
          <ac:chgData name="Juan Ortega" userId="841f7404c22a6b14" providerId="LiveId" clId="{83474AC7-7898-4656-9D67-E7DD9B61950E}" dt="2024-02-13T15:15:51.588" v="4146" actId="26606"/>
          <ac:spMkLst>
            <pc:docMk/>
            <pc:sldMk cId="3825936726" sldId="282"/>
            <ac:spMk id="2" creationId="{87C7D7D7-8856-5153-8F69-DD93215818F5}"/>
          </ac:spMkLst>
        </pc:spChg>
        <pc:spChg chg="add del">
          <ac:chgData name="Juan Ortega" userId="841f7404c22a6b14" providerId="LiveId" clId="{83474AC7-7898-4656-9D67-E7DD9B61950E}" dt="2024-02-13T15:15:51.588" v="4146" actId="26606"/>
          <ac:spMkLst>
            <pc:docMk/>
            <pc:sldMk cId="3825936726" sldId="282"/>
            <ac:spMk id="9" creationId="{A3363022-C969-41E9-8EB2-E4C94908C1FA}"/>
          </ac:spMkLst>
        </pc:spChg>
        <pc:spChg chg="add del">
          <ac:chgData name="Juan Ortega" userId="841f7404c22a6b14" providerId="LiveId" clId="{83474AC7-7898-4656-9D67-E7DD9B61950E}" dt="2024-02-13T15:15:51.588" v="4146" actId="26606"/>
          <ac:spMkLst>
            <pc:docMk/>
            <pc:sldMk cId="3825936726" sldId="282"/>
            <ac:spMk id="11" creationId="{8D1AD6B3-BE88-4CEB-BA17-790657CC4729}"/>
          </ac:spMkLst>
        </pc:spChg>
        <pc:spChg chg="add">
          <ac:chgData name="Juan Ortega" userId="841f7404c22a6b14" providerId="LiveId" clId="{83474AC7-7898-4656-9D67-E7DD9B61950E}" dt="2024-02-13T15:15:51.588" v="4146" actId="26606"/>
          <ac:spMkLst>
            <pc:docMk/>
            <pc:sldMk cId="3825936726" sldId="282"/>
            <ac:spMk id="21" creationId="{A8DB9CD9-59B1-4D73-BC4C-98796A48EF9B}"/>
          </ac:spMkLst>
        </pc:spChg>
        <pc:spChg chg="add">
          <ac:chgData name="Juan Ortega" userId="841f7404c22a6b14" providerId="LiveId" clId="{83474AC7-7898-4656-9D67-E7DD9B61950E}" dt="2024-02-13T15:15:51.588" v="4146" actId="26606"/>
          <ac:spMkLst>
            <pc:docMk/>
            <pc:sldMk cId="3825936726" sldId="282"/>
            <ac:spMk id="23" creationId="{8874A6A9-41FF-4E33-AFA8-F9F81436A59E}"/>
          </ac:spMkLst>
        </pc:spChg>
        <pc:grpChg chg="add del">
          <ac:chgData name="Juan Ortega" userId="841f7404c22a6b14" providerId="LiveId" clId="{83474AC7-7898-4656-9D67-E7DD9B61950E}" dt="2024-02-13T15:15:51.588" v="4146" actId="26606"/>
          <ac:grpSpMkLst>
            <pc:docMk/>
            <pc:sldMk cId="3825936726" sldId="282"/>
            <ac:grpSpMk id="13" creationId="{89D1390B-7E13-4B4F-9CB2-391063412E54}"/>
          </ac:grpSpMkLst>
        </pc:grpChg>
        <pc:grpChg chg="add">
          <ac:chgData name="Juan Ortega" userId="841f7404c22a6b14" providerId="LiveId" clId="{83474AC7-7898-4656-9D67-E7DD9B61950E}" dt="2024-02-13T15:15:51.588" v="4146" actId="26606"/>
          <ac:grpSpMkLst>
            <pc:docMk/>
            <pc:sldMk cId="3825936726" sldId="282"/>
            <ac:grpSpMk id="25" creationId="{721D730E-1F97-4071-B143-B05E6D2599BC}"/>
          </ac:grpSpMkLst>
        </pc:grpChg>
        <pc:picChg chg="add del">
          <ac:chgData name="Juan Ortega" userId="841f7404c22a6b14" providerId="LiveId" clId="{83474AC7-7898-4656-9D67-E7DD9B61950E}" dt="2024-02-13T15:15:48.494" v="4145" actId="478"/>
          <ac:picMkLst>
            <pc:docMk/>
            <pc:sldMk cId="3825936726" sldId="282"/>
            <ac:picMk id="6" creationId="{71DA3CD2-FF03-72D8-521A-43D8AE8A4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8E32-EA2A-6F4F-8FAA-554662E9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AE83F-F3B6-9E09-06F6-815245D32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2BB63-F592-D1CC-1CAA-17A2E8D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665C3-74D6-F0A0-1B72-604A8D75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43B5B-6E68-05F9-BC34-BB8DB935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D4E17-82AB-54BC-6E28-5EADC386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5ED566-0A80-E4A3-EE37-03934C7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C089B-0C58-3015-1F3D-67235A4C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19D67-E4E0-B34A-3345-02B1956A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280B2-D43E-F16E-1628-A4C01947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6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F73356-00B2-4C1B-C9A7-028F434B7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D5D8F-7AF5-B751-A597-98307FC8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D6BC3-EBC8-C021-4958-4F3EA59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76F3A-7F64-6109-608E-7B46294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58F05-4B88-E6FC-A3CF-94EBE00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E4F4-3C0C-057F-54A7-0FB165DC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96137-A453-0AD3-764B-B3665770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CA296-47BB-A178-CD99-0D0B8A5C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393C7-9683-E601-711A-40E2C91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C757A-E415-60B5-6019-4BFFADB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E1BD5-280C-7EEC-2DDF-7B79106B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908ED-F53F-BA68-74DA-064A529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5F77E-2D13-5DFA-F962-6A041FAE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3CC8B-7C93-3898-37E6-38233B9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994CE-1598-995B-E30E-26B36BD3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21B68-E865-EEC6-2CBA-B2B0D365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A47DE-5CDF-0B03-C4E1-96E4A39D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795CE4-1E0A-A6FD-8B35-0F009EEE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25EC4A-F5E5-89FC-B4C8-B1472FDC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06BD15-C60E-5C50-091D-BC0E1B4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341BF-BD61-A22E-C2BD-07726D7B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9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299D-FF97-97A8-5152-CF3A81C4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DB588-75DD-8653-2F17-02C07E98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7F865-336E-CD6B-D648-5A0D7AB5F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590160-BA01-2663-31E4-E97B3D07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CD911A-10FD-36E7-99F4-E37A2AF57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3E66E4-2D25-0233-514D-C0592924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133C73-18D9-35DB-7CD9-ADE4589F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D46890-9789-0C4D-C259-C92D08C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3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55894-5B89-F79C-C324-D20B0D52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EEB792-C0F7-454F-B69C-EEA630FA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E29079-3501-7E89-B6D6-7AC59D71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10E5D-A799-1EBF-553F-AF975CB8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3641F5-CB45-3E12-C7D3-959062CB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10421E-993F-13AC-0BCA-F3D209B2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D848E2-3DE3-3ECF-1379-4B9F0C5F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BE78C-A8EE-AF77-DFF1-0C302AAC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1847-A0F0-0AE4-3FE0-1C6FD951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E1C21A-074C-0412-6ED5-632AC71C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1C573-E69F-4333-1211-259E08C9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C05110-7FE5-D30E-EC86-484F8CC8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6C27C-0215-D9B7-E397-5FC0B2D3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32E8-66BF-A802-3557-D8F8473C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9D7DCC-8A5D-4524-9DEC-CBD7D96D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9A49C-68B8-8BFC-27DE-3FE9F43A9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769BF-B61A-2847-9039-D432F753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34789-1FE8-9ECE-B48A-8C1CB58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774EAC-9361-8F73-BF31-31584A03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AC2B9D-8FD2-1976-9677-43DFAD25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B2241-0E03-883A-D3BD-5E216FC2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476688-0AB3-C304-8DA6-48A8A7BD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7988-D49D-43EA-BF99-571CB3EB3D18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84E68-0589-D848-7776-F95BB99F4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06522-532F-0A4F-CA87-70F30CAA8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88F8-6718-4805-AAAF-BE5AC79A10E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nuevo-logo-madrid">
            <a:extLst>
              <a:ext uri="{FF2B5EF4-FFF2-40B4-BE49-F238E27FC236}">
                <a16:creationId xmlns:a16="http://schemas.microsoft.com/office/drawing/2014/main" id="{C26FF14A-6821-5BFA-99FF-03EE34FF1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5" r="22158" b="1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514FD2E7-455F-F0D8-3A48-45960C256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Contaminación en la ciudad de Madrid </a:t>
            </a:r>
            <a:endParaRPr lang="fr-FR" sz="4400" dirty="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03F806D6-9FC7-D7DA-62E1-AFF272F45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es-ES"/>
              <a:t>Juan Ortega </a:t>
            </a:r>
            <a:r>
              <a:rPr lang="es-ES" err="1"/>
              <a:t>Ortega</a:t>
            </a:r>
            <a:endParaRPr lang="es-ES"/>
          </a:p>
        </p:txBody>
      </p:sp>
      <p:pic>
        <p:nvPicPr>
          <p:cNvPr id="1026" name="Picture 2" descr="Gobierno de la Comunidad de Madrid Logo">
            <a:extLst>
              <a:ext uri="{FF2B5EF4-FFF2-40B4-BE49-F238E27FC236}">
                <a16:creationId xmlns:a16="http://schemas.microsoft.com/office/drawing/2014/main" id="{76E5E7F7-DDD9-35C3-B042-8144989BC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" r="6212" b="-1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1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C02E1-5BBE-04DB-A077-F8C4F00C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Corrección de valores erróneos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226C8-0D5A-7335-9950-58B9C3A7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3799"/>
          </a:xfrm>
        </p:spPr>
        <p:txBody>
          <a:bodyPr/>
          <a:lstStyle/>
          <a:p>
            <a:r>
              <a:rPr lang="es-ES" dirty="0"/>
              <a:t>Para ello se utiliza un módulo de XGBOOST un árbol de decisión que utiliza el gradiente para el cálculo de valores.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27C173-6E09-4CB8-5070-F0856F2C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7" y="2832411"/>
            <a:ext cx="11031405" cy="34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AC91-89C9-D8B8-4A49-203F5FCF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inteligencia 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8A7D6-F0B4-86AA-5A52-BEBFDF1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conexión a la API de Chat-GPT es sencilla sin embargo lo complicado es aplicar correctamente dicha tecnología para conseguir valor.</a:t>
            </a:r>
          </a:p>
        </p:txBody>
      </p:sp>
      <p:pic>
        <p:nvPicPr>
          <p:cNvPr id="2050" name="Picture 2" descr="RAG diagram with keyword search.">
            <a:extLst>
              <a:ext uri="{FF2B5EF4-FFF2-40B4-BE49-F238E27FC236}">
                <a16:creationId xmlns:a16="http://schemas.microsoft.com/office/drawing/2014/main" id="{BE7FD065-0959-77EC-B386-0DA391A8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83" y="3005138"/>
            <a:ext cx="8191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3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7C7D7D7-8856-5153-8F69-DD93215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8259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54383-5B59-1197-2732-E02B0E73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49D73-FDB2-2A43-A14F-3BC8B204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690689"/>
            <a:ext cx="7187381" cy="4486274"/>
          </a:xfrm>
        </p:spPr>
        <p:txBody>
          <a:bodyPr>
            <a:normAutofit/>
          </a:bodyPr>
          <a:lstStyle/>
          <a:p>
            <a:r>
              <a:rPr lang="es-ES" sz="2400" dirty="0"/>
              <a:t>Objetivo del proyecto</a:t>
            </a:r>
          </a:p>
          <a:p>
            <a:r>
              <a:rPr lang="es-ES" sz="2400" dirty="0"/>
              <a:t>Extracción automática de los datos</a:t>
            </a:r>
          </a:p>
          <a:p>
            <a:r>
              <a:rPr lang="es-ES" sz="2400" dirty="0"/>
              <a:t>Análisis de los datos de contaminación</a:t>
            </a:r>
          </a:p>
          <a:p>
            <a:r>
              <a:rPr lang="es-ES" sz="2400" dirty="0"/>
              <a:t>Predicción de los valores </a:t>
            </a:r>
          </a:p>
          <a:p>
            <a:r>
              <a:rPr lang="es-ES" sz="2400" dirty="0"/>
              <a:t>Corrección de valores erróneos</a:t>
            </a:r>
          </a:p>
          <a:p>
            <a:r>
              <a:rPr lang="es-ES" sz="2400" dirty="0"/>
              <a:t>Utilización de Chat-GPT para diferentes utilidades: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Almacenamiento de informes para consultas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Chat-Bot para uso conversacional con los datos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Otras ideas</a:t>
            </a:r>
          </a:p>
        </p:txBody>
      </p:sp>
      <p:pic>
        <p:nvPicPr>
          <p:cNvPr id="7" name="Graphic 6" descr="Diana">
            <a:extLst>
              <a:ext uri="{FF2B5EF4-FFF2-40B4-BE49-F238E27FC236}">
                <a16:creationId xmlns:a16="http://schemas.microsoft.com/office/drawing/2014/main" id="{4D4D3F7C-6F9B-C063-F104-7F38061E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843" y="2053166"/>
            <a:ext cx="2751667" cy="2751667"/>
          </a:xfrm>
          <a:prstGeom prst="rect">
            <a:avLst/>
          </a:prstGeom>
        </p:spPr>
      </p:pic>
      <p:pic>
        <p:nvPicPr>
          <p:cNvPr id="8" name="Gráfico 7" descr="Herramientas contorno">
            <a:extLst>
              <a:ext uri="{FF2B5EF4-FFF2-40B4-BE49-F238E27FC236}">
                <a16:creationId xmlns:a16="http://schemas.microsoft.com/office/drawing/2014/main" id="{76D265E3-80BE-AB7C-3449-AEF001BA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3554" y="2131636"/>
            <a:ext cx="409577" cy="409577"/>
          </a:xfrm>
          <a:prstGeom prst="rect">
            <a:avLst/>
          </a:prstGeom>
        </p:spPr>
      </p:pic>
      <p:pic>
        <p:nvPicPr>
          <p:cNvPr id="9" name="Gráfico 8" descr="Herramientas contorno">
            <a:extLst>
              <a:ext uri="{FF2B5EF4-FFF2-40B4-BE49-F238E27FC236}">
                <a16:creationId xmlns:a16="http://schemas.microsoft.com/office/drawing/2014/main" id="{5157F1B0-3B94-ED1A-B9B3-946517C45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5569" y="3524249"/>
            <a:ext cx="409577" cy="409577"/>
          </a:xfrm>
          <a:prstGeom prst="rect">
            <a:avLst/>
          </a:prstGeom>
        </p:spPr>
      </p:pic>
      <p:pic>
        <p:nvPicPr>
          <p:cNvPr id="15" name="Gráfico 14" descr="Repetir contorno">
            <a:extLst>
              <a:ext uri="{FF2B5EF4-FFF2-40B4-BE49-F238E27FC236}">
                <a16:creationId xmlns:a16="http://schemas.microsoft.com/office/drawing/2014/main" id="{6D3302EA-F5CA-140A-78E7-00AEF7E4F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8871" y="3060167"/>
            <a:ext cx="409577" cy="409577"/>
          </a:xfrm>
          <a:prstGeom prst="rect">
            <a:avLst/>
          </a:prstGeom>
        </p:spPr>
      </p:pic>
      <p:pic>
        <p:nvPicPr>
          <p:cNvPr id="19" name="Gráfico 18" descr="Marca de insignia1 contorno">
            <a:extLst>
              <a:ext uri="{FF2B5EF4-FFF2-40B4-BE49-F238E27FC236}">
                <a16:creationId xmlns:a16="http://schemas.microsoft.com/office/drawing/2014/main" id="{780BCE3A-0F2E-FF69-2446-91A72A32D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5876" y="2562221"/>
            <a:ext cx="457200" cy="457200"/>
          </a:xfrm>
          <a:prstGeom prst="rect">
            <a:avLst/>
          </a:prstGeom>
        </p:spPr>
      </p:pic>
      <p:pic>
        <p:nvPicPr>
          <p:cNvPr id="20" name="Gráfico 19" descr="Marca de insignia1 contorno">
            <a:extLst>
              <a:ext uri="{FF2B5EF4-FFF2-40B4-BE49-F238E27FC236}">
                <a16:creationId xmlns:a16="http://schemas.microsoft.com/office/drawing/2014/main" id="{BA358539-E1F2-DECA-E3B0-8DBA6345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4455" y="1642633"/>
            <a:ext cx="457200" cy="457200"/>
          </a:xfrm>
          <a:prstGeom prst="rect">
            <a:avLst/>
          </a:prstGeom>
        </p:spPr>
      </p:pic>
      <p:pic>
        <p:nvPicPr>
          <p:cNvPr id="24" name="Gráfico 23" descr="Futuro contorno">
            <a:extLst>
              <a:ext uri="{FF2B5EF4-FFF2-40B4-BE49-F238E27FC236}">
                <a16:creationId xmlns:a16="http://schemas.microsoft.com/office/drawing/2014/main" id="{00ECEC07-7162-F8E7-9CA6-3D17A8BEE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000" y="4429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399D35-5DE6-D993-2AA7-1C3BB03A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55293"/>
            <a:ext cx="6418005" cy="1807305"/>
          </a:xfrm>
        </p:spPr>
        <p:txBody>
          <a:bodyPr>
            <a:normAutofit/>
          </a:bodyPr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09A94-0F3E-FFC5-7547-A7484E9B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ES" sz="1700" dirty="0"/>
              <a:t>Conocer, almacenar y distribuir los datos de contaminación del aire de la ciudad de Madrid para tener un seguimiento. </a:t>
            </a:r>
          </a:p>
          <a:p>
            <a:pPr marL="0" indent="0">
              <a:buNone/>
            </a:pPr>
            <a:r>
              <a:rPr lang="es-ES" sz="1700" dirty="0"/>
              <a:t>Este beneficio permite:</a:t>
            </a:r>
          </a:p>
          <a:p>
            <a:pPr lvl="1"/>
            <a:r>
              <a:rPr lang="es-ES" sz="1700" dirty="0"/>
              <a:t>Extracción de histórico de datos de forma automática.</a:t>
            </a:r>
          </a:p>
          <a:p>
            <a:pPr lvl="1"/>
            <a:r>
              <a:rPr lang="es-ES" sz="1700" dirty="0"/>
              <a:t>Fuente para la elaboración de artículos de contaminación pasada presente y futura.</a:t>
            </a:r>
          </a:p>
          <a:p>
            <a:pPr lvl="1"/>
            <a:r>
              <a:rPr lang="es-ES" sz="1700" dirty="0"/>
              <a:t>Punto base para complementar futuros estudios con otras ciudades.</a:t>
            </a:r>
          </a:p>
          <a:p>
            <a:pPr lvl="1"/>
            <a:r>
              <a:rPr lang="es-ES" sz="1700" dirty="0"/>
              <a:t>Base sólida para corroborar, corregir y completar los datos en torno a la contaminación para cualquier periodista</a:t>
            </a:r>
          </a:p>
        </p:txBody>
      </p:sp>
      <p:pic>
        <p:nvPicPr>
          <p:cNvPr id="7" name="Picture 4" descr="Representación en 3D de una ciudad en blanco">
            <a:extLst>
              <a:ext uri="{FF2B5EF4-FFF2-40B4-BE49-F238E27FC236}">
                <a16:creationId xmlns:a16="http://schemas.microsoft.com/office/drawing/2014/main" id="{E0378991-2804-18C7-352F-7DC6C15B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9" r="2701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607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CF456-003B-1A64-293F-D3BF54C8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F2330-CB87-1F2B-A309-4CA66391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282"/>
            <a:ext cx="4510177" cy="4351338"/>
          </a:xfrm>
        </p:spPr>
        <p:txBody>
          <a:bodyPr/>
          <a:lstStyle/>
          <a:p>
            <a:r>
              <a:rPr lang="es-ES"/>
              <a:t>Los datos están descargados manualmente y procesado a través de un script de Python.</a:t>
            </a:r>
          </a:p>
          <a:p>
            <a:r>
              <a:rPr lang="es-ES"/>
              <a:t>La ejecución de cada dato va ligada al lugar en donde está la información y el año que corresponde</a:t>
            </a:r>
          </a:p>
          <a:p>
            <a:r>
              <a:rPr lang="es-ES"/>
              <a:t>Hay que reestructurar los datos para analizarlos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69325C-C6F5-D856-D900-E5F147935AE9}"/>
              </a:ext>
            </a:extLst>
          </p:cNvPr>
          <p:cNvSpPr txBox="1">
            <a:spLocks/>
          </p:cNvSpPr>
          <p:nvPr/>
        </p:nvSpPr>
        <p:spPr>
          <a:xfrm>
            <a:off x="1945256" y="1409093"/>
            <a:ext cx="2296064" cy="56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Proceso actual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8B353A-C144-BE91-5029-F2072AB6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34" y="2081533"/>
            <a:ext cx="6250176" cy="33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2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5043-F9D4-4DD1-4AE3-355F8F21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6D20514-C142-0E85-A905-4CA07F90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0" y="375249"/>
            <a:ext cx="11413720" cy="61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8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56C7-E482-4619-9FAA-11993E9CB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9B0E-D1CA-9A34-E6F2-F1F9A64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automática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30794-D21C-D4B6-5096-8948BD48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988"/>
            <a:ext cx="4510177" cy="4351338"/>
          </a:xfrm>
        </p:spPr>
        <p:txBody>
          <a:bodyPr/>
          <a:lstStyle/>
          <a:p>
            <a:r>
              <a:rPr lang="es-ES" dirty="0"/>
              <a:t>Los datos están descargados manualmente y procesado a través de un script de Python.</a:t>
            </a:r>
          </a:p>
          <a:p>
            <a:r>
              <a:rPr lang="es-ES" dirty="0"/>
              <a:t>La ejecución de cada dato va ligada al lugar en donde está la información y el año que corresponde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88EBAA5-87FF-D900-D43B-DAF26A6274D6}"/>
              </a:ext>
            </a:extLst>
          </p:cNvPr>
          <p:cNvSpPr txBox="1">
            <a:spLocks/>
          </p:cNvSpPr>
          <p:nvPr/>
        </p:nvSpPr>
        <p:spPr>
          <a:xfrm>
            <a:off x="6313098" y="2146988"/>
            <a:ext cx="4510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Los datos se descargan de forma automática de página web del ministerio y se almacenan limpios en la base de datos a elegir.</a:t>
            </a:r>
          </a:p>
          <a:p>
            <a:r>
              <a:rPr lang="es-ES" dirty="0"/>
              <a:t>La ejecución se realiza con </a:t>
            </a:r>
            <a:r>
              <a:rPr lang="es-ES" dirty="0" err="1"/>
              <a:t>Selenium</a:t>
            </a:r>
            <a:r>
              <a:rPr lang="es-ES" dirty="0"/>
              <a:t> y </a:t>
            </a:r>
            <a:r>
              <a:rPr lang="es-ES" dirty="0" err="1"/>
              <a:t>BeautifulSoup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76479C-A40A-F17D-244C-9F097E1476F8}"/>
              </a:ext>
            </a:extLst>
          </p:cNvPr>
          <p:cNvSpPr txBox="1">
            <a:spLocks/>
          </p:cNvSpPr>
          <p:nvPr/>
        </p:nvSpPr>
        <p:spPr>
          <a:xfrm>
            <a:off x="1945256" y="1583799"/>
            <a:ext cx="2296064" cy="56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Proceso actual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3D3EF44-7EA4-CBEB-135F-71C8D54889AE}"/>
              </a:ext>
            </a:extLst>
          </p:cNvPr>
          <p:cNvSpPr txBox="1">
            <a:spLocks/>
          </p:cNvSpPr>
          <p:nvPr/>
        </p:nvSpPr>
        <p:spPr>
          <a:xfrm>
            <a:off x="7204493" y="1585397"/>
            <a:ext cx="2629619" cy="484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Desarrollo final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32DECC-C7BF-0099-F75B-F2D28EEF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06" y="2827593"/>
            <a:ext cx="7390774" cy="1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0F2F-B433-FD71-FDD7-98671CD3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datos de contaminación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53BB1-0BFB-4776-60CC-5578FB48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1532327"/>
            <a:ext cx="10515600" cy="4351338"/>
          </a:xfrm>
        </p:spPr>
        <p:txBody>
          <a:bodyPr/>
          <a:lstStyle/>
          <a:p>
            <a:r>
              <a:rPr lang="es-ES" dirty="0"/>
              <a:t>Análisis de datos de contaminación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CE8ECC-8D92-7711-FDCF-38B11C38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7" y="2065323"/>
            <a:ext cx="6765219" cy="35793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722050-568C-CBE2-C20E-EFD00EB6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77" y="2020260"/>
            <a:ext cx="5969623" cy="47733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C6FDB68-874C-E0E2-A1F3-9B8A2A349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67" y="2679041"/>
            <a:ext cx="6330469" cy="3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BC1ED-A3BE-B294-D432-C0A1A11E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s-ES" sz="4000"/>
              <a:t>Predicción de valores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15CBC0-8FA1-0DBB-41AE-84ADD727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1868032"/>
            <a:ext cx="4541003" cy="31219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BF595-0AE5-EB60-0B92-5FEE064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129883"/>
            <a:ext cx="4554680" cy="327305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Uso de módulo de SARIMAX para detallar un método(no el mejor pero más sencillo de desarrollar) para explicar la predicción futura de emisiones de contaminación NO2.</a:t>
            </a:r>
          </a:p>
        </p:txBody>
      </p:sp>
    </p:spTree>
    <p:extLst>
      <p:ext uri="{BB962C8B-B14F-4D97-AF65-F5344CB8AC3E}">
        <p14:creationId xmlns:p14="http://schemas.microsoft.com/office/powerpoint/2010/main" val="220009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FCAA-EFA9-BB6B-7DB9-1674A149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800D6F-3978-FD9F-16A7-534AEBE5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23" y="543637"/>
            <a:ext cx="8393784" cy="57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40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348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Contaminación en la ciudad de Madrid </vt:lpstr>
      <vt:lpstr>Índice</vt:lpstr>
      <vt:lpstr>Objetivo del proyecto</vt:lpstr>
      <vt:lpstr>Extracción automática</vt:lpstr>
      <vt:lpstr>Presentación de PowerPoint</vt:lpstr>
      <vt:lpstr>Extracción automática</vt:lpstr>
      <vt:lpstr>Análisis de datos de contaminación</vt:lpstr>
      <vt:lpstr>Predicción de valores</vt:lpstr>
      <vt:lpstr>Presentación de PowerPoint</vt:lpstr>
      <vt:lpstr>Corrección de valores erróneos</vt:lpstr>
      <vt:lpstr>Uso de inteligencia artificial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airData</dc:title>
  <dc:creator>Alejandro del Rosal Carmona</dc:creator>
  <cp:lastModifiedBy>Juan Ortega</cp:lastModifiedBy>
  <cp:revision>4</cp:revision>
  <dcterms:created xsi:type="dcterms:W3CDTF">2023-03-27T13:13:08Z</dcterms:created>
  <dcterms:modified xsi:type="dcterms:W3CDTF">2024-02-13T15:17:47Z</dcterms:modified>
</cp:coreProperties>
</file>