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i="0" sz="1400" u="none" cap="none" strike="noStrik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>
        <p15:guide id="1" orient="horz" pos="166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6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Ing. Sistemas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Tec. Informática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Scrum Master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Formador </a:t>
            </a:r>
            <a:r>
              <a:rPr lang="en-US" sz="2000">
                <a:solidFill>
                  <a:schemeClr val="dk1"/>
                </a:solidFill>
              </a:rPr>
              <a:t>Tecnológico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02050" y="0"/>
            <a:ext cx="2139900" cy="213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9175" y="1820204"/>
            <a:ext cx="2060317" cy="5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29678" y="384900"/>
            <a:ext cx="1242322" cy="124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4375" y="384900"/>
            <a:ext cx="1242321" cy="12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/>
          <p:cNvSpPr txBox="1"/>
          <p:nvPr/>
        </p:nvSpPr>
        <p:spPr>
          <a:xfrm>
            <a:off x="6169660" y="3132455"/>
            <a:ext cx="271653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Poder compartir mi conocimiento en el desarrollo de aplicaciones moviles y mejorar sus capacidades tecnicas en el desarrollo de software.</a:t>
            </a:r>
            <a:endParaRPr lang="es-ES" sz="1100">
              <a:solidFill>
                <a:schemeClr val="dk1"/>
              </a:solidFill>
            </a:endParaRPr>
          </a:p>
        </p:txBody>
      </p:sp>
      <p:sp>
        <p:nvSpPr>
          <p:cNvPr id="3" name="Google Shape;60;p13"/>
          <p:cNvSpPr txBox="1"/>
          <p:nvPr/>
        </p:nvSpPr>
        <p:spPr>
          <a:xfrm>
            <a:off x="6169025" y="259715"/>
            <a:ext cx="2716530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endParaRPr lang="es-ES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paint, block de notas, git , android studio,</a:t>
            </a: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power point, etc.</a:t>
            </a: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experiencia:</a:t>
            </a:r>
            <a:r>
              <a:rPr lang="es-ES" sz="1100">
                <a:solidFill>
                  <a:schemeClr val="dk1"/>
                </a:solidFill>
              </a:rPr>
              <a:t> en el desarrollo de software inicia en 2011 creando proyectos web y en los dos ultimos años me he enfocado en ca creacion de aplicaciones en android.</a:t>
            </a:r>
            <a:endParaRPr lang="es-ES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 apasiona la tecnología, crear nuevas cosas,aprender nuevas cosas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Lo que me apasiona</a:t>
            </a:r>
            <a:endParaRPr b="0" i="0" sz="13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96B"/>
                </a:solidFill>
                <a:latin typeface="Arial"/>
                <a:ea typeface="Arial"/>
                <a:cs typeface="Arial"/>
                <a:sym typeface="Arial"/>
              </a:rPr>
              <a:t>Pon tu foto acá</a:t>
            </a:r>
            <a:endParaRPr b="1" i="0" sz="1400" u="none" cap="none" strike="noStrike">
              <a:solidFill>
                <a:srgbClr val="0079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Espero y aspiro en terminar el curso al 100% llevándome una buena tajada de conocimiento que me puedan servir para un futuro.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 txBox="1"/>
          <p:nvPr/>
        </p:nvSpPr>
        <p:spPr>
          <a:xfrm>
            <a:off x="5668010" y="2498725"/>
            <a:ext cx="3760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¿Que expectativas tengo del curso? </a:t>
            </a:r>
            <a:endParaRPr b="0" i="0" sz="1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3072000" y="2391800"/>
            <a:ext cx="3000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 gusta que me llamen…  </a:t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_____Juan______</a:t>
            </a:r>
            <a:endParaRPr b="1" i="0" sz="1400" u="none" cap="none" strike="noStrike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 ocupación actual es como cajero, pero también me gusta hacer deporte,estudiar , rodar en moto,jugar vídeo juegos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Mi Ocupación ó Hobbie</a:t>
            </a:r>
            <a:endParaRPr b="0" i="0" sz="1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1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Tengo experiencia en HTML css ,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0"/>
            <a:ext cx="533399" cy="5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1"/>
          <p:cNvSpPr txBox="1"/>
          <p:nvPr/>
        </p:nvSpPr>
        <p:spPr>
          <a:xfrm>
            <a:off x="6169025" y="259715"/>
            <a:ext cx="27165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¿Cuales son los programas que mas uso?</a:t>
            </a:r>
            <a:endParaRPr b="0" i="0" sz="1400" u="none" cap="none" strike="noStrike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 de notas, calculadora, Google ,chat gpt, Word , excel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Mi experiencia tecnologica: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1"/>
          <p:cNvPicPr preferRelativeResize="0"/>
          <p:nvPr/>
        </p:nvPicPr>
        <p:blipFill rotWithShape="1">
          <a:blip r:embed="rId6">
            <a:alphaModFix/>
          </a:blip>
          <a:srcRect b="0" l="2216" r="2226" t="0"/>
          <a:stretch/>
        </p:blipFill>
        <p:spPr>
          <a:xfrm>
            <a:off x="3667125" y="533400"/>
            <a:ext cx="1809751" cy="13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