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66" r:id="rId5"/>
    <p:sldId id="267" r:id="rId6"/>
    <p:sldId id="271" r:id="rId7"/>
    <p:sldId id="277" r:id="rId8"/>
    <p:sldId id="274" r:id="rId9"/>
    <p:sldId id="275" r:id="rId10"/>
    <p:sldId id="276" r:id="rId11"/>
    <p:sldId id="273" r:id="rId12"/>
    <p:sldId id="269" r:id="rId13"/>
  </p:sldIdLst>
  <p:sldSz cx="9144000" cy="5143500" type="screen16x9"/>
  <p:notesSz cx="6858000" cy="9144000"/>
  <p:embeddedFontLst>
    <p:embeddedFont>
      <p:font typeface="Fira Sans Extra Condensed" panose="020B0503050000020004" pitchFamily="34" charset="0"/>
      <p:regular r:id="rId15"/>
      <p:bold r:id="rId16"/>
    </p:embeddedFont>
    <p:embeddedFont>
      <p:font typeface="Libre Baskerville" panose="02000000000000000000" pitchFamily="2" charset="0"/>
      <p:regular r:id="rId17"/>
      <p:bold r:id="rId18"/>
    </p:embeddedFont>
    <p:embeddedFont>
      <p:font typeface="Nunito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767" userDrawn="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6000"/>
    <a:srgbClr val="1F343D"/>
    <a:srgbClr val="00796B"/>
    <a:srgbClr val="057F4C"/>
    <a:srgbClr val="002060"/>
    <a:srgbClr val="21363F"/>
    <a:srgbClr val="D1D1D1"/>
    <a:srgbClr val="D2D2D2"/>
    <a:srgbClr val="B29252"/>
    <a:srgbClr val="2035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529" autoAdjust="0"/>
  </p:normalViewPr>
  <p:slideViewPr>
    <p:cSldViewPr snapToGrid="0">
      <p:cViewPr varScale="1">
        <p:scale>
          <a:sx n="107" d="100"/>
          <a:sy n="107" d="100"/>
        </p:scale>
        <p:origin x="754" y="62"/>
      </p:cViewPr>
      <p:guideLst>
        <p:guide orient="horz" pos="1620"/>
        <p:guide pos="276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ed4caa0719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ed4caa0719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563094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ed4caa0719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ed4caa0719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76243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ed4caa0719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ed4caa0719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1420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ed4caa0719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ed4caa0719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ed4caa0719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ed4caa0719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ed4caa0719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ed4caa0719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85865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ed4caa0719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ed4caa0719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418156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ed4caa0719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ed4caa0719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356358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ed4caa0719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ed4caa0719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003725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ed4caa0719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ed4caa0719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27561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ed4caa0719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ed4caa0719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45437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HH6Vjl4XPkilZJObksPMuqSD5kZAVTw7L4nZwwW4vvo/copy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13"/>
          <p:cNvPicPr preferRelativeResize="0"/>
          <p:nvPr/>
        </p:nvPicPr>
        <p:blipFill rotWithShape="1">
          <a:blip r:embed="rId3">
            <a:alphaModFix/>
          </a:blip>
          <a:srcRect l="20276" r="24634" b="6344"/>
          <a:stretch/>
        </p:blipFill>
        <p:spPr>
          <a:xfrm>
            <a:off x="1722783" y="1960562"/>
            <a:ext cx="2319130" cy="181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5667" y="2206974"/>
            <a:ext cx="2705550" cy="13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1825572" y="1423272"/>
            <a:ext cx="5361300" cy="78370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s" sz="4500" b="1" dirty="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Proyecto Final</a:t>
            </a:r>
            <a:endParaRPr sz="4500" b="1" dirty="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42;p15">
            <a:extLst>
              <a:ext uri="{FF2B5EF4-FFF2-40B4-BE49-F238E27FC236}">
                <a16:creationId xmlns:a16="http://schemas.microsoft.com/office/drawing/2014/main" id="{ABFF33BA-B5C4-E3C2-6BD2-B2B656F2698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03725" y="21468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500" b="1" dirty="0">
                <a:latin typeface="Arial"/>
                <a:ea typeface="Arial"/>
                <a:cs typeface="Arial"/>
                <a:sym typeface="Arial"/>
              </a:rPr>
              <a:t>Datawarehouse</a:t>
            </a:r>
            <a:endParaRPr sz="4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Google Shape;2163;p29" title="Gráfico">
            <a:hlinkClick r:id="rId3"/>
            <a:extLst>
              <a:ext uri="{FF2B5EF4-FFF2-40B4-BE49-F238E27FC236}">
                <a16:creationId xmlns:a16="http://schemas.microsoft.com/office/drawing/2014/main" id="{5318A515-35DF-21A6-8F48-E9362B7D32D8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18012" t="13817" b="18418"/>
          <a:stretch/>
        </p:blipFill>
        <p:spPr>
          <a:xfrm flipH="1">
            <a:off x="3252390" y="1710013"/>
            <a:ext cx="4353925" cy="21747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Google Shape;2181;p29">
            <a:extLst>
              <a:ext uri="{FF2B5EF4-FFF2-40B4-BE49-F238E27FC236}">
                <a16:creationId xmlns:a16="http://schemas.microsoft.com/office/drawing/2014/main" id="{D99F86AD-A724-46F9-4B85-AC4A2A9CD5DA}"/>
              </a:ext>
            </a:extLst>
          </p:cNvPr>
          <p:cNvGrpSpPr/>
          <p:nvPr/>
        </p:nvGrpSpPr>
        <p:grpSpPr>
          <a:xfrm>
            <a:off x="6996880" y="968518"/>
            <a:ext cx="1718367" cy="3948957"/>
            <a:chOff x="3050975" y="943997"/>
            <a:chExt cx="1460700" cy="3356815"/>
          </a:xfrm>
        </p:grpSpPr>
        <p:sp>
          <p:nvSpPr>
            <p:cNvPr id="4" name="Google Shape;2182;p29">
              <a:extLst>
                <a:ext uri="{FF2B5EF4-FFF2-40B4-BE49-F238E27FC236}">
                  <a16:creationId xmlns:a16="http://schemas.microsoft.com/office/drawing/2014/main" id="{9E6B336E-E612-080E-EF80-37426D9559CA}"/>
                </a:ext>
              </a:extLst>
            </p:cNvPr>
            <p:cNvSpPr/>
            <p:nvPr/>
          </p:nvSpPr>
          <p:spPr>
            <a:xfrm>
              <a:off x="3050975" y="4143013"/>
              <a:ext cx="1460700" cy="157800"/>
            </a:xfrm>
            <a:prstGeom prst="ellipse">
              <a:avLst/>
            </a:pr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" name="Google Shape;2183;p29">
              <a:extLst>
                <a:ext uri="{FF2B5EF4-FFF2-40B4-BE49-F238E27FC236}">
                  <a16:creationId xmlns:a16="http://schemas.microsoft.com/office/drawing/2014/main" id="{683CEBB0-BCEE-CB29-C647-9C493A91B8E7}"/>
                </a:ext>
              </a:extLst>
            </p:cNvPr>
            <p:cNvGrpSpPr/>
            <p:nvPr/>
          </p:nvGrpSpPr>
          <p:grpSpPr>
            <a:xfrm>
              <a:off x="3233293" y="943997"/>
              <a:ext cx="1096093" cy="3308504"/>
              <a:chOff x="6288825" y="1010725"/>
              <a:chExt cx="984544" cy="2971799"/>
            </a:xfrm>
          </p:grpSpPr>
          <p:sp>
            <p:nvSpPr>
              <p:cNvPr id="6" name="Google Shape;2184;p29">
                <a:extLst>
                  <a:ext uri="{FF2B5EF4-FFF2-40B4-BE49-F238E27FC236}">
                    <a16:creationId xmlns:a16="http://schemas.microsoft.com/office/drawing/2014/main" id="{235D8247-2C08-FAB7-3A85-33998D4B45CC}"/>
                  </a:ext>
                </a:extLst>
              </p:cNvPr>
              <p:cNvSpPr/>
              <p:nvPr/>
            </p:nvSpPr>
            <p:spPr>
              <a:xfrm>
                <a:off x="6515251" y="3804842"/>
                <a:ext cx="270593" cy="177681"/>
              </a:xfrm>
              <a:custGeom>
                <a:avLst/>
                <a:gdLst/>
                <a:ahLst/>
                <a:cxnLst/>
                <a:rect l="l" t="t" r="r" b="b"/>
                <a:pathLst>
                  <a:path w="14422" h="9470" extrusionOk="0">
                    <a:moveTo>
                      <a:pt x="6571" y="1"/>
                    </a:moveTo>
                    <a:lnTo>
                      <a:pt x="7069" y="4555"/>
                    </a:lnTo>
                    <a:lnTo>
                      <a:pt x="6916" y="4754"/>
                    </a:lnTo>
                    <a:lnTo>
                      <a:pt x="6739" y="4977"/>
                    </a:lnTo>
                    <a:lnTo>
                      <a:pt x="6532" y="5214"/>
                    </a:lnTo>
                    <a:lnTo>
                      <a:pt x="6302" y="5467"/>
                    </a:lnTo>
                    <a:lnTo>
                      <a:pt x="6034" y="5728"/>
                    </a:lnTo>
                    <a:lnTo>
                      <a:pt x="5888" y="5866"/>
                    </a:lnTo>
                    <a:lnTo>
                      <a:pt x="5735" y="6004"/>
                    </a:lnTo>
                    <a:lnTo>
                      <a:pt x="5566" y="6142"/>
                    </a:lnTo>
                    <a:lnTo>
                      <a:pt x="5390" y="6280"/>
                    </a:lnTo>
                    <a:lnTo>
                      <a:pt x="5198" y="6426"/>
                    </a:lnTo>
                    <a:lnTo>
                      <a:pt x="5007" y="6572"/>
                    </a:lnTo>
                    <a:lnTo>
                      <a:pt x="4792" y="6710"/>
                    </a:lnTo>
                    <a:lnTo>
                      <a:pt x="4570" y="6855"/>
                    </a:lnTo>
                    <a:lnTo>
                      <a:pt x="4340" y="7001"/>
                    </a:lnTo>
                    <a:lnTo>
                      <a:pt x="4094" y="7139"/>
                    </a:lnTo>
                    <a:lnTo>
                      <a:pt x="3834" y="7285"/>
                    </a:lnTo>
                    <a:lnTo>
                      <a:pt x="3558" y="7423"/>
                    </a:lnTo>
                    <a:lnTo>
                      <a:pt x="3274" y="7561"/>
                    </a:lnTo>
                    <a:lnTo>
                      <a:pt x="2967" y="7699"/>
                    </a:lnTo>
                    <a:lnTo>
                      <a:pt x="2653" y="7837"/>
                    </a:lnTo>
                    <a:lnTo>
                      <a:pt x="2323" y="7967"/>
                    </a:lnTo>
                    <a:lnTo>
                      <a:pt x="1978" y="8097"/>
                    </a:lnTo>
                    <a:lnTo>
                      <a:pt x="1618" y="8220"/>
                    </a:lnTo>
                    <a:lnTo>
                      <a:pt x="1235" y="8343"/>
                    </a:lnTo>
                    <a:lnTo>
                      <a:pt x="843" y="8465"/>
                    </a:lnTo>
                    <a:lnTo>
                      <a:pt x="429" y="8573"/>
                    </a:lnTo>
                    <a:lnTo>
                      <a:pt x="0" y="8688"/>
                    </a:lnTo>
                    <a:lnTo>
                      <a:pt x="54" y="9470"/>
                    </a:lnTo>
                    <a:lnTo>
                      <a:pt x="13640" y="9470"/>
                    </a:lnTo>
                    <a:lnTo>
                      <a:pt x="13717" y="9454"/>
                    </a:lnTo>
                    <a:lnTo>
                      <a:pt x="13786" y="9439"/>
                    </a:lnTo>
                    <a:lnTo>
                      <a:pt x="13855" y="9416"/>
                    </a:lnTo>
                    <a:lnTo>
                      <a:pt x="13924" y="9393"/>
                    </a:lnTo>
                    <a:lnTo>
                      <a:pt x="13985" y="9355"/>
                    </a:lnTo>
                    <a:lnTo>
                      <a:pt x="14046" y="9316"/>
                    </a:lnTo>
                    <a:lnTo>
                      <a:pt x="14100" y="9270"/>
                    </a:lnTo>
                    <a:lnTo>
                      <a:pt x="14154" y="9224"/>
                    </a:lnTo>
                    <a:lnTo>
                      <a:pt x="14200" y="9171"/>
                    </a:lnTo>
                    <a:lnTo>
                      <a:pt x="14246" y="9109"/>
                    </a:lnTo>
                    <a:lnTo>
                      <a:pt x="14284" y="9048"/>
                    </a:lnTo>
                    <a:lnTo>
                      <a:pt x="14315" y="8987"/>
                    </a:lnTo>
                    <a:lnTo>
                      <a:pt x="14345" y="8910"/>
                    </a:lnTo>
                    <a:lnTo>
                      <a:pt x="14368" y="8841"/>
                    </a:lnTo>
                    <a:lnTo>
                      <a:pt x="14384" y="8764"/>
                    </a:lnTo>
                    <a:lnTo>
                      <a:pt x="14407" y="8573"/>
                    </a:lnTo>
                    <a:lnTo>
                      <a:pt x="14422" y="8366"/>
                    </a:lnTo>
                    <a:lnTo>
                      <a:pt x="14414" y="8120"/>
                    </a:lnTo>
                    <a:lnTo>
                      <a:pt x="14391" y="7860"/>
                    </a:lnTo>
                    <a:lnTo>
                      <a:pt x="14376" y="7714"/>
                    </a:lnTo>
                    <a:lnTo>
                      <a:pt x="14353" y="7561"/>
                    </a:lnTo>
                    <a:lnTo>
                      <a:pt x="14322" y="7407"/>
                    </a:lnTo>
                    <a:lnTo>
                      <a:pt x="14284" y="7239"/>
                    </a:lnTo>
                    <a:lnTo>
                      <a:pt x="14238" y="7070"/>
                    </a:lnTo>
                    <a:lnTo>
                      <a:pt x="14192" y="6886"/>
                    </a:lnTo>
                    <a:lnTo>
                      <a:pt x="14131" y="6702"/>
                    </a:lnTo>
                    <a:lnTo>
                      <a:pt x="14062" y="6510"/>
                    </a:lnTo>
                    <a:lnTo>
                      <a:pt x="14023" y="6411"/>
                    </a:lnTo>
                    <a:lnTo>
                      <a:pt x="13970" y="6303"/>
                    </a:lnTo>
                    <a:lnTo>
                      <a:pt x="13908" y="6196"/>
                    </a:lnTo>
                    <a:lnTo>
                      <a:pt x="13832" y="6081"/>
                    </a:lnTo>
                    <a:lnTo>
                      <a:pt x="13655" y="5836"/>
                    </a:lnTo>
                    <a:lnTo>
                      <a:pt x="13448" y="5582"/>
                    </a:lnTo>
                    <a:lnTo>
                      <a:pt x="13233" y="5322"/>
                    </a:lnTo>
                    <a:lnTo>
                      <a:pt x="13003" y="5069"/>
                    </a:lnTo>
                    <a:lnTo>
                      <a:pt x="12773" y="4831"/>
                    </a:lnTo>
                    <a:lnTo>
                      <a:pt x="12566" y="4616"/>
                    </a:lnTo>
                    <a:lnTo>
                      <a:pt x="12712" y="4110"/>
                    </a:lnTo>
                    <a:lnTo>
                      <a:pt x="12827" y="3689"/>
                    </a:lnTo>
                    <a:lnTo>
                      <a:pt x="12965" y="3160"/>
                    </a:lnTo>
                    <a:lnTo>
                      <a:pt x="13118" y="2531"/>
                    </a:lnTo>
                    <a:lnTo>
                      <a:pt x="13287" y="1787"/>
                    </a:lnTo>
                    <a:lnTo>
                      <a:pt x="13471" y="944"/>
                    </a:lnTo>
                    <a:lnTo>
                      <a:pt x="13655" y="1"/>
                    </a:lnTo>
                    <a:close/>
                  </a:path>
                </a:pathLst>
              </a:custGeom>
              <a:solidFill>
                <a:srgbClr val="EBAF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" name="Google Shape;2185;p29">
                <a:extLst>
                  <a:ext uri="{FF2B5EF4-FFF2-40B4-BE49-F238E27FC236}">
                    <a16:creationId xmlns:a16="http://schemas.microsoft.com/office/drawing/2014/main" id="{11577D80-44FC-4A54-2FBC-CC990569516A}"/>
                  </a:ext>
                </a:extLst>
              </p:cNvPr>
              <p:cNvSpPr/>
              <p:nvPr/>
            </p:nvSpPr>
            <p:spPr>
              <a:xfrm>
                <a:off x="6508478" y="3892746"/>
                <a:ext cx="274214" cy="89779"/>
              </a:xfrm>
              <a:custGeom>
                <a:avLst/>
                <a:gdLst/>
                <a:ahLst/>
                <a:cxnLst/>
                <a:rect l="l" t="t" r="r" b="b"/>
                <a:pathLst>
                  <a:path w="14615" h="4785" extrusionOk="0">
                    <a:moveTo>
                      <a:pt x="13096" y="0"/>
                    </a:moveTo>
                    <a:lnTo>
                      <a:pt x="12889" y="161"/>
                    </a:lnTo>
                    <a:lnTo>
                      <a:pt x="12337" y="575"/>
                    </a:lnTo>
                    <a:lnTo>
                      <a:pt x="11540" y="1166"/>
                    </a:lnTo>
                    <a:lnTo>
                      <a:pt x="11080" y="1503"/>
                    </a:lnTo>
                    <a:lnTo>
                      <a:pt x="10589" y="1848"/>
                    </a:lnTo>
                    <a:lnTo>
                      <a:pt x="10083" y="2193"/>
                    </a:lnTo>
                    <a:lnTo>
                      <a:pt x="9577" y="2538"/>
                    </a:lnTo>
                    <a:lnTo>
                      <a:pt x="9079" y="2853"/>
                    </a:lnTo>
                    <a:lnTo>
                      <a:pt x="8596" y="3144"/>
                    </a:lnTo>
                    <a:lnTo>
                      <a:pt x="8366" y="3274"/>
                    </a:lnTo>
                    <a:lnTo>
                      <a:pt x="8151" y="3397"/>
                    </a:lnTo>
                    <a:lnTo>
                      <a:pt x="7944" y="3504"/>
                    </a:lnTo>
                    <a:lnTo>
                      <a:pt x="7745" y="3596"/>
                    </a:lnTo>
                    <a:lnTo>
                      <a:pt x="7568" y="3673"/>
                    </a:lnTo>
                    <a:lnTo>
                      <a:pt x="7399" y="3734"/>
                    </a:lnTo>
                    <a:lnTo>
                      <a:pt x="7254" y="3780"/>
                    </a:lnTo>
                    <a:lnTo>
                      <a:pt x="7123" y="3803"/>
                    </a:lnTo>
                    <a:lnTo>
                      <a:pt x="7001" y="3811"/>
                    </a:lnTo>
                    <a:lnTo>
                      <a:pt x="6740" y="3811"/>
                    </a:lnTo>
                    <a:lnTo>
                      <a:pt x="6610" y="3796"/>
                    </a:lnTo>
                    <a:lnTo>
                      <a:pt x="6479" y="3780"/>
                    </a:lnTo>
                    <a:lnTo>
                      <a:pt x="6341" y="3750"/>
                    </a:lnTo>
                    <a:lnTo>
                      <a:pt x="6203" y="3719"/>
                    </a:lnTo>
                    <a:lnTo>
                      <a:pt x="6065" y="3688"/>
                    </a:lnTo>
                    <a:lnTo>
                      <a:pt x="5789" y="3604"/>
                    </a:lnTo>
                    <a:lnTo>
                      <a:pt x="5513" y="3504"/>
                    </a:lnTo>
                    <a:lnTo>
                      <a:pt x="5245" y="3405"/>
                    </a:lnTo>
                    <a:lnTo>
                      <a:pt x="4984" y="3290"/>
                    </a:lnTo>
                    <a:lnTo>
                      <a:pt x="4747" y="3175"/>
                    </a:lnTo>
                    <a:lnTo>
                      <a:pt x="4524" y="3067"/>
                    </a:lnTo>
                    <a:lnTo>
                      <a:pt x="4149" y="2868"/>
                    </a:lnTo>
                    <a:lnTo>
                      <a:pt x="3903" y="2722"/>
                    </a:lnTo>
                    <a:lnTo>
                      <a:pt x="3819" y="2669"/>
                    </a:lnTo>
                    <a:lnTo>
                      <a:pt x="3581" y="2676"/>
                    </a:lnTo>
                    <a:lnTo>
                      <a:pt x="3305" y="2692"/>
                    </a:lnTo>
                    <a:lnTo>
                      <a:pt x="2960" y="2722"/>
                    </a:lnTo>
                    <a:lnTo>
                      <a:pt x="2546" y="2776"/>
                    </a:lnTo>
                    <a:lnTo>
                      <a:pt x="2324" y="2814"/>
                    </a:lnTo>
                    <a:lnTo>
                      <a:pt x="2086" y="2853"/>
                    </a:lnTo>
                    <a:lnTo>
                      <a:pt x="1849" y="2906"/>
                    </a:lnTo>
                    <a:lnTo>
                      <a:pt x="1603" y="2968"/>
                    </a:lnTo>
                    <a:lnTo>
                      <a:pt x="1350" y="3029"/>
                    </a:lnTo>
                    <a:lnTo>
                      <a:pt x="1105" y="3113"/>
                    </a:lnTo>
                    <a:lnTo>
                      <a:pt x="982" y="3152"/>
                    </a:lnTo>
                    <a:lnTo>
                      <a:pt x="867" y="3205"/>
                    </a:lnTo>
                    <a:lnTo>
                      <a:pt x="767" y="3251"/>
                    </a:lnTo>
                    <a:lnTo>
                      <a:pt x="675" y="3313"/>
                    </a:lnTo>
                    <a:lnTo>
                      <a:pt x="583" y="3366"/>
                    </a:lnTo>
                    <a:lnTo>
                      <a:pt x="507" y="3428"/>
                    </a:lnTo>
                    <a:lnTo>
                      <a:pt x="438" y="3497"/>
                    </a:lnTo>
                    <a:lnTo>
                      <a:pt x="369" y="3558"/>
                    </a:lnTo>
                    <a:lnTo>
                      <a:pt x="307" y="3627"/>
                    </a:lnTo>
                    <a:lnTo>
                      <a:pt x="261" y="3696"/>
                    </a:lnTo>
                    <a:lnTo>
                      <a:pt x="215" y="3765"/>
                    </a:lnTo>
                    <a:lnTo>
                      <a:pt x="169" y="3834"/>
                    </a:lnTo>
                    <a:lnTo>
                      <a:pt x="108" y="3980"/>
                    </a:lnTo>
                    <a:lnTo>
                      <a:pt x="62" y="4118"/>
                    </a:lnTo>
                    <a:lnTo>
                      <a:pt x="24" y="4248"/>
                    </a:lnTo>
                    <a:lnTo>
                      <a:pt x="8" y="4371"/>
                    </a:lnTo>
                    <a:lnTo>
                      <a:pt x="1" y="4486"/>
                    </a:lnTo>
                    <a:lnTo>
                      <a:pt x="1" y="4585"/>
                    </a:lnTo>
                    <a:lnTo>
                      <a:pt x="8" y="4731"/>
                    </a:lnTo>
                    <a:lnTo>
                      <a:pt x="16" y="4785"/>
                    </a:lnTo>
                    <a:lnTo>
                      <a:pt x="13449" y="4785"/>
                    </a:lnTo>
                    <a:lnTo>
                      <a:pt x="13518" y="4777"/>
                    </a:lnTo>
                    <a:lnTo>
                      <a:pt x="13587" y="4762"/>
                    </a:lnTo>
                    <a:lnTo>
                      <a:pt x="13648" y="4746"/>
                    </a:lnTo>
                    <a:lnTo>
                      <a:pt x="13717" y="4723"/>
                    </a:lnTo>
                    <a:lnTo>
                      <a:pt x="13779" y="4700"/>
                    </a:lnTo>
                    <a:lnTo>
                      <a:pt x="13840" y="4670"/>
                    </a:lnTo>
                    <a:lnTo>
                      <a:pt x="13894" y="4639"/>
                    </a:lnTo>
                    <a:lnTo>
                      <a:pt x="14009" y="4555"/>
                    </a:lnTo>
                    <a:lnTo>
                      <a:pt x="14055" y="4516"/>
                    </a:lnTo>
                    <a:lnTo>
                      <a:pt x="14108" y="4463"/>
                    </a:lnTo>
                    <a:lnTo>
                      <a:pt x="14147" y="4417"/>
                    </a:lnTo>
                    <a:lnTo>
                      <a:pt x="14193" y="4355"/>
                    </a:lnTo>
                    <a:lnTo>
                      <a:pt x="14231" y="4302"/>
                    </a:lnTo>
                    <a:lnTo>
                      <a:pt x="14262" y="4240"/>
                    </a:lnTo>
                    <a:lnTo>
                      <a:pt x="14361" y="4026"/>
                    </a:lnTo>
                    <a:lnTo>
                      <a:pt x="14438" y="3819"/>
                    </a:lnTo>
                    <a:lnTo>
                      <a:pt x="14507" y="3619"/>
                    </a:lnTo>
                    <a:lnTo>
                      <a:pt x="14553" y="3412"/>
                    </a:lnTo>
                    <a:lnTo>
                      <a:pt x="14591" y="3221"/>
                    </a:lnTo>
                    <a:lnTo>
                      <a:pt x="14607" y="3021"/>
                    </a:lnTo>
                    <a:lnTo>
                      <a:pt x="14614" y="2837"/>
                    </a:lnTo>
                    <a:lnTo>
                      <a:pt x="14607" y="2653"/>
                    </a:lnTo>
                    <a:lnTo>
                      <a:pt x="14591" y="2469"/>
                    </a:lnTo>
                    <a:lnTo>
                      <a:pt x="14568" y="2301"/>
                    </a:lnTo>
                    <a:lnTo>
                      <a:pt x="14538" y="2132"/>
                    </a:lnTo>
                    <a:lnTo>
                      <a:pt x="14492" y="1963"/>
                    </a:lnTo>
                    <a:lnTo>
                      <a:pt x="14438" y="1810"/>
                    </a:lnTo>
                    <a:lnTo>
                      <a:pt x="14384" y="1657"/>
                    </a:lnTo>
                    <a:lnTo>
                      <a:pt x="14323" y="1511"/>
                    </a:lnTo>
                    <a:lnTo>
                      <a:pt x="14254" y="1373"/>
                    </a:lnTo>
                    <a:lnTo>
                      <a:pt x="14185" y="1235"/>
                    </a:lnTo>
                    <a:lnTo>
                      <a:pt x="14116" y="1112"/>
                    </a:lnTo>
                    <a:lnTo>
                      <a:pt x="14039" y="989"/>
                    </a:lnTo>
                    <a:lnTo>
                      <a:pt x="13970" y="882"/>
                    </a:lnTo>
                    <a:lnTo>
                      <a:pt x="13825" y="683"/>
                    </a:lnTo>
                    <a:lnTo>
                      <a:pt x="13686" y="514"/>
                    </a:lnTo>
                    <a:lnTo>
                      <a:pt x="13564" y="376"/>
                    </a:lnTo>
                    <a:lnTo>
                      <a:pt x="13472" y="276"/>
                    </a:lnTo>
                    <a:lnTo>
                      <a:pt x="13387" y="200"/>
                    </a:lnTo>
                    <a:lnTo>
                      <a:pt x="13364" y="169"/>
                    </a:lnTo>
                    <a:lnTo>
                      <a:pt x="13295" y="100"/>
                    </a:lnTo>
                    <a:lnTo>
                      <a:pt x="13249" y="62"/>
                    </a:lnTo>
                    <a:lnTo>
                      <a:pt x="13203" y="31"/>
                    </a:lnTo>
                    <a:lnTo>
                      <a:pt x="13150" y="8"/>
                    </a:lnTo>
                    <a:lnTo>
                      <a:pt x="1309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2186;p29">
                <a:extLst>
                  <a:ext uri="{FF2B5EF4-FFF2-40B4-BE49-F238E27FC236}">
                    <a16:creationId xmlns:a16="http://schemas.microsoft.com/office/drawing/2014/main" id="{C1B3874C-FB42-ADB4-B70C-4AB3864064DD}"/>
                  </a:ext>
                </a:extLst>
              </p:cNvPr>
              <p:cNvSpPr/>
              <p:nvPr/>
            </p:nvSpPr>
            <p:spPr>
              <a:xfrm>
                <a:off x="6610039" y="3919652"/>
                <a:ext cx="67639" cy="46475"/>
              </a:xfrm>
              <a:custGeom>
                <a:avLst/>
                <a:gdLst/>
                <a:ahLst/>
                <a:cxnLst/>
                <a:rect l="l" t="t" r="r" b="b"/>
                <a:pathLst>
                  <a:path w="3605" h="2477" extrusionOk="0">
                    <a:moveTo>
                      <a:pt x="392" y="0"/>
                    </a:moveTo>
                    <a:lnTo>
                      <a:pt x="1" y="361"/>
                    </a:lnTo>
                    <a:lnTo>
                      <a:pt x="3344" y="2477"/>
                    </a:lnTo>
                    <a:lnTo>
                      <a:pt x="3604" y="2055"/>
                    </a:lnTo>
                    <a:lnTo>
                      <a:pt x="3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2187;p29">
                <a:extLst>
                  <a:ext uri="{FF2B5EF4-FFF2-40B4-BE49-F238E27FC236}">
                    <a16:creationId xmlns:a16="http://schemas.microsoft.com/office/drawing/2014/main" id="{EE475182-30A8-FD49-2DE2-05EE2AD7081C}"/>
                  </a:ext>
                </a:extLst>
              </p:cNvPr>
              <p:cNvSpPr/>
              <p:nvPr/>
            </p:nvSpPr>
            <p:spPr>
              <a:xfrm>
                <a:off x="6770590" y="3804842"/>
                <a:ext cx="226445" cy="177681"/>
              </a:xfrm>
              <a:custGeom>
                <a:avLst/>
                <a:gdLst/>
                <a:ahLst/>
                <a:cxnLst/>
                <a:rect l="l" t="t" r="r" b="b"/>
                <a:pathLst>
                  <a:path w="12069" h="9470" extrusionOk="0">
                    <a:moveTo>
                      <a:pt x="253" y="1"/>
                    </a:moveTo>
                    <a:lnTo>
                      <a:pt x="437" y="944"/>
                    </a:lnTo>
                    <a:lnTo>
                      <a:pt x="621" y="1787"/>
                    </a:lnTo>
                    <a:lnTo>
                      <a:pt x="790" y="2531"/>
                    </a:lnTo>
                    <a:lnTo>
                      <a:pt x="943" y="3160"/>
                    </a:lnTo>
                    <a:lnTo>
                      <a:pt x="1081" y="3689"/>
                    </a:lnTo>
                    <a:lnTo>
                      <a:pt x="1196" y="4110"/>
                    </a:lnTo>
                    <a:lnTo>
                      <a:pt x="1342" y="4616"/>
                    </a:lnTo>
                    <a:lnTo>
                      <a:pt x="989" y="4984"/>
                    </a:lnTo>
                    <a:lnTo>
                      <a:pt x="805" y="5184"/>
                    </a:lnTo>
                    <a:lnTo>
                      <a:pt x="621" y="5391"/>
                    </a:lnTo>
                    <a:lnTo>
                      <a:pt x="445" y="5598"/>
                    </a:lnTo>
                    <a:lnTo>
                      <a:pt x="276" y="5805"/>
                    </a:lnTo>
                    <a:lnTo>
                      <a:pt x="123" y="6012"/>
                    </a:lnTo>
                    <a:lnTo>
                      <a:pt x="0" y="6204"/>
                    </a:lnTo>
                    <a:lnTo>
                      <a:pt x="138" y="6372"/>
                    </a:lnTo>
                    <a:lnTo>
                      <a:pt x="276" y="6549"/>
                    </a:lnTo>
                    <a:lnTo>
                      <a:pt x="430" y="6717"/>
                    </a:lnTo>
                    <a:lnTo>
                      <a:pt x="591" y="6886"/>
                    </a:lnTo>
                    <a:lnTo>
                      <a:pt x="752" y="7047"/>
                    </a:lnTo>
                    <a:lnTo>
                      <a:pt x="920" y="7216"/>
                    </a:lnTo>
                    <a:lnTo>
                      <a:pt x="1265" y="7538"/>
                    </a:lnTo>
                    <a:lnTo>
                      <a:pt x="1618" y="7852"/>
                    </a:lnTo>
                    <a:lnTo>
                      <a:pt x="1963" y="8159"/>
                    </a:lnTo>
                    <a:lnTo>
                      <a:pt x="2300" y="8458"/>
                    </a:lnTo>
                    <a:lnTo>
                      <a:pt x="2622" y="8757"/>
                    </a:lnTo>
                    <a:lnTo>
                      <a:pt x="3006" y="9117"/>
                    </a:lnTo>
                    <a:lnTo>
                      <a:pt x="3389" y="9470"/>
                    </a:lnTo>
                    <a:lnTo>
                      <a:pt x="11409" y="9470"/>
                    </a:lnTo>
                    <a:lnTo>
                      <a:pt x="11478" y="9301"/>
                    </a:lnTo>
                    <a:lnTo>
                      <a:pt x="11554" y="9125"/>
                    </a:lnTo>
                    <a:lnTo>
                      <a:pt x="11715" y="8795"/>
                    </a:lnTo>
                    <a:lnTo>
                      <a:pt x="11884" y="8465"/>
                    </a:lnTo>
                    <a:lnTo>
                      <a:pt x="12068" y="8143"/>
                    </a:lnTo>
                    <a:lnTo>
                      <a:pt x="11761" y="8028"/>
                    </a:lnTo>
                    <a:lnTo>
                      <a:pt x="11470" y="7921"/>
                    </a:lnTo>
                    <a:lnTo>
                      <a:pt x="11194" y="7806"/>
                    </a:lnTo>
                    <a:lnTo>
                      <a:pt x="10926" y="7691"/>
                    </a:lnTo>
                    <a:lnTo>
                      <a:pt x="10665" y="7576"/>
                    </a:lnTo>
                    <a:lnTo>
                      <a:pt x="10420" y="7453"/>
                    </a:lnTo>
                    <a:lnTo>
                      <a:pt x="10182" y="7338"/>
                    </a:lnTo>
                    <a:lnTo>
                      <a:pt x="9952" y="7216"/>
                    </a:lnTo>
                    <a:lnTo>
                      <a:pt x="9737" y="7093"/>
                    </a:lnTo>
                    <a:lnTo>
                      <a:pt x="9530" y="6970"/>
                    </a:lnTo>
                    <a:lnTo>
                      <a:pt x="9331" y="6848"/>
                    </a:lnTo>
                    <a:lnTo>
                      <a:pt x="9139" y="6725"/>
                    </a:lnTo>
                    <a:lnTo>
                      <a:pt x="8955" y="6602"/>
                    </a:lnTo>
                    <a:lnTo>
                      <a:pt x="8787" y="6480"/>
                    </a:lnTo>
                    <a:lnTo>
                      <a:pt x="8465" y="6234"/>
                    </a:lnTo>
                    <a:lnTo>
                      <a:pt x="8173" y="5997"/>
                    </a:lnTo>
                    <a:lnTo>
                      <a:pt x="7913" y="5767"/>
                    </a:lnTo>
                    <a:lnTo>
                      <a:pt x="7675" y="5536"/>
                    </a:lnTo>
                    <a:lnTo>
                      <a:pt x="7468" y="5314"/>
                    </a:lnTo>
                    <a:lnTo>
                      <a:pt x="7276" y="5107"/>
                    </a:lnTo>
                    <a:lnTo>
                      <a:pt x="7115" y="4908"/>
                    </a:lnTo>
                    <a:lnTo>
                      <a:pt x="6970" y="4724"/>
                    </a:lnTo>
                    <a:lnTo>
                      <a:pt x="6839" y="4555"/>
                    </a:lnTo>
                    <a:lnTo>
                      <a:pt x="7338" y="1"/>
                    </a:lnTo>
                    <a:close/>
                  </a:path>
                </a:pathLst>
              </a:custGeom>
              <a:solidFill>
                <a:srgbClr val="EBAF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2188;p29">
                <a:extLst>
                  <a:ext uri="{FF2B5EF4-FFF2-40B4-BE49-F238E27FC236}">
                    <a16:creationId xmlns:a16="http://schemas.microsoft.com/office/drawing/2014/main" id="{C764ACEE-6DBB-18AE-C914-AEE9DECEECE7}"/>
                  </a:ext>
                </a:extLst>
              </p:cNvPr>
              <p:cNvSpPr/>
              <p:nvPr/>
            </p:nvSpPr>
            <p:spPr>
              <a:xfrm>
                <a:off x="6757925" y="3892746"/>
                <a:ext cx="274345" cy="89779"/>
              </a:xfrm>
              <a:custGeom>
                <a:avLst/>
                <a:gdLst/>
                <a:ahLst/>
                <a:cxnLst/>
                <a:rect l="l" t="t" r="r" b="b"/>
                <a:pathLst>
                  <a:path w="14622" h="4785" extrusionOk="0">
                    <a:moveTo>
                      <a:pt x="1526" y="0"/>
                    </a:moveTo>
                    <a:lnTo>
                      <a:pt x="1473" y="8"/>
                    </a:lnTo>
                    <a:lnTo>
                      <a:pt x="1419" y="31"/>
                    </a:lnTo>
                    <a:lnTo>
                      <a:pt x="1365" y="62"/>
                    </a:lnTo>
                    <a:lnTo>
                      <a:pt x="1319" y="100"/>
                    </a:lnTo>
                    <a:lnTo>
                      <a:pt x="1250" y="169"/>
                    </a:lnTo>
                    <a:lnTo>
                      <a:pt x="1227" y="200"/>
                    </a:lnTo>
                    <a:lnTo>
                      <a:pt x="1143" y="276"/>
                    </a:lnTo>
                    <a:lnTo>
                      <a:pt x="1051" y="376"/>
                    </a:lnTo>
                    <a:lnTo>
                      <a:pt x="928" y="514"/>
                    </a:lnTo>
                    <a:lnTo>
                      <a:pt x="790" y="683"/>
                    </a:lnTo>
                    <a:lnTo>
                      <a:pt x="652" y="882"/>
                    </a:lnTo>
                    <a:lnTo>
                      <a:pt x="576" y="989"/>
                    </a:lnTo>
                    <a:lnTo>
                      <a:pt x="499" y="1112"/>
                    </a:lnTo>
                    <a:lnTo>
                      <a:pt x="430" y="1235"/>
                    </a:lnTo>
                    <a:lnTo>
                      <a:pt x="361" y="1373"/>
                    </a:lnTo>
                    <a:lnTo>
                      <a:pt x="292" y="1511"/>
                    </a:lnTo>
                    <a:lnTo>
                      <a:pt x="230" y="1657"/>
                    </a:lnTo>
                    <a:lnTo>
                      <a:pt x="177" y="1810"/>
                    </a:lnTo>
                    <a:lnTo>
                      <a:pt x="123" y="1963"/>
                    </a:lnTo>
                    <a:lnTo>
                      <a:pt x="85" y="2132"/>
                    </a:lnTo>
                    <a:lnTo>
                      <a:pt x="46" y="2301"/>
                    </a:lnTo>
                    <a:lnTo>
                      <a:pt x="23" y="2469"/>
                    </a:lnTo>
                    <a:lnTo>
                      <a:pt x="8" y="2653"/>
                    </a:lnTo>
                    <a:lnTo>
                      <a:pt x="0" y="2837"/>
                    </a:lnTo>
                    <a:lnTo>
                      <a:pt x="8" y="3021"/>
                    </a:lnTo>
                    <a:lnTo>
                      <a:pt x="31" y="3221"/>
                    </a:lnTo>
                    <a:lnTo>
                      <a:pt x="62" y="3412"/>
                    </a:lnTo>
                    <a:lnTo>
                      <a:pt x="108" y="3619"/>
                    </a:lnTo>
                    <a:lnTo>
                      <a:pt x="177" y="3819"/>
                    </a:lnTo>
                    <a:lnTo>
                      <a:pt x="253" y="4026"/>
                    </a:lnTo>
                    <a:lnTo>
                      <a:pt x="353" y="4240"/>
                    </a:lnTo>
                    <a:lnTo>
                      <a:pt x="391" y="4302"/>
                    </a:lnTo>
                    <a:lnTo>
                      <a:pt x="430" y="4355"/>
                    </a:lnTo>
                    <a:lnTo>
                      <a:pt x="468" y="4417"/>
                    </a:lnTo>
                    <a:lnTo>
                      <a:pt x="514" y="4463"/>
                    </a:lnTo>
                    <a:lnTo>
                      <a:pt x="560" y="4516"/>
                    </a:lnTo>
                    <a:lnTo>
                      <a:pt x="614" y="4555"/>
                    </a:lnTo>
                    <a:lnTo>
                      <a:pt x="721" y="4639"/>
                    </a:lnTo>
                    <a:lnTo>
                      <a:pt x="783" y="4670"/>
                    </a:lnTo>
                    <a:lnTo>
                      <a:pt x="836" y="4700"/>
                    </a:lnTo>
                    <a:lnTo>
                      <a:pt x="905" y="4723"/>
                    </a:lnTo>
                    <a:lnTo>
                      <a:pt x="967" y="4746"/>
                    </a:lnTo>
                    <a:lnTo>
                      <a:pt x="1036" y="4762"/>
                    </a:lnTo>
                    <a:lnTo>
                      <a:pt x="1097" y="4777"/>
                    </a:lnTo>
                    <a:lnTo>
                      <a:pt x="1166" y="4785"/>
                    </a:lnTo>
                    <a:lnTo>
                      <a:pt x="14599" y="4785"/>
                    </a:lnTo>
                    <a:lnTo>
                      <a:pt x="14606" y="4731"/>
                    </a:lnTo>
                    <a:lnTo>
                      <a:pt x="14622" y="4585"/>
                    </a:lnTo>
                    <a:lnTo>
                      <a:pt x="14614" y="4486"/>
                    </a:lnTo>
                    <a:lnTo>
                      <a:pt x="14606" y="4371"/>
                    </a:lnTo>
                    <a:lnTo>
                      <a:pt x="14591" y="4248"/>
                    </a:lnTo>
                    <a:lnTo>
                      <a:pt x="14560" y="4118"/>
                    </a:lnTo>
                    <a:lnTo>
                      <a:pt x="14507" y="3980"/>
                    </a:lnTo>
                    <a:lnTo>
                      <a:pt x="14445" y="3834"/>
                    </a:lnTo>
                    <a:lnTo>
                      <a:pt x="14407" y="3765"/>
                    </a:lnTo>
                    <a:lnTo>
                      <a:pt x="14361" y="3696"/>
                    </a:lnTo>
                    <a:lnTo>
                      <a:pt x="14307" y="3627"/>
                    </a:lnTo>
                    <a:lnTo>
                      <a:pt x="14246" y="3558"/>
                    </a:lnTo>
                    <a:lnTo>
                      <a:pt x="14185" y="3497"/>
                    </a:lnTo>
                    <a:lnTo>
                      <a:pt x="14108" y="3428"/>
                    </a:lnTo>
                    <a:lnTo>
                      <a:pt x="14031" y="3366"/>
                    </a:lnTo>
                    <a:lnTo>
                      <a:pt x="13947" y="3313"/>
                    </a:lnTo>
                    <a:lnTo>
                      <a:pt x="13847" y="3251"/>
                    </a:lnTo>
                    <a:lnTo>
                      <a:pt x="13748" y="3205"/>
                    </a:lnTo>
                    <a:lnTo>
                      <a:pt x="13633" y="3152"/>
                    </a:lnTo>
                    <a:lnTo>
                      <a:pt x="13518" y="3113"/>
                    </a:lnTo>
                    <a:lnTo>
                      <a:pt x="13265" y="3029"/>
                    </a:lnTo>
                    <a:lnTo>
                      <a:pt x="13019" y="2968"/>
                    </a:lnTo>
                    <a:lnTo>
                      <a:pt x="12774" y="2906"/>
                    </a:lnTo>
                    <a:lnTo>
                      <a:pt x="12528" y="2853"/>
                    </a:lnTo>
                    <a:lnTo>
                      <a:pt x="12298" y="2814"/>
                    </a:lnTo>
                    <a:lnTo>
                      <a:pt x="12068" y="2776"/>
                    </a:lnTo>
                    <a:lnTo>
                      <a:pt x="11662" y="2722"/>
                    </a:lnTo>
                    <a:lnTo>
                      <a:pt x="11309" y="2692"/>
                    </a:lnTo>
                    <a:lnTo>
                      <a:pt x="11041" y="2676"/>
                    </a:lnTo>
                    <a:lnTo>
                      <a:pt x="10803" y="2669"/>
                    </a:lnTo>
                    <a:lnTo>
                      <a:pt x="10711" y="2722"/>
                    </a:lnTo>
                    <a:lnTo>
                      <a:pt x="10466" y="2868"/>
                    </a:lnTo>
                    <a:lnTo>
                      <a:pt x="10090" y="3067"/>
                    </a:lnTo>
                    <a:lnTo>
                      <a:pt x="9868" y="3175"/>
                    </a:lnTo>
                    <a:lnTo>
                      <a:pt x="9630" y="3290"/>
                    </a:lnTo>
                    <a:lnTo>
                      <a:pt x="9370" y="3405"/>
                    </a:lnTo>
                    <a:lnTo>
                      <a:pt x="9101" y="3504"/>
                    </a:lnTo>
                    <a:lnTo>
                      <a:pt x="8833" y="3604"/>
                    </a:lnTo>
                    <a:lnTo>
                      <a:pt x="8549" y="3688"/>
                    </a:lnTo>
                    <a:lnTo>
                      <a:pt x="8411" y="3719"/>
                    </a:lnTo>
                    <a:lnTo>
                      <a:pt x="8273" y="3750"/>
                    </a:lnTo>
                    <a:lnTo>
                      <a:pt x="8143" y="3780"/>
                    </a:lnTo>
                    <a:lnTo>
                      <a:pt x="8005" y="3796"/>
                    </a:lnTo>
                    <a:lnTo>
                      <a:pt x="7875" y="3811"/>
                    </a:lnTo>
                    <a:lnTo>
                      <a:pt x="7614" y="3811"/>
                    </a:lnTo>
                    <a:lnTo>
                      <a:pt x="7499" y="3803"/>
                    </a:lnTo>
                    <a:lnTo>
                      <a:pt x="7369" y="3780"/>
                    </a:lnTo>
                    <a:lnTo>
                      <a:pt x="7215" y="3734"/>
                    </a:lnTo>
                    <a:lnTo>
                      <a:pt x="7054" y="3673"/>
                    </a:lnTo>
                    <a:lnTo>
                      <a:pt x="6870" y="3596"/>
                    </a:lnTo>
                    <a:lnTo>
                      <a:pt x="6678" y="3504"/>
                    </a:lnTo>
                    <a:lnTo>
                      <a:pt x="6471" y="3397"/>
                    </a:lnTo>
                    <a:lnTo>
                      <a:pt x="6249" y="3274"/>
                    </a:lnTo>
                    <a:lnTo>
                      <a:pt x="6019" y="3144"/>
                    </a:lnTo>
                    <a:lnTo>
                      <a:pt x="5544" y="2853"/>
                    </a:lnTo>
                    <a:lnTo>
                      <a:pt x="5045" y="2538"/>
                    </a:lnTo>
                    <a:lnTo>
                      <a:pt x="4532" y="2193"/>
                    </a:lnTo>
                    <a:lnTo>
                      <a:pt x="4026" y="1848"/>
                    </a:lnTo>
                    <a:lnTo>
                      <a:pt x="3535" y="1503"/>
                    </a:lnTo>
                    <a:lnTo>
                      <a:pt x="3075" y="1166"/>
                    </a:lnTo>
                    <a:lnTo>
                      <a:pt x="2278" y="575"/>
                    </a:lnTo>
                    <a:lnTo>
                      <a:pt x="1726" y="161"/>
                    </a:lnTo>
                    <a:lnTo>
                      <a:pt x="152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2189;p29">
                <a:extLst>
                  <a:ext uri="{FF2B5EF4-FFF2-40B4-BE49-F238E27FC236}">
                    <a16:creationId xmlns:a16="http://schemas.microsoft.com/office/drawing/2014/main" id="{4C7CA573-40A9-807C-C156-70677CF7AB72}"/>
                  </a:ext>
                </a:extLst>
              </p:cNvPr>
              <p:cNvSpPr/>
              <p:nvPr/>
            </p:nvSpPr>
            <p:spPr>
              <a:xfrm>
                <a:off x="6862939" y="3918357"/>
                <a:ext cx="70791" cy="47769"/>
              </a:xfrm>
              <a:custGeom>
                <a:avLst/>
                <a:gdLst/>
                <a:ahLst/>
                <a:cxnLst/>
                <a:rect l="l" t="t" r="r" b="b"/>
                <a:pathLst>
                  <a:path w="3773" h="2546" extrusionOk="0">
                    <a:moveTo>
                      <a:pt x="3443" y="0"/>
                    </a:moveTo>
                    <a:lnTo>
                      <a:pt x="0" y="2124"/>
                    </a:lnTo>
                    <a:lnTo>
                      <a:pt x="261" y="2546"/>
                    </a:lnTo>
                    <a:lnTo>
                      <a:pt x="3773" y="269"/>
                    </a:lnTo>
                    <a:lnTo>
                      <a:pt x="34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2190;p29">
                <a:extLst>
                  <a:ext uri="{FF2B5EF4-FFF2-40B4-BE49-F238E27FC236}">
                    <a16:creationId xmlns:a16="http://schemas.microsoft.com/office/drawing/2014/main" id="{4401CEE0-3FFD-2BDB-2227-701006D8034A}"/>
                  </a:ext>
                </a:extLst>
              </p:cNvPr>
              <p:cNvSpPr/>
              <p:nvPr/>
            </p:nvSpPr>
            <p:spPr>
              <a:xfrm>
                <a:off x="6483449" y="2185163"/>
                <a:ext cx="574996" cy="1673915"/>
              </a:xfrm>
              <a:custGeom>
                <a:avLst/>
                <a:gdLst/>
                <a:ahLst/>
                <a:cxnLst/>
                <a:rect l="l" t="t" r="r" b="b"/>
                <a:pathLst>
                  <a:path w="30646" h="89216" extrusionOk="0">
                    <a:moveTo>
                      <a:pt x="2339" y="1"/>
                    </a:moveTo>
                    <a:lnTo>
                      <a:pt x="2178" y="238"/>
                    </a:lnTo>
                    <a:lnTo>
                      <a:pt x="2002" y="530"/>
                    </a:lnTo>
                    <a:lnTo>
                      <a:pt x="1810" y="844"/>
                    </a:lnTo>
                    <a:lnTo>
                      <a:pt x="1611" y="1204"/>
                    </a:lnTo>
                    <a:lnTo>
                      <a:pt x="1404" y="1596"/>
                    </a:lnTo>
                    <a:lnTo>
                      <a:pt x="1197" y="2017"/>
                    </a:lnTo>
                    <a:lnTo>
                      <a:pt x="990" y="2462"/>
                    </a:lnTo>
                    <a:lnTo>
                      <a:pt x="890" y="2700"/>
                    </a:lnTo>
                    <a:lnTo>
                      <a:pt x="790" y="2937"/>
                    </a:lnTo>
                    <a:lnTo>
                      <a:pt x="698" y="3183"/>
                    </a:lnTo>
                    <a:lnTo>
                      <a:pt x="606" y="3436"/>
                    </a:lnTo>
                    <a:lnTo>
                      <a:pt x="522" y="3689"/>
                    </a:lnTo>
                    <a:lnTo>
                      <a:pt x="438" y="3949"/>
                    </a:lnTo>
                    <a:lnTo>
                      <a:pt x="361" y="4210"/>
                    </a:lnTo>
                    <a:lnTo>
                      <a:pt x="292" y="4478"/>
                    </a:lnTo>
                    <a:lnTo>
                      <a:pt x="231" y="4754"/>
                    </a:lnTo>
                    <a:lnTo>
                      <a:pt x="169" y="5030"/>
                    </a:lnTo>
                    <a:lnTo>
                      <a:pt x="123" y="5306"/>
                    </a:lnTo>
                    <a:lnTo>
                      <a:pt x="77" y="5590"/>
                    </a:lnTo>
                    <a:lnTo>
                      <a:pt x="47" y="5874"/>
                    </a:lnTo>
                    <a:lnTo>
                      <a:pt x="24" y="6157"/>
                    </a:lnTo>
                    <a:lnTo>
                      <a:pt x="8" y="6449"/>
                    </a:lnTo>
                    <a:lnTo>
                      <a:pt x="1" y="6740"/>
                    </a:lnTo>
                    <a:lnTo>
                      <a:pt x="8" y="7024"/>
                    </a:lnTo>
                    <a:lnTo>
                      <a:pt x="24" y="7315"/>
                    </a:lnTo>
                    <a:lnTo>
                      <a:pt x="169" y="8895"/>
                    </a:lnTo>
                    <a:lnTo>
                      <a:pt x="468" y="11984"/>
                    </a:lnTo>
                    <a:lnTo>
                      <a:pt x="1427" y="21798"/>
                    </a:lnTo>
                    <a:lnTo>
                      <a:pt x="2723" y="34986"/>
                    </a:lnTo>
                    <a:lnTo>
                      <a:pt x="4187" y="49768"/>
                    </a:lnTo>
                    <a:lnTo>
                      <a:pt x="6893" y="76986"/>
                    </a:lnTo>
                    <a:lnTo>
                      <a:pt x="8112" y="89215"/>
                    </a:lnTo>
                    <a:lnTo>
                      <a:pt x="15212" y="89215"/>
                    </a:lnTo>
                    <a:lnTo>
                      <a:pt x="15573" y="87245"/>
                    </a:lnTo>
                    <a:lnTo>
                      <a:pt x="16002" y="89215"/>
                    </a:lnTo>
                    <a:lnTo>
                      <a:pt x="22450" y="89215"/>
                    </a:lnTo>
                    <a:lnTo>
                      <a:pt x="23738" y="76595"/>
                    </a:lnTo>
                    <a:lnTo>
                      <a:pt x="25057" y="63615"/>
                    </a:lnTo>
                    <a:lnTo>
                      <a:pt x="26567" y="48687"/>
                    </a:lnTo>
                    <a:lnTo>
                      <a:pt x="28070" y="33682"/>
                    </a:lnTo>
                    <a:lnTo>
                      <a:pt x="28760" y="26728"/>
                    </a:lnTo>
                    <a:lnTo>
                      <a:pt x="29381" y="20457"/>
                    </a:lnTo>
                    <a:lnTo>
                      <a:pt x="29902" y="15105"/>
                    </a:lnTo>
                    <a:lnTo>
                      <a:pt x="30309" y="10896"/>
                    </a:lnTo>
                    <a:lnTo>
                      <a:pt x="30454" y="9293"/>
                    </a:lnTo>
                    <a:lnTo>
                      <a:pt x="30562" y="8074"/>
                    </a:lnTo>
                    <a:lnTo>
                      <a:pt x="30623" y="7246"/>
                    </a:lnTo>
                    <a:lnTo>
                      <a:pt x="30646" y="7001"/>
                    </a:lnTo>
                    <a:lnTo>
                      <a:pt x="30646" y="6863"/>
                    </a:lnTo>
                    <a:lnTo>
                      <a:pt x="30638" y="6725"/>
                    </a:lnTo>
                    <a:lnTo>
                      <a:pt x="30623" y="6579"/>
                    </a:lnTo>
                    <a:lnTo>
                      <a:pt x="30608" y="6418"/>
                    </a:lnTo>
                    <a:lnTo>
                      <a:pt x="30577" y="6249"/>
                    </a:lnTo>
                    <a:lnTo>
                      <a:pt x="30500" y="5874"/>
                    </a:lnTo>
                    <a:lnTo>
                      <a:pt x="30401" y="5460"/>
                    </a:lnTo>
                    <a:lnTo>
                      <a:pt x="30278" y="5015"/>
                    </a:lnTo>
                    <a:lnTo>
                      <a:pt x="30140" y="4540"/>
                    </a:lnTo>
                    <a:lnTo>
                      <a:pt x="29994" y="4057"/>
                    </a:lnTo>
                    <a:lnTo>
                      <a:pt x="29833" y="3551"/>
                    </a:lnTo>
                    <a:lnTo>
                      <a:pt x="29665" y="3052"/>
                    </a:lnTo>
                    <a:lnTo>
                      <a:pt x="29488" y="2554"/>
                    </a:lnTo>
                    <a:lnTo>
                      <a:pt x="29143" y="1588"/>
                    </a:lnTo>
                    <a:lnTo>
                      <a:pt x="28821" y="721"/>
                    </a:lnTo>
                    <a:lnTo>
                      <a:pt x="28553" y="1"/>
                    </a:lnTo>
                    <a:close/>
                  </a:path>
                </a:pathLst>
              </a:custGeom>
              <a:solidFill>
                <a:srgbClr val="EAE3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2191;p29">
                <a:extLst>
                  <a:ext uri="{FF2B5EF4-FFF2-40B4-BE49-F238E27FC236}">
                    <a16:creationId xmlns:a16="http://schemas.microsoft.com/office/drawing/2014/main" id="{6126FAC7-1612-F149-C37F-8B92EF28A4C0}"/>
                  </a:ext>
                </a:extLst>
              </p:cNvPr>
              <p:cNvSpPr/>
              <p:nvPr/>
            </p:nvSpPr>
            <p:spPr>
              <a:xfrm>
                <a:off x="6775618" y="2991907"/>
                <a:ext cx="5197" cy="831366"/>
              </a:xfrm>
              <a:custGeom>
                <a:avLst/>
                <a:gdLst/>
                <a:ahLst/>
                <a:cxnLst/>
                <a:rect l="l" t="t" r="r" b="b"/>
                <a:pathLst>
                  <a:path w="277" h="44310" extrusionOk="0">
                    <a:moveTo>
                      <a:pt x="139" y="1"/>
                    </a:moveTo>
                    <a:lnTo>
                      <a:pt x="70" y="5537"/>
                    </a:lnTo>
                    <a:lnTo>
                      <a:pt x="31" y="11080"/>
                    </a:lnTo>
                    <a:lnTo>
                      <a:pt x="1" y="22159"/>
                    </a:lnTo>
                    <a:lnTo>
                      <a:pt x="31" y="33238"/>
                    </a:lnTo>
                    <a:lnTo>
                      <a:pt x="70" y="38774"/>
                    </a:lnTo>
                    <a:lnTo>
                      <a:pt x="139" y="44309"/>
                    </a:lnTo>
                    <a:lnTo>
                      <a:pt x="208" y="38774"/>
                    </a:lnTo>
                    <a:lnTo>
                      <a:pt x="238" y="33238"/>
                    </a:lnTo>
                    <a:lnTo>
                      <a:pt x="277" y="22159"/>
                    </a:lnTo>
                    <a:lnTo>
                      <a:pt x="246" y="11080"/>
                    </a:lnTo>
                    <a:lnTo>
                      <a:pt x="208" y="5537"/>
                    </a:lnTo>
                    <a:lnTo>
                      <a:pt x="139" y="1"/>
                    </a:lnTo>
                    <a:close/>
                  </a:path>
                </a:pathLst>
              </a:custGeom>
              <a:solidFill>
                <a:srgbClr val="CFC3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2192;p29">
                <a:extLst>
                  <a:ext uri="{FF2B5EF4-FFF2-40B4-BE49-F238E27FC236}">
                    <a16:creationId xmlns:a16="http://schemas.microsoft.com/office/drawing/2014/main" id="{5C213694-FB6A-EE1B-1989-1E6850CFF3C2}"/>
                  </a:ext>
                </a:extLst>
              </p:cNvPr>
              <p:cNvSpPr/>
              <p:nvPr/>
            </p:nvSpPr>
            <p:spPr>
              <a:xfrm>
                <a:off x="6475118" y="2197547"/>
                <a:ext cx="592539" cy="787612"/>
              </a:xfrm>
              <a:custGeom>
                <a:avLst/>
                <a:gdLst/>
                <a:ahLst/>
                <a:cxnLst/>
                <a:rect l="l" t="t" r="r" b="b"/>
                <a:pathLst>
                  <a:path w="31581" h="41978" extrusionOk="0">
                    <a:moveTo>
                      <a:pt x="2239" y="0"/>
                    </a:moveTo>
                    <a:lnTo>
                      <a:pt x="2139" y="184"/>
                    </a:lnTo>
                    <a:lnTo>
                      <a:pt x="1886" y="713"/>
                    </a:lnTo>
                    <a:lnTo>
                      <a:pt x="1717" y="1074"/>
                    </a:lnTo>
                    <a:lnTo>
                      <a:pt x="1533" y="1503"/>
                    </a:lnTo>
                    <a:lnTo>
                      <a:pt x="1326" y="1978"/>
                    </a:lnTo>
                    <a:lnTo>
                      <a:pt x="1119" y="2500"/>
                    </a:lnTo>
                    <a:lnTo>
                      <a:pt x="912" y="3052"/>
                    </a:lnTo>
                    <a:lnTo>
                      <a:pt x="705" y="3627"/>
                    </a:lnTo>
                    <a:lnTo>
                      <a:pt x="613" y="3926"/>
                    </a:lnTo>
                    <a:lnTo>
                      <a:pt x="521" y="4225"/>
                    </a:lnTo>
                    <a:lnTo>
                      <a:pt x="429" y="4524"/>
                    </a:lnTo>
                    <a:lnTo>
                      <a:pt x="353" y="4830"/>
                    </a:lnTo>
                    <a:lnTo>
                      <a:pt x="276" y="5129"/>
                    </a:lnTo>
                    <a:lnTo>
                      <a:pt x="207" y="5428"/>
                    </a:lnTo>
                    <a:lnTo>
                      <a:pt x="146" y="5735"/>
                    </a:lnTo>
                    <a:lnTo>
                      <a:pt x="100" y="6026"/>
                    </a:lnTo>
                    <a:lnTo>
                      <a:pt x="54" y="6325"/>
                    </a:lnTo>
                    <a:lnTo>
                      <a:pt x="23" y="6609"/>
                    </a:lnTo>
                    <a:lnTo>
                      <a:pt x="8" y="6893"/>
                    </a:lnTo>
                    <a:lnTo>
                      <a:pt x="0" y="7169"/>
                    </a:lnTo>
                    <a:lnTo>
                      <a:pt x="8" y="7322"/>
                    </a:lnTo>
                    <a:lnTo>
                      <a:pt x="15" y="7522"/>
                    </a:lnTo>
                    <a:lnTo>
                      <a:pt x="61" y="8035"/>
                    </a:lnTo>
                    <a:lnTo>
                      <a:pt x="138" y="8695"/>
                    </a:lnTo>
                    <a:lnTo>
                      <a:pt x="230" y="9492"/>
                    </a:lnTo>
                    <a:lnTo>
                      <a:pt x="360" y="10420"/>
                    </a:lnTo>
                    <a:lnTo>
                      <a:pt x="498" y="11455"/>
                    </a:lnTo>
                    <a:lnTo>
                      <a:pt x="851" y="13832"/>
                    </a:lnTo>
                    <a:lnTo>
                      <a:pt x="1257" y="16523"/>
                    </a:lnTo>
                    <a:lnTo>
                      <a:pt x="1717" y="19452"/>
                    </a:lnTo>
                    <a:lnTo>
                      <a:pt x="2208" y="22526"/>
                    </a:lnTo>
                    <a:lnTo>
                      <a:pt x="2714" y="25654"/>
                    </a:lnTo>
                    <a:lnTo>
                      <a:pt x="3220" y="28752"/>
                    </a:lnTo>
                    <a:lnTo>
                      <a:pt x="3711" y="31727"/>
                    </a:lnTo>
                    <a:lnTo>
                      <a:pt x="4577" y="36940"/>
                    </a:lnTo>
                    <a:lnTo>
                      <a:pt x="5428" y="41978"/>
                    </a:lnTo>
                    <a:lnTo>
                      <a:pt x="26612" y="41978"/>
                    </a:lnTo>
                    <a:lnTo>
                      <a:pt x="26835" y="40644"/>
                    </a:lnTo>
                    <a:lnTo>
                      <a:pt x="27402" y="37109"/>
                    </a:lnTo>
                    <a:lnTo>
                      <a:pt x="28207" y="32033"/>
                    </a:lnTo>
                    <a:lnTo>
                      <a:pt x="28660" y="29127"/>
                    </a:lnTo>
                    <a:lnTo>
                      <a:pt x="29120" y="26084"/>
                    </a:lnTo>
                    <a:lnTo>
                      <a:pt x="29587" y="22994"/>
                    </a:lnTo>
                    <a:lnTo>
                      <a:pt x="30040" y="19942"/>
                    </a:lnTo>
                    <a:lnTo>
                      <a:pt x="30461" y="17006"/>
                    </a:lnTo>
                    <a:lnTo>
                      <a:pt x="30653" y="15610"/>
                    </a:lnTo>
                    <a:lnTo>
                      <a:pt x="30837" y="14276"/>
                    </a:lnTo>
                    <a:lnTo>
                      <a:pt x="30998" y="13011"/>
                    </a:lnTo>
                    <a:lnTo>
                      <a:pt x="31151" y="11823"/>
                    </a:lnTo>
                    <a:lnTo>
                      <a:pt x="31282" y="10734"/>
                    </a:lnTo>
                    <a:lnTo>
                      <a:pt x="31389" y="9745"/>
                    </a:lnTo>
                    <a:lnTo>
                      <a:pt x="31473" y="8871"/>
                    </a:lnTo>
                    <a:lnTo>
                      <a:pt x="31535" y="8120"/>
                    </a:lnTo>
                    <a:lnTo>
                      <a:pt x="31558" y="7798"/>
                    </a:lnTo>
                    <a:lnTo>
                      <a:pt x="31573" y="7506"/>
                    </a:lnTo>
                    <a:lnTo>
                      <a:pt x="31581" y="7253"/>
                    </a:lnTo>
                    <a:lnTo>
                      <a:pt x="31581" y="7039"/>
                    </a:lnTo>
                    <a:lnTo>
                      <a:pt x="31573" y="6893"/>
                    </a:lnTo>
                    <a:lnTo>
                      <a:pt x="31565" y="6732"/>
                    </a:lnTo>
                    <a:lnTo>
                      <a:pt x="31512" y="6348"/>
                    </a:lnTo>
                    <a:lnTo>
                      <a:pt x="31443" y="5888"/>
                    </a:lnTo>
                    <a:lnTo>
                      <a:pt x="31351" y="5382"/>
                    </a:lnTo>
                    <a:lnTo>
                      <a:pt x="31236" y="4838"/>
                    </a:lnTo>
                    <a:lnTo>
                      <a:pt x="31113" y="4263"/>
                    </a:lnTo>
                    <a:lnTo>
                      <a:pt x="30983" y="3680"/>
                    </a:lnTo>
                    <a:lnTo>
                      <a:pt x="30852" y="3098"/>
                    </a:lnTo>
                    <a:lnTo>
                      <a:pt x="30584" y="1994"/>
                    </a:lnTo>
                    <a:lnTo>
                      <a:pt x="30362" y="1066"/>
                    </a:lnTo>
                    <a:lnTo>
                      <a:pt x="30132" y="192"/>
                    </a:lnTo>
                    <a:lnTo>
                      <a:pt x="2239" y="0"/>
                    </a:lnTo>
                    <a:close/>
                  </a:path>
                </a:pathLst>
              </a:custGeom>
              <a:solidFill>
                <a:srgbClr val="1F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2193;p29">
                <a:extLst>
                  <a:ext uri="{FF2B5EF4-FFF2-40B4-BE49-F238E27FC236}">
                    <a16:creationId xmlns:a16="http://schemas.microsoft.com/office/drawing/2014/main" id="{ED07C233-8BF9-2833-3444-0EFE39A38682}"/>
                  </a:ext>
                </a:extLst>
              </p:cNvPr>
              <p:cNvSpPr/>
              <p:nvPr/>
            </p:nvSpPr>
            <p:spPr>
              <a:xfrm>
                <a:off x="6498552" y="2144448"/>
                <a:ext cx="554282" cy="71523"/>
              </a:xfrm>
              <a:custGeom>
                <a:avLst/>
                <a:gdLst/>
                <a:ahLst/>
                <a:cxnLst/>
                <a:rect l="l" t="t" r="r" b="b"/>
                <a:pathLst>
                  <a:path w="29542" h="3812" extrusionOk="0">
                    <a:moveTo>
                      <a:pt x="1450" y="1"/>
                    </a:moveTo>
                    <a:lnTo>
                      <a:pt x="1" y="3812"/>
                    </a:lnTo>
                    <a:lnTo>
                      <a:pt x="29542" y="3812"/>
                    </a:lnTo>
                    <a:lnTo>
                      <a:pt x="27901" y="1"/>
                    </a:lnTo>
                    <a:close/>
                  </a:path>
                </a:pathLst>
              </a:custGeom>
              <a:solidFill>
                <a:srgbClr val="4D2A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194;p29">
                <a:extLst>
                  <a:ext uri="{FF2B5EF4-FFF2-40B4-BE49-F238E27FC236}">
                    <a16:creationId xmlns:a16="http://schemas.microsoft.com/office/drawing/2014/main" id="{EF49FB8E-3F6C-0217-00DD-F213032FDA6D}"/>
                  </a:ext>
                </a:extLst>
              </p:cNvPr>
              <p:cNvSpPr/>
              <p:nvPr/>
            </p:nvSpPr>
            <p:spPr>
              <a:xfrm>
                <a:off x="6737493" y="2401104"/>
                <a:ext cx="49646" cy="131788"/>
              </a:xfrm>
              <a:custGeom>
                <a:avLst/>
                <a:gdLst/>
                <a:ahLst/>
                <a:cxnLst/>
                <a:rect l="l" t="t" r="r" b="b"/>
                <a:pathLst>
                  <a:path w="2646" h="7024" extrusionOk="0">
                    <a:moveTo>
                      <a:pt x="1" y="0"/>
                    </a:moveTo>
                    <a:lnTo>
                      <a:pt x="85" y="468"/>
                    </a:lnTo>
                    <a:lnTo>
                      <a:pt x="177" y="928"/>
                    </a:lnTo>
                    <a:lnTo>
                      <a:pt x="284" y="1388"/>
                    </a:lnTo>
                    <a:lnTo>
                      <a:pt x="399" y="1848"/>
                    </a:lnTo>
                    <a:lnTo>
                      <a:pt x="530" y="2300"/>
                    </a:lnTo>
                    <a:lnTo>
                      <a:pt x="668" y="2753"/>
                    </a:lnTo>
                    <a:lnTo>
                      <a:pt x="821" y="3197"/>
                    </a:lnTo>
                    <a:lnTo>
                      <a:pt x="974" y="3642"/>
                    </a:lnTo>
                    <a:lnTo>
                      <a:pt x="1151" y="4079"/>
                    </a:lnTo>
                    <a:lnTo>
                      <a:pt x="1335" y="4516"/>
                    </a:lnTo>
                    <a:lnTo>
                      <a:pt x="1526" y="4945"/>
                    </a:lnTo>
                    <a:lnTo>
                      <a:pt x="1726" y="5375"/>
                    </a:lnTo>
                    <a:lnTo>
                      <a:pt x="1941" y="5796"/>
                    </a:lnTo>
                    <a:lnTo>
                      <a:pt x="2163" y="6210"/>
                    </a:lnTo>
                    <a:lnTo>
                      <a:pt x="2401" y="6617"/>
                    </a:lnTo>
                    <a:lnTo>
                      <a:pt x="2646" y="7023"/>
                    </a:lnTo>
                    <a:lnTo>
                      <a:pt x="2646" y="7023"/>
                    </a:lnTo>
                    <a:lnTo>
                      <a:pt x="1918" y="5290"/>
                    </a:lnTo>
                    <a:lnTo>
                      <a:pt x="1565" y="4424"/>
                    </a:lnTo>
                    <a:lnTo>
                      <a:pt x="1396" y="3987"/>
                    </a:lnTo>
                    <a:lnTo>
                      <a:pt x="1235" y="3542"/>
                    </a:lnTo>
                    <a:lnTo>
                      <a:pt x="1066" y="3105"/>
                    </a:lnTo>
                    <a:lnTo>
                      <a:pt x="905" y="2668"/>
                    </a:lnTo>
                    <a:lnTo>
                      <a:pt x="599" y="178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D2A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2195;p29">
                <a:extLst>
                  <a:ext uri="{FF2B5EF4-FFF2-40B4-BE49-F238E27FC236}">
                    <a16:creationId xmlns:a16="http://schemas.microsoft.com/office/drawing/2014/main" id="{F3DC064E-F2FA-1380-F067-03F60D671B4F}"/>
                  </a:ext>
                </a:extLst>
              </p:cNvPr>
              <p:cNvSpPr/>
              <p:nvPr/>
            </p:nvSpPr>
            <p:spPr>
              <a:xfrm>
                <a:off x="6696928" y="2429004"/>
                <a:ext cx="116965" cy="332903"/>
              </a:xfrm>
              <a:custGeom>
                <a:avLst/>
                <a:gdLst/>
                <a:ahLst/>
                <a:cxnLst/>
                <a:rect l="l" t="t" r="r" b="b"/>
                <a:pathLst>
                  <a:path w="6234" h="17743" extrusionOk="0">
                    <a:moveTo>
                      <a:pt x="1" y="1"/>
                    </a:moveTo>
                    <a:lnTo>
                      <a:pt x="1" y="599"/>
                    </a:lnTo>
                    <a:lnTo>
                      <a:pt x="24" y="1189"/>
                    </a:lnTo>
                    <a:lnTo>
                      <a:pt x="54" y="1787"/>
                    </a:lnTo>
                    <a:lnTo>
                      <a:pt x="100" y="2385"/>
                    </a:lnTo>
                    <a:lnTo>
                      <a:pt x="154" y="2983"/>
                    </a:lnTo>
                    <a:lnTo>
                      <a:pt x="231" y="3573"/>
                    </a:lnTo>
                    <a:lnTo>
                      <a:pt x="315" y="4171"/>
                    </a:lnTo>
                    <a:lnTo>
                      <a:pt x="407" y="4762"/>
                    </a:lnTo>
                    <a:lnTo>
                      <a:pt x="514" y="5352"/>
                    </a:lnTo>
                    <a:lnTo>
                      <a:pt x="637" y="5935"/>
                    </a:lnTo>
                    <a:lnTo>
                      <a:pt x="775" y="6518"/>
                    </a:lnTo>
                    <a:lnTo>
                      <a:pt x="921" y="7100"/>
                    </a:lnTo>
                    <a:lnTo>
                      <a:pt x="1082" y="7683"/>
                    </a:lnTo>
                    <a:lnTo>
                      <a:pt x="1250" y="8258"/>
                    </a:lnTo>
                    <a:lnTo>
                      <a:pt x="1427" y="8825"/>
                    </a:lnTo>
                    <a:lnTo>
                      <a:pt x="1618" y="9400"/>
                    </a:lnTo>
                    <a:lnTo>
                      <a:pt x="1825" y="9960"/>
                    </a:lnTo>
                    <a:lnTo>
                      <a:pt x="2040" y="10520"/>
                    </a:lnTo>
                    <a:lnTo>
                      <a:pt x="2270" y="11072"/>
                    </a:lnTo>
                    <a:lnTo>
                      <a:pt x="2508" y="11624"/>
                    </a:lnTo>
                    <a:lnTo>
                      <a:pt x="2753" y="12168"/>
                    </a:lnTo>
                    <a:lnTo>
                      <a:pt x="3014" y="12705"/>
                    </a:lnTo>
                    <a:lnTo>
                      <a:pt x="3290" y="13242"/>
                    </a:lnTo>
                    <a:lnTo>
                      <a:pt x="3573" y="13771"/>
                    </a:lnTo>
                    <a:lnTo>
                      <a:pt x="3865" y="14292"/>
                    </a:lnTo>
                    <a:lnTo>
                      <a:pt x="4172" y="14806"/>
                    </a:lnTo>
                    <a:lnTo>
                      <a:pt x="4486" y="15319"/>
                    </a:lnTo>
                    <a:lnTo>
                      <a:pt x="4816" y="15818"/>
                    </a:lnTo>
                    <a:lnTo>
                      <a:pt x="5153" y="16308"/>
                    </a:lnTo>
                    <a:lnTo>
                      <a:pt x="5498" y="16799"/>
                    </a:lnTo>
                    <a:lnTo>
                      <a:pt x="5858" y="17275"/>
                    </a:lnTo>
                    <a:lnTo>
                      <a:pt x="6234" y="17742"/>
                    </a:lnTo>
                    <a:lnTo>
                      <a:pt x="5889" y="17252"/>
                    </a:lnTo>
                    <a:lnTo>
                      <a:pt x="5559" y="16753"/>
                    </a:lnTo>
                    <a:lnTo>
                      <a:pt x="5237" y="16255"/>
                    </a:lnTo>
                    <a:lnTo>
                      <a:pt x="4923" y="15749"/>
                    </a:lnTo>
                    <a:lnTo>
                      <a:pt x="4616" y="15235"/>
                    </a:lnTo>
                    <a:lnTo>
                      <a:pt x="4325" y="14721"/>
                    </a:lnTo>
                    <a:lnTo>
                      <a:pt x="4034" y="14200"/>
                    </a:lnTo>
                    <a:lnTo>
                      <a:pt x="3758" y="13671"/>
                    </a:lnTo>
                    <a:lnTo>
                      <a:pt x="3489" y="13142"/>
                    </a:lnTo>
                    <a:lnTo>
                      <a:pt x="3228" y="12605"/>
                    </a:lnTo>
                    <a:lnTo>
                      <a:pt x="2975" y="12069"/>
                    </a:lnTo>
                    <a:lnTo>
                      <a:pt x="2738" y="11524"/>
                    </a:lnTo>
                    <a:lnTo>
                      <a:pt x="2508" y="10972"/>
                    </a:lnTo>
                    <a:lnTo>
                      <a:pt x="2285" y="10420"/>
                    </a:lnTo>
                    <a:lnTo>
                      <a:pt x="2071" y="9868"/>
                    </a:lnTo>
                    <a:lnTo>
                      <a:pt x="1871" y="9308"/>
                    </a:lnTo>
                    <a:lnTo>
                      <a:pt x="1680" y="8741"/>
                    </a:lnTo>
                    <a:lnTo>
                      <a:pt x="1496" y="8181"/>
                    </a:lnTo>
                    <a:lnTo>
                      <a:pt x="1319" y="7614"/>
                    </a:lnTo>
                    <a:lnTo>
                      <a:pt x="1158" y="7039"/>
                    </a:lnTo>
                    <a:lnTo>
                      <a:pt x="1013" y="6464"/>
                    </a:lnTo>
                    <a:lnTo>
                      <a:pt x="867" y="5881"/>
                    </a:lnTo>
                    <a:lnTo>
                      <a:pt x="737" y="5306"/>
                    </a:lnTo>
                    <a:lnTo>
                      <a:pt x="614" y="4723"/>
                    </a:lnTo>
                    <a:lnTo>
                      <a:pt x="499" y="4141"/>
                    </a:lnTo>
                    <a:lnTo>
                      <a:pt x="399" y="3550"/>
                    </a:lnTo>
                    <a:lnTo>
                      <a:pt x="307" y="2960"/>
                    </a:lnTo>
                    <a:lnTo>
                      <a:pt x="231" y="2370"/>
                    </a:lnTo>
                    <a:lnTo>
                      <a:pt x="154" y="1779"/>
                    </a:lnTo>
                    <a:lnTo>
                      <a:pt x="93" y="1189"/>
                    </a:lnTo>
                    <a:lnTo>
                      <a:pt x="47" y="59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4D2A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196;p29">
                <a:extLst>
                  <a:ext uri="{FF2B5EF4-FFF2-40B4-BE49-F238E27FC236}">
                    <a16:creationId xmlns:a16="http://schemas.microsoft.com/office/drawing/2014/main" id="{E780EC2B-2FC2-9B20-19A2-001591290658}"/>
                  </a:ext>
                </a:extLst>
              </p:cNvPr>
              <p:cNvSpPr/>
              <p:nvPr/>
            </p:nvSpPr>
            <p:spPr>
              <a:xfrm>
                <a:off x="6706704" y="1350651"/>
                <a:ext cx="126628" cy="196106"/>
              </a:xfrm>
              <a:custGeom>
                <a:avLst/>
                <a:gdLst/>
                <a:ahLst/>
                <a:cxnLst/>
                <a:rect l="l" t="t" r="r" b="b"/>
                <a:pathLst>
                  <a:path w="6749" h="10452" extrusionOk="0">
                    <a:moveTo>
                      <a:pt x="1" y="1"/>
                    </a:moveTo>
                    <a:lnTo>
                      <a:pt x="1" y="10451"/>
                    </a:lnTo>
                    <a:lnTo>
                      <a:pt x="6748" y="10451"/>
                    </a:lnTo>
                    <a:lnTo>
                      <a:pt x="6748" y="1"/>
                    </a:lnTo>
                    <a:close/>
                  </a:path>
                </a:pathLst>
              </a:custGeom>
              <a:solidFill>
                <a:srgbClr val="EBAF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197;p29">
                <a:extLst>
                  <a:ext uri="{FF2B5EF4-FFF2-40B4-BE49-F238E27FC236}">
                    <a16:creationId xmlns:a16="http://schemas.microsoft.com/office/drawing/2014/main" id="{2B5C5F95-6A0B-FDA2-005B-5AD23A4088FD}"/>
                  </a:ext>
                </a:extLst>
              </p:cNvPr>
              <p:cNvSpPr/>
              <p:nvPr/>
            </p:nvSpPr>
            <p:spPr>
              <a:xfrm>
                <a:off x="6706704" y="1443733"/>
                <a:ext cx="126628" cy="40865"/>
              </a:xfrm>
              <a:custGeom>
                <a:avLst/>
                <a:gdLst/>
                <a:ahLst/>
                <a:cxnLst/>
                <a:rect l="l" t="t" r="r" b="b"/>
                <a:pathLst>
                  <a:path w="6749" h="2178" extrusionOk="0">
                    <a:moveTo>
                      <a:pt x="1" y="0"/>
                    </a:moveTo>
                    <a:lnTo>
                      <a:pt x="1" y="1120"/>
                    </a:lnTo>
                    <a:lnTo>
                      <a:pt x="147" y="1227"/>
                    </a:lnTo>
                    <a:lnTo>
                      <a:pt x="300" y="1327"/>
                    </a:lnTo>
                    <a:lnTo>
                      <a:pt x="446" y="1426"/>
                    </a:lnTo>
                    <a:lnTo>
                      <a:pt x="591" y="1511"/>
                    </a:lnTo>
                    <a:lnTo>
                      <a:pt x="737" y="1588"/>
                    </a:lnTo>
                    <a:lnTo>
                      <a:pt x="883" y="1657"/>
                    </a:lnTo>
                    <a:lnTo>
                      <a:pt x="1159" y="1787"/>
                    </a:lnTo>
                    <a:lnTo>
                      <a:pt x="1427" y="1894"/>
                    </a:lnTo>
                    <a:lnTo>
                      <a:pt x="1680" y="1979"/>
                    </a:lnTo>
                    <a:lnTo>
                      <a:pt x="1918" y="2040"/>
                    </a:lnTo>
                    <a:lnTo>
                      <a:pt x="2140" y="2094"/>
                    </a:lnTo>
                    <a:lnTo>
                      <a:pt x="2339" y="2124"/>
                    </a:lnTo>
                    <a:lnTo>
                      <a:pt x="2523" y="2155"/>
                    </a:lnTo>
                    <a:lnTo>
                      <a:pt x="2684" y="2163"/>
                    </a:lnTo>
                    <a:lnTo>
                      <a:pt x="2822" y="2170"/>
                    </a:lnTo>
                    <a:lnTo>
                      <a:pt x="3006" y="2178"/>
                    </a:lnTo>
                    <a:lnTo>
                      <a:pt x="3075" y="2170"/>
                    </a:lnTo>
                    <a:lnTo>
                      <a:pt x="3674" y="2170"/>
                    </a:lnTo>
                    <a:lnTo>
                      <a:pt x="3743" y="2178"/>
                    </a:lnTo>
                    <a:lnTo>
                      <a:pt x="3927" y="2170"/>
                    </a:lnTo>
                    <a:lnTo>
                      <a:pt x="4065" y="2163"/>
                    </a:lnTo>
                    <a:lnTo>
                      <a:pt x="4226" y="2155"/>
                    </a:lnTo>
                    <a:lnTo>
                      <a:pt x="4410" y="2124"/>
                    </a:lnTo>
                    <a:lnTo>
                      <a:pt x="4609" y="2094"/>
                    </a:lnTo>
                    <a:lnTo>
                      <a:pt x="4831" y="2040"/>
                    </a:lnTo>
                    <a:lnTo>
                      <a:pt x="5069" y="1979"/>
                    </a:lnTo>
                    <a:lnTo>
                      <a:pt x="5322" y="1894"/>
                    </a:lnTo>
                    <a:lnTo>
                      <a:pt x="5590" y="1787"/>
                    </a:lnTo>
                    <a:lnTo>
                      <a:pt x="5866" y="1657"/>
                    </a:lnTo>
                    <a:lnTo>
                      <a:pt x="6012" y="1588"/>
                    </a:lnTo>
                    <a:lnTo>
                      <a:pt x="6158" y="1511"/>
                    </a:lnTo>
                    <a:lnTo>
                      <a:pt x="6303" y="1426"/>
                    </a:lnTo>
                    <a:lnTo>
                      <a:pt x="6449" y="1327"/>
                    </a:lnTo>
                    <a:lnTo>
                      <a:pt x="6602" y="1227"/>
                    </a:lnTo>
                    <a:lnTo>
                      <a:pt x="6748" y="1120"/>
                    </a:lnTo>
                    <a:lnTo>
                      <a:pt x="6748" y="0"/>
                    </a:lnTo>
                    <a:lnTo>
                      <a:pt x="6602" y="108"/>
                    </a:lnTo>
                    <a:lnTo>
                      <a:pt x="6449" y="207"/>
                    </a:lnTo>
                    <a:lnTo>
                      <a:pt x="6303" y="299"/>
                    </a:lnTo>
                    <a:lnTo>
                      <a:pt x="6158" y="384"/>
                    </a:lnTo>
                    <a:lnTo>
                      <a:pt x="6012" y="460"/>
                    </a:lnTo>
                    <a:lnTo>
                      <a:pt x="5866" y="537"/>
                    </a:lnTo>
                    <a:lnTo>
                      <a:pt x="5590" y="660"/>
                    </a:lnTo>
                    <a:lnTo>
                      <a:pt x="5322" y="767"/>
                    </a:lnTo>
                    <a:lnTo>
                      <a:pt x="5069" y="851"/>
                    </a:lnTo>
                    <a:lnTo>
                      <a:pt x="4831" y="920"/>
                    </a:lnTo>
                    <a:lnTo>
                      <a:pt x="4609" y="966"/>
                    </a:lnTo>
                    <a:lnTo>
                      <a:pt x="4410" y="1005"/>
                    </a:lnTo>
                    <a:lnTo>
                      <a:pt x="4226" y="1028"/>
                    </a:lnTo>
                    <a:lnTo>
                      <a:pt x="4065" y="1043"/>
                    </a:lnTo>
                    <a:lnTo>
                      <a:pt x="3927" y="1051"/>
                    </a:lnTo>
                    <a:lnTo>
                      <a:pt x="3743" y="1051"/>
                    </a:lnTo>
                    <a:lnTo>
                      <a:pt x="3674" y="1043"/>
                    </a:lnTo>
                    <a:lnTo>
                      <a:pt x="3075" y="1043"/>
                    </a:lnTo>
                    <a:lnTo>
                      <a:pt x="3006" y="1051"/>
                    </a:lnTo>
                    <a:lnTo>
                      <a:pt x="2822" y="1051"/>
                    </a:lnTo>
                    <a:lnTo>
                      <a:pt x="2684" y="1043"/>
                    </a:lnTo>
                    <a:lnTo>
                      <a:pt x="2523" y="1028"/>
                    </a:lnTo>
                    <a:lnTo>
                      <a:pt x="2339" y="1005"/>
                    </a:lnTo>
                    <a:lnTo>
                      <a:pt x="2140" y="966"/>
                    </a:lnTo>
                    <a:lnTo>
                      <a:pt x="1918" y="920"/>
                    </a:lnTo>
                    <a:lnTo>
                      <a:pt x="1680" y="851"/>
                    </a:lnTo>
                    <a:lnTo>
                      <a:pt x="1427" y="767"/>
                    </a:lnTo>
                    <a:lnTo>
                      <a:pt x="1159" y="667"/>
                    </a:lnTo>
                    <a:lnTo>
                      <a:pt x="883" y="537"/>
                    </a:lnTo>
                    <a:lnTo>
                      <a:pt x="737" y="468"/>
                    </a:lnTo>
                    <a:lnTo>
                      <a:pt x="591" y="384"/>
                    </a:lnTo>
                    <a:lnTo>
                      <a:pt x="446" y="299"/>
                    </a:lnTo>
                    <a:lnTo>
                      <a:pt x="300" y="207"/>
                    </a:lnTo>
                    <a:lnTo>
                      <a:pt x="147" y="10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E488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98;p29">
                <a:extLst>
                  <a:ext uri="{FF2B5EF4-FFF2-40B4-BE49-F238E27FC236}">
                    <a16:creationId xmlns:a16="http://schemas.microsoft.com/office/drawing/2014/main" id="{DEA6129D-D334-C579-F601-334364710AE7}"/>
                  </a:ext>
                </a:extLst>
              </p:cNvPr>
              <p:cNvSpPr/>
              <p:nvPr/>
            </p:nvSpPr>
            <p:spPr>
              <a:xfrm>
                <a:off x="6380030" y="1472796"/>
                <a:ext cx="818533" cy="671660"/>
              </a:xfrm>
              <a:custGeom>
                <a:avLst/>
                <a:gdLst/>
                <a:ahLst/>
                <a:cxnLst/>
                <a:rect l="l" t="t" r="r" b="b"/>
                <a:pathLst>
                  <a:path w="43626" h="35798" extrusionOk="0">
                    <a:moveTo>
                      <a:pt x="24412" y="0"/>
                    </a:moveTo>
                    <a:lnTo>
                      <a:pt x="20072" y="1449"/>
                    </a:lnTo>
                    <a:lnTo>
                      <a:pt x="20072" y="3558"/>
                    </a:lnTo>
                    <a:lnTo>
                      <a:pt x="18823" y="1189"/>
                    </a:lnTo>
                    <a:lnTo>
                      <a:pt x="18577" y="1043"/>
                    </a:lnTo>
                    <a:lnTo>
                      <a:pt x="18025" y="721"/>
                    </a:lnTo>
                    <a:lnTo>
                      <a:pt x="17726" y="537"/>
                    </a:lnTo>
                    <a:lnTo>
                      <a:pt x="17443" y="368"/>
                    </a:lnTo>
                    <a:lnTo>
                      <a:pt x="17228" y="223"/>
                    </a:lnTo>
                    <a:lnTo>
                      <a:pt x="17159" y="169"/>
                    </a:lnTo>
                    <a:lnTo>
                      <a:pt x="17113" y="131"/>
                    </a:lnTo>
                    <a:lnTo>
                      <a:pt x="17098" y="123"/>
                    </a:lnTo>
                    <a:lnTo>
                      <a:pt x="17082" y="131"/>
                    </a:lnTo>
                    <a:lnTo>
                      <a:pt x="17075" y="154"/>
                    </a:lnTo>
                    <a:lnTo>
                      <a:pt x="17059" y="192"/>
                    </a:lnTo>
                    <a:lnTo>
                      <a:pt x="17052" y="299"/>
                    </a:lnTo>
                    <a:lnTo>
                      <a:pt x="17036" y="445"/>
                    </a:lnTo>
                    <a:lnTo>
                      <a:pt x="17036" y="828"/>
                    </a:lnTo>
                    <a:lnTo>
                      <a:pt x="17044" y="1288"/>
                    </a:lnTo>
                    <a:lnTo>
                      <a:pt x="17067" y="1756"/>
                    </a:lnTo>
                    <a:lnTo>
                      <a:pt x="17082" y="2162"/>
                    </a:lnTo>
                    <a:lnTo>
                      <a:pt x="17113" y="2569"/>
                    </a:lnTo>
                    <a:lnTo>
                      <a:pt x="17113" y="2569"/>
                    </a:lnTo>
                    <a:lnTo>
                      <a:pt x="16921" y="2538"/>
                    </a:lnTo>
                    <a:lnTo>
                      <a:pt x="16415" y="2469"/>
                    </a:lnTo>
                    <a:lnTo>
                      <a:pt x="16063" y="2423"/>
                    </a:lnTo>
                    <a:lnTo>
                      <a:pt x="15649" y="2385"/>
                    </a:lnTo>
                    <a:lnTo>
                      <a:pt x="15196" y="2346"/>
                    </a:lnTo>
                    <a:lnTo>
                      <a:pt x="14706" y="2316"/>
                    </a:lnTo>
                    <a:lnTo>
                      <a:pt x="14192" y="2293"/>
                    </a:lnTo>
                    <a:lnTo>
                      <a:pt x="13655" y="2285"/>
                    </a:lnTo>
                    <a:lnTo>
                      <a:pt x="13379" y="2285"/>
                    </a:lnTo>
                    <a:lnTo>
                      <a:pt x="13103" y="2293"/>
                    </a:lnTo>
                    <a:lnTo>
                      <a:pt x="12827" y="2300"/>
                    </a:lnTo>
                    <a:lnTo>
                      <a:pt x="12559" y="2316"/>
                    </a:lnTo>
                    <a:lnTo>
                      <a:pt x="12283" y="2339"/>
                    </a:lnTo>
                    <a:lnTo>
                      <a:pt x="12014" y="2369"/>
                    </a:lnTo>
                    <a:lnTo>
                      <a:pt x="11754" y="2408"/>
                    </a:lnTo>
                    <a:lnTo>
                      <a:pt x="11493" y="2446"/>
                    </a:lnTo>
                    <a:lnTo>
                      <a:pt x="11240" y="2500"/>
                    </a:lnTo>
                    <a:lnTo>
                      <a:pt x="10995" y="2553"/>
                    </a:lnTo>
                    <a:lnTo>
                      <a:pt x="10757" y="2622"/>
                    </a:lnTo>
                    <a:lnTo>
                      <a:pt x="10527" y="2699"/>
                    </a:lnTo>
                    <a:lnTo>
                      <a:pt x="10412" y="2745"/>
                    </a:lnTo>
                    <a:lnTo>
                      <a:pt x="10289" y="2806"/>
                    </a:lnTo>
                    <a:lnTo>
                      <a:pt x="10159" y="2883"/>
                    </a:lnTo>
                    <a:lnTo>
                      <a:pt x="10021" y="2967"/>
                    </a:lnTo>
                    <a:lnTo>
                      <a:pt x="9875" y="3067"/>
                    </a:lnTo>
                    <a:lnTo>
                      <a:pt x="9722" y="3182"/>
                    </a:lnTo>
                    <a:lnTo>
                      <a:pt x="9561" y="3305"/>
                    </a:lnTo>
                    <a:lnTo>
                      <a:pt x="9400" y="3435"/>
                    </a:lnTo>
                    <a:lnTo>
                      <a:pt x="9047" y="3734"/>
                    </a:lnTo>
                    <a:lnTo>
                      <a:pt x="8679" y="4071"/>
                    </a:lnTo>
                    <a:lnTo>
                      <a:pt x="8288" y="4447"/>
                    </a:lnTo>
                    <a:lnTo>
                      <a:pt x="7882" y="4846"/>
                    </a:lnTo>
                    <a:lnTo>
                      <a:pt x="7468" y="5283"/>
                    </a:lnTo>
                    <a:lnTo>
                      <a:pt x="7038" y="5735"/>
                    </a:lnTo>
                    <a:lnTo>
                      <a:pt x="6601" y="6211"/>
                    </a:lnTo>
                    <a:lnTo>
                      <a:pt x="6157" y="6701"/>
                    </a:lnTo>
                    <a:lnTo>
                      <a:pt x="5712" y="7200"/>
                    </a:lnTo>
                    <a:lnTo>
                      <a:pt x="5267" y="7713"/>
                    </a:lnTo>
                    <a:lnTo>
                      <a:pt x="4378" y="8741"/>
                    </a:lnTo>
                    <a:lnTo>
                      <a:pt x="3519" y="9768"/>
                    </a:lnTo>
                    <a:lnTo>
                      <a:pt x="2707" y="10749"/>
                    </a:lnTo>
                    <a:lnTo>
                      <a:pt x="1971" y="11662"/>
                    </a:lnTo>
                    <a:lnTo>
                      <a:pt x="1311" y="12482"/>
                    </a:lnTo>
                    <a:lnTo>
                      <a:pt x="360" y="13694"/>
                    </a:lnTo>
                    <a:lnTo>
                      <a:pt x="0" y="14146"/>
                    </a:lnTo>
                    <a:lnTo>
                      <a:pt x="8227" y="18884"/>
                    </a:lnTo>
                    <a:lnTo>
                      <a:pt x="9875" y="17044"/>
                    </a:lnTo>
                    <a:lnTo>
                      <a:pt x="12505" y="27241"/>
                    </a:lnTo>
                    <a:lnTo>
                      <a:pt x="8143" y="35798"/>
                    </a:lnTo>
                    <a:lnTo>
                      <a:pt x="33942" y="35798"/>
                    </a:lnTo>
                    <a:lnTo>
                      <a:pt x="31412" y="30998"/>
                    </a:lnTo>
                    <a:lnTo>
                      <a:pt x="30339" y="28944"/>
                    </a:lnTo>
                    <a:lnTo>
                      <a:pt x="30009" y="28300"/>
                    </a:lnTo>
                    <a:lnTo>
                      <a:pt x="29871" y="28031"/>
                    </a:lnTo>
                    <a:lnTo>
                      <a:pt x="29871" y="28000"/>
                    </a:lnTo>
                    <a:lnTo>
                      <a:pt x="29879" y="27931"/>
                    </a:lnTo>
                    <a:lnTo>
                      <a:pt x="29925" y="27694"/>
                    </a:lnTo>
                    <a:lnTo>
                      <a:pt x="30101" y="26850"/>
                    </a:lnTo>
                    <a:lnTo>
                      <a:pt x="30362" y="25624"/>
                    </a:lnTo>
                    <a:lnTo>
                      <a:pt x="30699" y="24129"/>
                    </a:lnTo>
                    <a:lnTo>
                      <a:pt x="31473" y="20732"/>
                    </a:lnTo>
                    <a:lnTo>
                      <a:pt x="32209" y="17550"/>
                    </a:lnTo>
                    <a:lnTo>
                      <a:pt x="34740" y="20004"/>
                    </a:lnTo>
                    <a:lnTo>
                      <a:pt x="43626" y="15526"/>
                    </a:lnTo>
                    <a:lnTo>
                      <a:pt x="42782" y="14184"/>
                    </a:lnTo>
                    <a:lnTo>
                      <a:pt x="41901" y="12781"/>
                    </a:lnTo>
                    <a:lnTo>
                      <a:pt x="40873" y="11163"/>
                    </a:lnTo>
                    <a:lnTo>
                      <a:pt x="39808" y="9507"/>
                    </a:lnTo>
                    <a:lnTo>
                      <a:pt x="39294" y="8725"/>
                    </a:lnTo>
                    <a:lnTo>
                      <a:pt x="38826" y="8005"/>
                    </a:lnTo>
                    <a:lnTo>
                      <a:pt x="38397" y="7376"/>
                    </a:lnTo>
                    <a:lnTo>
                      <a:pt x="38036" y="6862"/>
                    </a:lnTo>
                    <a:lnTo>
                      <a:pt x="37760" y="6479"/>
                    </a:lnTo>
                    <a:lnTo>
                      <a:pt x="37653" y="6341"/>
                    </a:lnTo>
                    <a:lnTo>
                      <a:pt x="37569" y="6249"/>
                    </a:lnTo>
                    <a:lnTo>
                      <a:pt x="37492" y="6180"/>
                    </a:lnTo>
                    <a:lnTo>
                      <a:pt x="37385" y="6103"/>
                    </a:lnTo>
                    <a:lnTo>
                      <a:pt x="37262" y="6019"/>
                    </a:lnTo>
                    <a:lnTo>
                      <a:pt x="37116" y="5935"/>
                    </a:lnTo>
                    <a:lnTo>
                      <a:pt x="36948" y="5843"/>
                    </a:lnTo>
                    <a:lnTo>
                      <a:pt x="36771" y="5743"/>
                    </a:lnTo>
                    <a:lnTo>
                      <a:pt x="36365" y="5543"/>
                    </a:lnTo>
                    <a:lnTo>
                      <a:pt x="35905" y="5336"/>
                    </a:lnTo>
                    <a:lnTo>
                      <a:pt x="35422" y="5122"/>
                    </a:lnTo>
                    <a:lnTo>
                      <a:pt x="34916" y="4907"/>
                    </a:lnTo>
                    <a:lnTo>
                      <a:pt x="34402" y="4700"/>
                    </a:lnTo>
                    <a:lnTo>
                      <a:pt x="33421" y="4309"/>
                    </a:lnTo>
                    <a:lnTo>
                      <a:pt x="32585" y="3987"/>
                    </a:lnTo>
                    <a:lnTo>
                      <a:pt x="31780" y="3688"/>
                    </a:lnTo>
                    <a:lnTo>
                      <a:pt x="24742" y="2369"/>
                    </a:lnTo>
                    <a:lnTo>
                      <a:pt x="24412" y="0"/>
                    </a:lnTo>
                    <a:close/>
                  </a:path>
                </a:pathLst>
              </a:custGeom>
              <a:solidFill>
                <a:srgbClr val="EAE3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199;p29">
                <a:extLst>
                  <a:ext uri="{FF2B5EF4-FFF2-40B4-BE49-F238E27FC236}">
                    <a16:creationId xmlns:a16="http://schemas.microsoft.com/office/drawing/2014/main" id="{F222ADAD-D6A8-F8A8-1178-B8CEC493A33C}"/>
                  </a:ext>
                </a:extLst>
              </p:cNvPr>
              <p:cNvSpPr/>
              <p:nvPr/>
            </p:nvSpPr>
            <p:spPr>
              <a:xfrm>
                <a:off x="6756481" y="1542556"/>
                <a:ext cx="5197" cy="514881"/>
              </a:xfrm>
              <a:custGeom>
                <a:avLst/>
                <a:gdLst/>
                <a:ahLst/>
                <a:cxnLst/>
                <a:rect l="l" t="t" r="r" b="b"/>
                <a:pathLst>
                  <a:path w="277" h="27442" extrusionOk="0">
                    <a:moveTo>
                      <a:pt x="139" y="1"/>
                    </a:moveTo>
                    <a:lnTo>
                      <a:pt x="70" y="3428"/>
                    </a:lnTo>
                    <a:lnTo>
                      <a:pt x="31" y="6863"/>
                    </a:lnTo>
                    <a:lnTo>
                      <a:pt x="1" y="13717"/>
                    </a:lnTo>
                    <a:lnTo>
                      <a:pt x="31" y="20579"/>
                    </a:lnTo>
                    <a:lnTo>
                      <a:pt x="70" y="24006"/>
                    </a:lnTo>
                    <a:lnTo>
                      <a:pt x="139" y="27441"/>
                    </a:lnTo>
                    <a:lnTo>
                      <a:pt x="208" y="24006"/>
                    </a:lnTo>
                    <a:lnTo>
                      <a:pt x="246" y="20579"/>
                    </a:lnTo>
                    <a:lnTo>
                      <a:pt x="277" y="13717"/>
                    </a:lnTo>
                    <a:lnTo>
                      <a:pt x="238" y="6863"/>
                    </a:lnTo>
                    <a:lnTo>
                      <a:pt x="208" y="3428"/>
                    </a:lnTo>
                    <a:lnTo>
                      <a:pt x="139" y="1"/>
                    </a:lnTo>
                    <a:close/>
                  </a:path>
                </a:pathLst>
              </a:custGeom>
              <a:solidFill>
                <a:srgbClr val="CFC3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200;p29">
                <a:extLst>
                  <a:ext uri="{FF2B5EF4-FFF2-40B4-BE49-F238E27FC236}">
                    <a16:creationId xmlns:a16="http://schemas.microsoft.com/office/drawing/2014/main" id="{7D394319-09B8-CF85-F901-879BFF2A363B}"/>
                  </a:ext>
                </a:extLst>
              </p:cNvPr>
              <p:cNvSpPr/>
              <p:nvPr/>
            </p:nvSpPr>
            <p:spPr>
              <a:xfrm>
                <a:off x="6567036" y="1741949"/>
                <a:ext cx="45762" cy="46343"/>
              </a:xfrm>
              <a:custGeom>
                <a:avLst/>
                <a:gdLst/>
                <a:ahLst/>
                <a:cxnLst/>
                <a:rect l="l" t="t" r="r" b="b"/>
                <a:pathLst>
                  <a:path w="2439" h="2470" extrusionOk="0">
                    <a:moveTo>
                      <a:pt x="2438" y="0"/>
                    </a:moveTo>
                    <a:lnTo>
                      <a:pt x="2262" y="131"/>
                    </a:lnTo>
                    <a:lnTo>
                      <a:pt x="2086" y="261"/>
                    </a:lnTo>
                    <a:lnTo>
                      <a:pt x="1917" y="399"/>
                    </a:lnTo>
                    <a:lnTo>
                      <a:pt x="1756" y="545"/>
                    </a:lnTo>
                    <a:lnTo>
                      <a:pt x="1434" y="836"/>
                    </a:lnTo>
                    <a:lnTo>
                      <a:pt x="1120" y="1135"/>
                    </a:lnTo>
                    <a:lnTo>
                      <a:pt x="828" y="1449"/>
                    </a:lnTo>
                    <a:lnTo>
                      <a:pt x="537" y="1779"/>
                    </a:lnTo>
                    <a:lnTo>
                      <a:pt x="399" y="1940"/>
                    </a:lnTo>
                    <a:lnTo>
                      <a:pt x="261" y="2109"/>
                    </a:lnTo>
                    <a:lnTo>
                      <a:pt x="131" y="2285"/>
                    </a:lnTo>
                    <a:lnTo>
                      <a:pt x="0" y="2469"/>
                    </a:lnTo>
                    <a:lnTo>
                      <a:pt x="0" y="2469"/>
                    </a:lnTo>
                    <a:lnTo>
                      <a:pt x="184" y="2339"/>
                    </a:lnTo>
                    <a:lnTo>
                      <a:pt x="353" y="2208"/>
                    </a:lnTo>
                    <a:lnTo>
                      <a:pt x="522" y="2070"/>
                    </a:lnTo>
                    <a:lnTo>
                      <a:pt x="690" y="1925"/>
                    </a:lnTo>
                    <a:lnTo>
                      <a:pt x="1005" y="1633"/>
                    </a:lnTo>
                    <a:lnTo>
                      <a:pt x="1319" y="1327"/>
                    </a:lnTo>
                    <a:lnTo>
                      <a:pt x="1618" y="1012"/>
                    </a:lnTo>
                    <a:lnTo>
                      <a:pt x="1909" y="690"/>
                    </a:lnTo>
                    <a:lnTo>
                      <a:pt x="2047" y="529"/>
                    </a:lnTo>
                    <a:lnTo>
                      <a:pt x="2178" y="353"/>
                    </a:lnTo>
                    <a:lnTo>
                      <a:pt x="2308" y="177"/>
                    </a:lnTo>
                    <a:lnTo>
                      <a:pt x="2438" y="0"/>
                    </a:lnTo>
                    <a:close/>
                  </a:path>
                </a:pathLst>
              </a:custGeom>
              <a:solidFill>
                <a:srgbClr val="CFC3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201;p29">
                <a:extLst>
                  <a:ext uri="{FF2B5EF4-FFF2-40B4-BE49-F238E27FC236}">
                    <a16:creationId xmlns:a16="http://schemas.microsoft.com/office/drawing/2014/main" id="{09D07C99-180E-E9F6-2DC7-47B3A5EBC4B3}"/>
                  </a:ext>
                </a:extLst>
              </p:cNvPr>
              <p:cNvSpPr/>
              <p:nvPr/>
            </p:nvSpPr>
            <p:spPr>
              <a:xfrm>
                <a:off x="6926375" y="1747559"/>
                <a:ext cx="56119" cy="51803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2761" extrusionOk="0">
                    <a:moveTo>
                      <a:pt x="1" y="0"/>
                    </a:moveTo>
                    <a:lnTo>
                      <a:pt x="162" y="200"/>
                    </a:lnTo>
                    <a:lnTo>
                      <a:pt x="330" y="391"/>
                    </a:lnTo>
                    <a:lnTo>
                      <a:pt x="499" y="583"/>
                    </a:lnTo>
                    <a:lnTo>
                      <a:pt x="675" y="767"/>
                    </a:lnTo>
                    <a:lnTo>
                      <a:pt x="1036" y="1127"/>
                    </a:lnTo>
                    <a:lnTo>
                      <a:pt x="1404" y="1480"/>
                    </a:lnTo>
                    <a:lnTo>
                      <a:pt x="1779" y="1817"/>
                    </a:lnTo>
                    <a:lnTo>
                      <a:pt x="2170" y="2147"/>
                    </a:lnTo>
                    <a:lnTo>
                      <a:pt x="2370" y="2308"/>
                    </a:lnTo>
                    <a:lnTo>
                      <a:pt x="2569" y="2462"/>
                    </a:lnTo>
                    <a:lnTo>
                      <a:pt x="2776" y="2615"/>
                    </a:lnTo>
                    <a:lnTo>
                      <a:pt x="2991" y="2761"/>
                    </a:lnTo>
                    <a:lnTo>
                      <a:pt x="2830" y="2561"/>
                    </a:lnTo>
                    <a:lnTo>
                      <a:pt x="2661" y="2370"/>
                    </a:lnTo>
                    <a:lnTo>
                      <a:pt x="2492" y="2178"/>
                    </a:lnTo>
                    <a:lnTo>
                      <a:pt x="2316" y="1994"/>
                    </a:lnTo>
                    <a:lnTo>
                      <a:pt x="1956" y="1633"/>
                    </a:lnTo>
                    <a:lnTo>
                      <a:pt x="1588" y="1281"/>
                    </a:lnTo>
                    <a:lnTo>
                      <a:pt x="1204" y="936"/>
                    </a:lnTo>
                    <a:lnTo>
                      <a:pt x="821" y="606"/>
                    </a:lnTo>
                    <a:lnTo>
                      <a:pt x="622" y="453"/>
                    </a:lnTo>
                    <a:lnTo>
                      <a:pt x="415" y="292"/>
                    </a:lnTo>
                    <a:lnTo>
                      <a:pt x="208" y="14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CFC3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202;p29">
                <a:extLst>
                  <a:ext uri="{FF2B5EF4-FFF2-40B4-BE49-F238E27FC236}">
                    <a16:creationId xmlns:a16="http://schemas.microsoft.com/office/drawing/2014/main" id="{CE719845-FC49-A1D4-B588-2E919498B4C8}"/>
                  </a:ext>
                </a:extLst>
              </p:cNvPr>
              <p:cNvSpPr/>
              <p:nvPr/>
            </p:nvSpPr>
            <p:spPr>
              <a:xfrm>
                <a:off x="7015854" y="1740072"/>
                <a:ext cx="161714" cy="80866"/>
              </a:xfrm>
              <a:custGeom>
                <a:avLst/>
                <a:gdLst/>
                <a:ahLst/>
                <a:cxnLst/>
                <a:rect l="l" t="t" r="r" b="b"/>
                <a:pathLst>
                  <a:path w="8619" h="4310" extrusionOk="0">
                    <a:moveTo>
                      <a:pt x="6916" y="951"/>
                    </a:moveTo>
                    <a:lnTo>
                      <a:pt x="6947" y="967"/>
                    </a:lnTo>
                    <a:lnTo>
                      <a:pt x="6939" y="967"/>
                    </a:lnTo>
                    <a:lnTo>
                      <a:pt x="6916" y="951"/>
                    </a:lnTo>
                    <a:close/>
                    <a:moveTo>
                      <a:pt x="8618" y="1"/>
                    </a:moveTo>
                    <a:lnTo>
                      <a:pt x="8128" y="254"/>
                    </a:lnTo>
                    <a:lnTo>
                      <a:pt x="7637" y="514"/>
                    </a:lnTo>
                    <a:lnTo>
                      <a:pt x="7614" y="530"/>
                    </a:lnTo>
                    <a:lnTo>
                      <a:pt x="7606" y="560"/>
                    </a:lnTo>
                    <a:lnTo>
                      <a:pt x="7606" y="568"/>
                    </a:lnTo>
                    <a:lnTo>
                      <a:pt x="7622" y="944"/>
                    </a:lnTo>
                    <a:lnTo>
                      <a:pt x="7634" y="1152"/>
                    </a:lnTo>
                    <a:lnTo>
                      <a:pt x="7323" y="951"/>
                    </a:lnTo>
                    <a:lnTo>
                      <a:pt x="7093" y="806"/>
                    </a:lnTo>
                    <a:lnTo>
                      <a:pt x="7039" y="767"/>
                    </a:lnTo>
                    <a:lnTo>
                      <a:pt x="7024" y="760"/>
                    </a:lnTo>
                    <a:lnTo>
                      <a:pt x="6985" y="752"/>
                    </a:lnTo>
                    <a:lnTo>
                      <a:pt x="6947" y="752"/>
                    </a:lnTo>
                    <a:lnTo>
                      <a:pt x="6916" y="760"/>
                    </a:lnTo>
                    <a:lnTo>
                      <a:pt x="6878" y="767"/>
                    </a:lnTo>
                    <a:lnTo>
                      <a:pt x="6740" y="821"/>
                    </a:lnTo>
                    <a:lnTo>
                      <a:pt x="6495" y="928"/>
                    </a:lnTo>
                    <a:lnTo>
                      <a:pt x="6242" y="1043"/>
                    </a:lnTo>
                    <a:lnTo>
                      <a:pt x="5751" y="1273"/>
                    </a:lnTo>
                    <a:lnTo>
                      <a:pt x="5260" y="1503"/>
                    </a:lnTo>
                    <a:lnTo>
                      <a:pt x="4777" y="1741"/>
                    </a:lnTo>
                    <a:lnTo>
                      <a:pt x="4294" y="1986"/>
                    </a:lnTo>
                    <a:lnTo>
                      <a:pt x="3811" y="2239"/>
                    </a:lnTo>
                    <a:lnTo>
                      <a:pt x="2845" y="2730"/>
                    </a:lnTo>
                    <a:lnTo>
                      <a:pt x="1887" y="3244"/>
                    </a:lnTo>
                    <a:lnTo>
                      <a:pt x="936" y="3773"/>
                    </a:lnTo>
                    <a:lnTo>
                      <a:pt x="468" y="4041"/>
                    </a:lnTo>
                    <a:lnTo>
                      <a:pt x="1" y="4310"/>
                    </a:lnTo>
                    <a:lnTo>
                      <a:pt x="990" y="3865"/>
                    </a:lnTo>
                    <a:lnTo>
                      <a:pt x="1971" y="3413"/>
                    </a:lnTo>
                    <a:lnTo>
                      <a:pt x="2952" y="2945"/>
                    </a:lnTo>
                    <a:lnTo>
                      <a:pt x="3926" y="2462"/>
                    </a:lnTo>
                    <a:lnTo>
                      <a:pt x="4409" y="2224"/>
                    </a:lnTo>
                    <a:lnTo>
                      <a:pt x="4892" y="1986"/>
                    </a:lnTo>
                    <a:lnTo>
                      <a:pt x="5866" y="1496"/>
                    </a:lnTo>
                    <a:lnTo>
                      <a:pt x="6349" y="1258"/>
                    </a:lnTo>
                    <a:lnTo>
                      <a:pt x="6832" y="1028"/>
                    </a:lnTo>
                    <a:lnTo>
                      <a:pt x="6947" y="974"/>
                    </a:lnTo>
                    <a:lnTo>
                      <a:pt x="6957" y="972"/>
                    </a:lnTo>
                    <a:lnTo>
                      <a:pt x="6978" y="982"/>
                    </a:lnTo>
                    <a:lnTo>
                      <a:pt x="7215" y="1120"/>
                    </a:lnTo>
                    <a:lnTo>
                      <a:pt x="7691" y="1388"/>
                    </a:lnTo>
                    <a:lnTo>
                      <a:pt x="7714" y="1396"/>
                    </a:lnTo>
                    <a:lnTo>
                      <a:pt x="7744" y="1404"/>
                    </a:lnTo>
                    <a:lnTo>
                      <a:pt x="7775" y="1388"/>
                    </a:lnTo>
                    <a:lnTo>
                      <a:pt x="7798" y="1373"/>
                    </a:lnTo>
                    <a:lnTo>
                      <a:pt x="7813" y="1342"/>
                    </a:lnTo>
                    <a:lnTo>
                      <a:pt x="7813" y="1312"/>
                    </a:lnTo>
                    <a:lnTo>
                      <a:pt x="7767" y="936"/>
                    </a:lnTo>
                    <a:lnTo>
                      <a:pt x="7725" y="584"/>
                    </a:lnTo>
                    <a:lnTo>
                      <a:pt x="8158" y="307"/>
                    </a:lnTo>
                    <a:lnTo>
                      <a:pt x="8618" y="1"/>
                    </a:lnTo>
                    <a:close/>
                  </a:path>
                </a:pathLst>
              </a:custGeom>
              <a:solidFill>
                <a:srgbClr val="CFC3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203;p29">
                <a:extLst>
                  <a:ext uri="{FF2B5EF4-FFF2-40B4-BE49-F238E27FC236}">
                    <a16:creationId xmlns:a16="http://schemas.microsoft.com/office/drawing/2014/main" id="{C2D09AFD-0978-B61D-E581-2344A3FDE70B}"/>
                  </a:ext>
                </a:extLst>
              </p:cNvPr>
              <p:cNvSpPr/>
              <p:nvPr/>
            </p:nvSpPr>
            <p:spPr>
              <a:xfrm>
                <a:off x="6398586" y="1715324"/>
                <a:ext cx="145015" cy="87771"/>
              </a:xfrm>
              <a:custGeom>
                <a:avLst/>
                <a:gdLst/>
                <a:ahLst/>
                <a:cxnLst/>
                <a:rect l="l" t="t" r="r" b="b"/>
                <a:pathLst>
                  <a:path w="7729" h="4678" extrusionOk="0">
                    <a:moveTo>
                      <a:pt x="0" y="1"/>
                    </a:moveTo>
                    <a:lnTo>
                      <a:pt x="682" y="461"/>
                    </a:lnTo>
                    <a:lnTo>
                      <a:pt x="1373" y="913"/>
                    </a:lnTo>
                    <a:lnTo>
                      <a:pt x="2070" y="1350"/>
                    </a:lnTo>
                    <a:lnTo>
                      <a:pt x="2415" y="1573"/>
                    </a:lnTo>
                    <a:lnTo>
                      <a:pt x="2768" y="1787"/>
                    </a:lnTo>
                    <a:lnTo>
                      <a:pt x="4179" y="2638"/>
                    </a:lnTo>
                    <a:lnTo>
                      <a:pt x="4531" y="2845"/>
                    </a:lnTo>
                    <a:lnTo>
                      <a:pt x="4884" y="3052"/>
                    </a:lnTo>
                    <a:lnTo>
                      <a:pt x="5519" y="3421"/>
                    </a:lnTo>
                    <a:lnTo>
                      <a:pt x="5519" y="3421"/>
                    </a:lnTo>
                    <a:lnTo>
                      <a:pt x="5352" y="4295"/>
                    </a:lnTo>
                    <a:lnTo>
                      <a:pt x="5352" y="4318"/>
                    </a:lnTo>
                    <a:lnTo>
                      <a:pt x="5352" y="4341"/>
                    </a:lnTo>
                    <a:lnTo>
                      <a:pt x="5359" y="4364"/>
                    </a:lnTo>
                    <a:lnTo>
                      <a:pt x="5375" y="4387"/>
                    </a:lnTo>
                    <a:lnTo>
                      <a:pt x="5405" y="4417"/>
                    </a:lnTo>
                    <a:lnTo>
                      <a:pt x="5444" y="4425"/>
                    </a:lnTo>
                    <a:lnTo>
                      <a:pt x="5490" y="4425"/>
                    </a:lnTo>
                    <a:lnTo>
                      <a:pt x="5528" y="4402"/>
                    </a:lnTo>
                    <a:lnTo>
                      <a:pt x="6386" y="3726"/>
                    </a:lnTo>
                    <a:lnTo>
                      <a:pt x="6386" y="3726"/>
                    </a:lnTo>
                    <a:lnTo>
                      <a:pt x="6678" y="3934"/>
                    </a:lnTo>
                    <a:lnTo>
                      <a:pt x="7031" y="4187"/>
                    </a:lnTo>
                    <a:lnTo>
                      <a:pt x="7729" y="4678"/>
                    </a:lnTo>
                    <a:lnTo>
                      <a:pt x="7085" y="4111"/>
                    </a:lnTo>
                    <a:lnTo>
                      <a:pt x="6762" y="3834"/>
                    </a:lnTo>
                    <a:lnTo>
                      <a:pt x="6433" y="3558"/>
                    </a:lnTo>
                    <a:lnTo>
                      <a:pt x="6410" y="3551"/>
                    </a:lnTo>
                    <a:lnTo>
                      <a:pt x="6387" y="3543"/>
                    </a:lnTo>
                    <a:lnTo>
                      <a:pt x="6364" y="3543"/>
                    </a:lnTo>
                    <a:lnTo>
                      <a:pt x="6341" y="3558"/>
                    </a:lnTo>
                    <a:lnTo>
                      <a:pt x="6333" y="3558"/>
                    </a:lnTo>
                    <a:lnTo>
                      <a:pt x="5637" y="4051"/>
                    </a:lnTo>
                    <a:lnTo>
                      <a:pt x="5781" y="3382"/>
                    </a:lnTo>
                    <a:lnTo>
                      <a:pt x="5781" y="3351"/>
                    </a:lnTo>
                    <a:lnTo>
                      <a:pt x="5773" y="3313"/>
                    </a:lnTo>
                    <a:lnTo>
                      <a:pt x="5750" y="3282"/>
                    </a:lnTo>
                    <a:lnTo>
                      <a:pt x="5720" y="3252"/>
                    </a:lnTo>
                    <a:lnTo>
                      <a:pt x="5022" y="2830"/>
                    </a:lnTo>
                    <a:lnTo>
                      <a:pt x="4669" y="2615"/>
                    </a:lnTo>
                    <a:lnTo>
                      <a:pt x="4309" y="2408"/>
                    </a:lnTo>
                    <a:lnTo>
                      <a:pt x="2891" y="1580"/>
                    </a:lnTo>
                    <a:lnTo>
                      <a:pt x="2530" y="1373"/>
                    </a:lnTo>
                    <a:lnTo>
                      <a:pt x="2178" y="1174"/>
                    </a:lnTo>
                    <a:lnTo>
                      <a:pt x="1457" y="775"/>
                    </a:lnTo>
                    <a:lnTo>
                      <a:pt x="728" y="38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CFC3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204;p29">
                <a:extLst>
                  <a:ext uri="{FF2B5EF4-FFF2-40B4-BE49-F238E27FC236}">
                    <a16:creationId xmlns:a16="http://schemas.microsoft.com/office/drawing/2014/main" id="{DFC5E041-91CE-45F3-BD29-A02D5C917AFF}"/>
                  </a:ext>
                </a:extLst>
              </p:cNvPr>
              <p:cNvSpPr/>
              <p:nvPr/>
            </p:nvSpPr>
            <p:spPr>
              <a:xfrm>
                <a:off x="6774324" y="1625713"/>
                <a:ext cx="23603" cy="23753"/>
              </a:xfrm>
              <a:custGeom>
                <a:avLst/>
                <a:gdLst/>
                <a:ahLst/>
                <a:cxnLst/>
                <a:rect l="l" t="t" r="r" b="b"/>
                <a:pathLst>
                  <a:path w="1258" h="1266" extrusionOk="0">
                    <a:moveTo>
                      <a:pt x="1235" y="476"/>
                    </a:moveTo>
                    <a:lnTo>
                      <a:pt x="1243" y="529"/>
                    </a:lnTo>
                    <a:lnTo>
                      <a:pt x="1258" y="583"/>
                    </a:lnTo>
                    <a:lnTo>
                      <a:pt x="1250" y="529"/>
                    </a:lnTo>
                    <a:lnTo>
                      <a:pt x="1235" y="476"/>
                    </a:lnTo>
                    <a:close/>
                    <a:moveTo>
                      <a:pt x="1258" y="690"/>
                    </a:moveTo>
                    <a:lnTo>
                      <a:pt x="1243" y="744"/>
                    </a:lnTo>
                    <a:lnTo>
                      <a:pt x="1235" y="798"/>
                    </a:lnTo>
                    <a:lnTo>
                      <a:pt x="1250" y="744"/>
                    </a:lnTo>
                    <a:lnTo>
                      <a:pt x="1258" y="690"/>
                    </a:lnTo>
                    <a:close/>
                    <a:moveTo>
                      <a:pt x="637" y="0"/>
                    </a:moveTo>
                    <a:lnTo>
                      <a:pt x="576" y="8"/>
                    </a:lnTo>
                    <a:lnTo>
                      <a:pt x="514" y="16"/>
                    </a:lnTo>
                    <a:lnTo>
                      <a:pt x="453" y="31"/>
                    </a:lnTo>
                    <a:lnTo>
                      <a:pt x="392" y="54"/>
                    </a:lnTo>
                    <a:lnTo>
                      <a:pt x="330" y="85"/>
                    </a:lnTo>
                    <a:lnTo>
                      <a:pt x="277" y="115"/>
                    </a:lnTo>
                    <a:lnTo>
                      <a:pt x="223" y="154"/>
                    </a:lnTo>
                    <a:lnTo>
                      <a:pt x="169" y="200"/>
                    </a:lnTo>
                    <a:lnTo>
                      <a:pt x="131" y="253"/>
                    </a:lnTo>
                    <a:lnTo>
                      <a:pt x="93" y="315"/>
                    </a:lnTo>
                    <a:lnTo>
                      <a:pt x="62" y="368"/>
                    </a:lnTo>
                    <a:lnTo>
                      <a:pt x="39" y="437"/>
                    </a:lnTo>
                    <a:lnTo>
                      <a:pt x="16" y="499"/>
                    </a:lnTo>
                    <a:lnTo>
                      <a:pt x="8" y="568"/>
                    </a:lnTo>
                    <a:lnTo>
                      <a:pt x="1" y="637"/>
                    </a:lnTo>
                    <a:lnTo>
                      <a:pt x="8" y="706"/>
                    </a:lnTo>
                    <a:lnTo>
                      <a:pt x="16" y="767"/>
                    </a:lnTo>
                    <a:lnTo>
                      <a:pt x="39" y="836"/>
                    </a:lnTo>
                    <a:lnTo>
                      <a:pt x="62" y="897"/>
                    </a:lnTo>
                    <a:lnTo>
                      <a:pt x="93" y="959"/>
                    </a:lnTo>
                    <a:lnTo>
                      <a:pt x="131" y="1012"/>
                    </a:lnTo>
                    <a:lnTo>
                      <a:pt x="177" y="1066"/>
                    </a:lnTo>
                    <a:lnTo>
                      <a:pt x="223" y="1112"/>
                    </a:lnTo>
                    <a:lnTo>
                      <a:pt x="277" y="1150"/>
                    </a:lnTo>
                    <a:lnTo>
                      <a:pt x="330" y="1189"/>
                    </a:lnTo>
                    <a:lnTo>
                      <a:pt x="392" y="1219"/>
                    </a:lnTo>
                    <a:lnTo>
                      <a:pt x="453" y="1235"/>
                    </a:lnTo>
                    <a:lnTo>
                      <a:pt x="514" y="1250"/>
                    </a:lnTo>
                    <a:lnTo>
                      <a:pt x="576" y="1265"/>
                    </a:lnTo>
                    <a:lnTo>
                      <a:pt x="698" y="1265"/>
                    </a:lnTo>
                    <a:lnTo>
                      <a:pt x="760" y="1250"/>
                    </a:lnTo>
                    <a:lnTo>
                      <a:pt x="821" y="1235"/>
                    </a:lnTo>
                    <a:lnTo>
                      <a:pt x="875" y="1219"/>
                    </a:lnTo>
                    <a:lnTo>
                      <a:pt x="928" y="1189"/>
                    </a:lnTo>
                    <a:lnTo>
                      <a:pt x="982" y="1158"/>
                    </a:lnTo>
                    <a:lnTo>
                      <a:pt x="1028" y="1127"/>
                    </a:lnTo>
                    <a:lnTo>
                      <a:pt x="1066" y="1089"/>
                    </a:lnTo>
                    <a:lnTo>
                      <a:pt x="1105" y="1043"/>
                    </a:lnTo>
                    <a:lnTo>
                      <a:pt x="1143" y="997"/>
                    </a:lnTo>
                    <a:lnTo>
                      <a:pt x="1174" y="951"/>
                    </a:lnTo>
                    <a:lnTo>
                      <a:pt x="1197" y="905"/>
                    </a:lnTo>
                    <a:lnTo>
                      <a:pt x="1220" y="851"/>
                    </a:lnTo>
                    <a:lnTo>
                      <a:pt x="1235" y="798"/>
                    </a:lnTo>
                    <a:lnTo>
                      <a:pt x="1212" y="844"/>
                    </a:lnTo>
                    <a:lnTo>
                      <a:pt x="1189" y="897"/>
                    </a:lnTo>
                    <a:lnTo>
                      <a:pt x="1158" y="943"/>
                    </a:lnTo>
                    <a:lnTo>
                      <a:pt x="1120" y="982"/>
                    </a:lnTo>
                    <a:lnTo>
                      <a:pt x="1082" y="1020"/>
                    </a:lnTo>
                    <a:lnTo>
                      <a:pt x="1036" y="1051"/>
                    </a:lnTo>
                    <a:lnTo>
                      <a:pt x="997" y="1074"/>
                    </a:lnTo>
                    <a:lnTo>
                      <a:pt x="944" y="1097"/>
                    </a:lnTo>
                    <a:lnTo>
                      <a:pt x="898" y="1112"/>
                    </a:lnTo>
                    <a:lnTo>
                      <a:pt x="852" y="1127"/>
                    </a:lnTo>
                    <a:lnTo>
                      <a:pt x="698" y="1127"/>
                    </a:lnTo>
                    <a:lnTo>
                      <a:pt x="652" y="1120"/>
                    </a:lnTo>
                    <a:lnTo>
                      <a:pt x="606" y="1104"/>
                    </a:lnTo>
                    <a:lnTo>
                      <a:pt x="560" y="1089"/>
                    </a:lnTo>
                    <a:lnTo>
                      <a:pt x="522" y="1066"/>
                    </a:lnTo>
                    <a:lnTo>
                      <a:pt x="445" y="1012"/>
                    </a:lnTo>
                    <a:lnTo>
                      <a:pt x="384" y="951"/>
                    </a:lnTo>
                    <a:lnTo>
                      <a:pt x="338" y="874"/>
                    </a:lnTo>
                    <a:lnTo>
                      <a:pt x="307" y="798"/>
                    </a:lnTo>
                    <a:lnTo>
                      <a:pt x="284" y="713"/>
                    </a:lnTo>
                    <a:lnTo>
                      <a:pt x="277" y="637"/>
                    </a:lnTo>
                    <a:lnTo>
                      <a:pt x="284" y="552"/>
                    </a:lnTo>
                    <a:lnTo>
                      <a:pt x="307" y="476"/>
                    </a:lnTo>
                    <a:lnTo>
                      <a:pt x="338" y="391"/>
                    </a:lnTo>
                    <a:lnTo>
                      <a:pt x="392" y="322"/>
                    </a:lnTo>
                    <a:lnTo>
                      <a:pt x="445" y="261"/>
                    </a:lnTo>
                    <a:lnTo>
                      <a:pt x="522" y="207"/>
                    </a:lnTo>
                    <a:lnTo>
                      <a:pt x="560" y="184"/>
                    </a:lnTo>
                    <a:lnTo>
                      <a:pt x="606" y="169"/>
                    </a:lnTo>
                    <a:lnTo>
                      <a:pt x="652" y="154"/>
                    </a:lnTo>
                    <a:lnTo>
                      <a:pt x="698" y="146"/>
                    </a:lnTo>
                    <a:lnTo>
                      <a:pt x="752" y="138"/>
                    </a:lnTo>
                    <a:lnTo>
                      <a:pt x="798" y="138"/>
                    </a:lnTo>
                    <a:lnTo>
                      <a:pt x="852" y="146"/>
                    </a:lnTo>
                    <a:lnTo>
                      <a:pt x="898" y="161"/>
                    </a:lnTo>
                    <a:lnTo>
                      <a:pt x="944" y="177"/>
                    </a:lnTo>
                    <a:lnTo>
                      <a:pt x="997" y="192"/>
                    </a:lnTo>
                    <a:lnTo>
                      <a:pt x="1036" y="223"/>
                    </a:lnTo>
                    <a:lnTo>
                      <a:pt x="1082" y="253"/>
                    </a:lnTo>
                    <a:lnTo>
                      <a:pt x="1120" y="292"/>
                    </a:lnTo>
                    <a:lnTo>
                      <a:pt x="1158" y="330"/>
                    </a:lnTo>
                    <a:lnTo>
                      <a:pt x="1189" y="376"/>
                    </a:lnTo>
                    <a:lnTo>
                      <a:pt x="1212" y="422"/>
                    </a:lnTo>
                    <a:lnTo>
                      <a:pt x="1235" y="476"/>
                    </a:lnTo>
                    <a:lnTo>
                      <a:pt x="1220" y="422"/>
                    </a:lnTo>
                    <a:lnTo>
                      <a:pt x="1197" y="368"/>
                    </a:lnTo>
                    <a:lnTo>
                      <a:pt x="1174" y="315"/>
                    </a:lnTo>
                    <a:lnTo>
                      <a:pt x="1143" y="269"/>
                    </a:lnTo>
                    <a:lnTo>
                      <a:pt x="1112" y="223"/>
                    </a:lnTo>
                    <a:lnTo>
                      <a:pt x="1066" y="184"/>
                    </a:lnTo>
                    <a:lnTo>
                      <a:pt x="1028" y="146"/>
                    </a:lnTo>
                    <a:lnTo>
                      <a:pt x="982" y="108"/>
                    </a:lnTo>
                    <a:lnTo>
                      <a:pt x="928" y="77"/>
                    </a:lnTo>
                    <a:lnTo>
                      <a:pt x="875" y="54"/>
                    </a:lnTo>
                    <a:lnTo>
                      <a:pt x="821" y="31"/>
                    </a:lnTo>
                    <a:lnTo>
                      <a:pt x="760" y="16"/>
                    </a:lnTo>
                    <a:lnTo>
                      <a:pt x="698" y="8"/>
                    </a:lnTo>
                    <a:lnTo>
                      <a:pt x="637" y="0"/>
                    </a:lnTo>
                    <a:close/>
                  </a:path>
                </a:pathLst>
              </a:custGeom>
              <a:solidFill>
                <a:srgbClr val="CFC3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205;p29">
                <a:extLst>
                  <a:ext uri="{FF2B5EF4-FFF2-40B4-BE49-F238E27FC236}">
                    <a16:creationId xmlns:a16="http://schemas.microsoft.com/office/drawing/2014/main" id="{A539503C-9226-C005-A86B-9967F0FEF8FB}"/>
                  </a:ext>
                </a:extLst>
              </p:cNvPr>
              <p:cNvSpPr/>
              <p:nvPr/>
            </p:nvSpPr>
            <p:spPr>
              <a:xfrm>
                <a:off x="6776913" y="1755477"/>
                <a:ext cx="23322" cy="23603"/>
              </a:xfrm>
              <a:custGeom>
                <a:avLst/>
                <a:gdLst/>
                <a:ahLst/>
                <a:cxnLst/>
                <a:rect l="l" t="t" r="r" b="b"/>
                <a:pathLst>
                  <a:path w="1243" h="1258" extrusionOk="0">
                    <a:moveTo>
                      <a:pt x="568" y="0"/>
                    </a:moveTo>
                    <a:lnTo>
                      <a:pt x="507" y="8"/>
                    </a:lnTo>
                    <a:lnTo>
                      <a:pt x="445" y="23"/>
                    </a:lnTo>
                    <a:lnTo>
                      <a:pt x="384" y="46"/>
                    </a:lnTo>
                    <a:lnTo>
                      <a:pt x="323" y="77"/>
                    </a:lnTo>
                    <a:lnTo>
                      <a:pt x="269" y="107"/>
                    </a:lnTo>
                    <a:lnTo>
                      <a:pt x="215" y="146"/>
                    </a:lnTo>
                    <a:lnTo>
                      <a:pt x="169" y="192"/>
                    </a:lnTo>
                    <a:lnTo>
                      <a:pt x="123" y="245"/>
                    </a:lnTo>
                    <a:lnTo>
                      <a:pt x="85" y="307"/>
                    </a:lnTo>
                    <a:lnTo>
                      <a:pt x="54" y="360"/>
                    </a:lnTo>
                    <a:lnTo>
                      <a:pt x="31" y="429"/>
                    </a:lnTo>
                    <a:lnTo>
                      <a:pt x="16" y="491"/>
                    </a:lnTo>
                    <a:lnTo>
                      <a:pt x="1" y="560"/>
                    </a:lnTo>
                    <a:lnTo>
                      <a:pt x="1" y="629"/>
                    </a:lnTo>
                    <a:lnTo>
                      <a:pt x="1" y="698"/>
                    </a:lnTo>
                    <a:lnTo>
                      <a:pt x="16" y="767"/>
                    </a:lnTo>
                    <a:lnTo>
                      <a:pt x="31" y="828"/>
                    </a:lnTo>
                    <a:lnTo>
                      <a:pt x="54" y="889"/>
                    </a:lnTo>
                    <a:lnTo>
                      <a:pt x="85" y="951"/>
                    </a:lnTo>
                    <a:lnTo>
                      <a:pt x="123" y="1004"/>
                    </a:lnTo>
                    <a:lnTo>
                      <a:pt x="169" y="1058"/>
                    </a:lnTo>
                    <a:lnTo>
                      <a:pt x="215" y="1104"/>
                    </a:lnTo>
                    <a:lnTo>
                      <a:pt x="269" y="1150"/>
                    </a:lnTo>
                    <a:lnTo>
                      <a:pt x="323" y="1181"/>
                    </a:lnTo>
                    <a:lnTo>
                      <a:pt x="384" y="1211"/>
                    </a:lnTo>
                    <a:lnTo>
                      <a:pt x="445" y="1234"/>
                    </a:lnTo>
                    <a:lnTo>
                      <a:pt x="507" y="1250"/>
                    </a:lnTo>
                    <a:lnTo>
                      <a:pt x="568" y="1257"/>
                    </a:lnTo>
                    <a:lnTo>
                      <a:pt x="691" y="1257"/>
                    </a:lnTo>
                    <a:lnTo>
                      <a:pt x="752" y="1242"/>
                    </a:lnTo>
                    <a:lnTo>
                      <a:pt x="813" y="1227"/>
                    </a:lnTo>
                    <a:lnTo>
                      <a:pt x="875" y="1211"/>
                    </a:lnTo>
                    <a:lnTo>
                      <a:pt x="921" y="1181"/>
                    </a:lnTo>
                    <a:lnTo>
                      <a:pt x="974" y="1150"/>
                    </a:lnTo>
                    <a:lnTo>
                      <a:pt x="1020" y="1119"/>
                    </a:lnTo>
                    <a:lnTo>
                      <a:pt x="1066" y="1081"/>
                    </a:lnTo>
                    <a:lnTo>
                      <a:pt x="1105" y="1035"/>
                    </a:lnTo>
                    <a:lnTo>
                      <a:pt x="1135" y="989"/>
                    </a:lnTo>
                    <a:lnTo>
                      <a:pt x="1166" y="943"/>
                    </a:lnTo>
                    <a:lnTo>
                      <a:pt x="1197" y="897"/>
                    </a:lnTo>
                    <a:lnTo>
                      <a:pt x="1212" y="843"/>
                    </a:lnTo>
                    <a:lnTo>
                      <a:pt x="1235" y="790"/>
                    </a:lnTo>
                    <a:lnTo>
                      <a:pt x="1243" y="736"/>
                    </a:lnTo>
                    <a:lnTo>
                      <a:pt x="1227" y="790"/>
                    </a:lnTo>
                    <a:lnTo>
                      <a:pt x="1204" y="843"/>
                    </a:lnTo>
                    <a:lnTo>
                      <a:pt x="1181" y="889"/>
                    </a:lnTo>
                    <a:lnTo>
                      <a:pt x="1151" y="935"/>
                    </a:lnTo>
                    <a:lnTo>
                      <a:pt x="1112" y="974"/>
                    </a:lnTo>
                    <a:lnTo>
                      <a:pt x="1074" y="1012"/>
                    </a:lnTo>
                    <a:lnTo>
                      <a:pt x="1036" y="1043"/>
                    </a:lnTo>
                    <a:lnTo>
                      <a:pt x="990" y="1066"/>
                    </a:lnTo>
                    <a:lnTo>
                      <a:pt x="944" y="1089"/>
                    </a:lnTo>
                    <a:lnTo>
                      <a:pt x="890" y="1104"/>
                    </a:lnTo>
                    <a:lnTo>
                      <a:pt x="844" y="1119"/>
                    </a:lnTo>
                    <a:lnTo>
                      <a:pt x="691" y="1119"/>
                    </a:lnTo>
                    <a:lnTo>
                      <a:pt x="645" y="1112"/>
                    </a:lnTo>
                    <a:lnTo>
                      <a:pt x="599" y="1096"/>
                    </a:lnTo>
                    <a:lnTo>
                      <a:pt x="553" y="1081"/>
                    </a:lnTo>
                    <a:lnTo>
                      <a:pt x="514" y="1058"/>
                    </a:lnTo>
                    <a:lnTo>
                      <a:pt x="445" y="1004"/>
                    </a:lnTo>
                    <a:lnTo>
                      <a:pt x="384" y="943"/>
                    </a:lnTo>
                    <a:lnTo>
                      <a:pt x="330" y="866"/>
                    </a:lnTo>
                    <a:lnTo>
                      <a:pt x="300" y="790"/>
                    </a:lnTo>
                    <a:lnTo>
                      <a:pt x="277" y="713"/>
                    </a:lnTo>
                    <a:lnTo>
                      <a:pt x="269" y="629"/>
                    </a:lnTo>
                    <a:lnTo>
                      <a:pt x="277" y="544"/>
                    </a:lnTo>
                    <a:lnTo>
                      <a:pt x="300" y="468"/>
                    </a:lnTo>
                    <a:lnTo>
                      <a:pt x="330" y="383"/>
                    </a:lnTo>
                    <a:lnTo>
                      <a:pt x="384" y="314"/>
                    </a:lnTo>
                    <a:lnTo>
                      <a:pt x="445" y="253"/>
                    </a:lnTo>
                    <a:lnTo>
                      <a:pt x="514" y="199"/>
                    </a:lnTo>
                    <a:lnTo>
                      <a:pt x="553" y="176"/>
                    </a:lnTo>
                    <a:lnTo>
                      <a:pt x="599" y="161"/>
                    </a:lnTo>
                    <a:lnTo>
                      <a:pt x="645" y="146"/>
                    </a:lnTo>
                    <a:lnTo>
                      <a:pt x="691" y="138"/>
                    </a:lnTo>
                    <a:lnTo>
                      <a:pt x="744" y="130"/>
                    </a:lnTo>
                    <a:lnTo>
                      <a:pt x="790" y="138"/>
                    </a:lnTo>
                    <a:lnTo>
                      <a:pt x="844" y="138"/>
                    </a:lnTo>
                    <a:lnTo>
                      <a:pt x="890" y="153"/>
                    </a:lnTo>
                    <a:lnTo>
                      <a:pt x="944" y="169"/>
                    </a:lnTo>
                    <a:lnTo>
                      <a:pt x="990" y="192"/>
                    </a:lnTo>
                    <a:lnTo>
                      <a:pt x="1036" y="215"/>
                    </a:lnTo>
                    <a:lnTo>
                      <a:pt x="1074" y="245"/>
                    </a:lnTo>
                    <a:lnTo>
                      <a:pt x="1112" y="284"/>
                    </a:lnTo>
                    <a:lnTo>
                      <a:pt x="1151" y="322"/>
                    </a:lnTo>
                    <a:lnTo>
                      <a:pt x="1181" y="368"/>
                    </a:lnTo>
                    <a:lnTo>
                      <a:pt x="1204" y="414"/>
                    </a:lnTo>
                    <a:lnTo>
                      <a:pt x="1227" y="468"/>
                    </a:lnTo>
                    <a:lnTo>
                      <a:pt x="1243" y="521"/>
                    </a:lnTo>
                    <a:lnTo>
                      <a:pt x="1235" y="468"/>
                    </a:lnTo>
                    <a:lnTo>
                      <a:pt x="1212" y="414"/>
                    </a:lnTo>
                    <a:lnTo>
                      <a:pt x="1197" y="360"/>
                    </a:lnTo>
                    <a:lnTo>
                      <a:pt x="1166" y="314"/>
                    </a:lnTo>
                    <a:lnTo>
                      <a:pt x="1135" y="261"/>
                    </a:lnTo>
                    <a:lnTo>
                      <a:pt x="1105" y="215"/>
                    </a:lnTo>
                    <a:lnTo>
                      <a:pt x="1066" y="176"/>
                    </a:lnTo>
                    <a:lnTo>
                      <a:pt x="1020" y="138"/>
                    </a:lnTo>
                    <a:lnTo>
                      <a:pt x="974" y="100"/>
                    </a:lnTo>
                    <a:lnTo>
                      <a:pt x="921" y="69"/>
                    </a:lnTo>
                    <a:lnTo>
                      <a:pt x="875" y="46"/>
                    </a:lnTo>
                    <a:lnTo>
                      <a:pt x="813" y="23"/>
                    </a:lnTo>
                    <a:lnTo>
                      <a:pt x="752" y="8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rgbClr val="CFC3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206;p29">
                <a:extLst>
                  <a:ext uri="{FF2B5EF4-FFF2-40B4-BE49-F238E27FC236}">
                    <a16:creationId xmlns:a16="http://schemas.microsoft.com/office/drawing/2014/main" id="{1D05572D-B1E3-F6D4-001F-A350855E5909}"/>
                  </a:ext>
                </a:extLst>
              </p:cNvPr>
              <p:cNvSpPr/>
              <p:nvPr/>
            </p:nvSpPr>
            <p:spPr>
              <a:xfrm>
                <a:off x="6779352" y="1885090"/>
                <a:ext cx="23322" cy="23603"/>
              </a:xfrm>
              <a:custGeom>
                <a:avLst/>
                <a:gdLst/>
                <a:ahLst/>
                <a:cxnLst/>
                <a:rect l="l" t="t" r="r" b="b"/>
                <a:pathLst>
                  <a:path w="1243" h="1258" extrusionOk="0">
                    <a:moveTo>
                      <a:pt x="568" y="0"/>
                    </a:moveTo>
                    <a:lnTo>
                      <a:pt x="507" y="8"/>
                    </a:lnTo>
                    <a:lnTo>
                      <a:pt x="446" y="23"/>
                    </a:lnTo>
                    <a:lnTo>
                      <a:pt x="384" y="46"/>
                    </a:lnTo>
                    <a:lnTo>
                      <a:pt x="323" y="77"/>
                    </a:lnTo>
                    <a:lnTo>
                      <a:pt x="269" y="107"/>
                    </a:lnTo>
                    <a:lnTo>
                      <a:pt x="216" y="153"/>
                    </a:lnTo>
                    <a:lnTo>
                      <a:pt x="170" y="199"/>
                    </a:lnTo>
                    <a:lnTo>
                      <a:pt x="124" y="245"/>
                    </a:lnTo>
                    <a:lnTo>
                      <a:pt x="85" y="307"/>
                    </a:lnTo>
                    <a:lnTo>
                      <a:pt x="55" y="360"/>
                    </a:lnTo>
                    <a:lnTo>
                      <a:pt x="32" y="429"/>
                    </a:lnTo>
                    <a:lnTo>
                      <a:pt x="16" y="491"/>
                    </a:lnTo>
                    <a:lnTo>
                      <a:pt x="1" y="560"/>
                    </a:lnTo>
                    <a:lnTo>
                      <a:pt x="1" y="629"/>
                    </a:lnTo>
                    <a:lnTo>
                      <a:pt x="1" y="698"/>
                    </a:lnTo>
                    <a:lnTo>
                      <a:pt x="16" y="767"/>
                    </a:lnTo>
                    <a:lnTo>
                      <a:pt x="32" y="828"/>
                    </a:lnTo>
                    <a:lnTo>
                      <a:pt x="55" y="890"/>
                    </a:lnTo>
                    <a:lnTo>
                      <a:pt x="85" y="951"/>
                    </a:lnTo>
                    <a:lnTo>
                      <a:pt x="124" y="1012"/>
                    </a:lnTo>
                    <a:lnTo>
                      <a:pt x="170" y="1058"/>
                    </a:lnTo>
                    <a:lnTo>
                      <a:pt x="216" y="1104"/>
                    </a:lnTo>
                    <a:lnTo>
                      <a:pt x="269" y="1150"/>
                    </a:lnTo>
                    <a:lnTo>
                      <a:pt x="323" y="1181"/>
                    </a:lnTo>
                    <a:lnTo>
                      <a:pt x="384" y="1212"/>
                    </a:lnTo>
                    <a:lnTo>
                      <a:pt x="446" y="1235"/>
                    </a:lnTo>
                    <a:lnTo>
                      <a:pt x="507" y="1250"/>
                    </a:lnTo>
                    <a:lnTo>
                      <a:pt x="568" y="1258"/>
                    </a:lnTo>
                    <a:lnTo>
                      <a:pt x="699" y="1258"/>
                    </a:lnTo>
                    <a:lnTo>
                      <a:pt x="760" y="1250"/>
                    </a:lnTo>
                    <a:lnTo>
                      <a:pt x="814" y="1235"/>
                    </a:lnTo>
                    <a:lnTo>
                      <a:pt x="875" y="1212"/>
                    </a:lnTo>
                    <a:lnTo>
                      <a:pt x="929" y="1181"/>
                    </a:lnTo>
                    <a:lnTo>
                      <a:pt x="975" y="1150"/>
                    </a:lnTo>
                    <a:lnTo>
                      <a:pt x="1021" y="1120"/>
                    </a:lnTo>
                    <a:lnTo>
                      <a:pt x="1067" y="1081"/>
                    </a:lnTo>
                    <a:lnTo>
                      <a:pt x="1105" y="1035"/>
                    </a:lnTo>
                    <a:lnTo>
                      <a:pt x="1136" y="989"/>
                    </a:lnTo>
                    <a:lnTo>
                      <a:pt x="1166" y="943"/>
                    </a:lnTo>
                    <a:lnTo>
                      <a:pt x="1197" y="897"/>
                    </a:lnTo>
                    <a:lnTo>
                      <a:pt x="1220" y="844"/>
                    </a:lnTo>
                    <a:lnTo>
                      <a:pt x="1235" y="790"/>
                    </a:lnTo>
                    <a:lnTo>
                      <a:pt x="1243" y="736"/>
                    </a:lnTo>
                    <a:lnTo>
                      <a:pt x="1228" y="790"/>
                    </a:lnTo>
                    <a:lnTo>
                      <a:pt x="1205" y="844"/>
                    </a:lnTo>
                    <a:lnTo>
                      <a:pt x="1182" y="890"/>
                    </a:lnTo>
                    <a:lnTo>
                      <a:pt x="1151" y="936"/>
                    </a:lnTo>
                    <a:lnTo>
                      <a:pt x="1113" y="974"/>
                    </a:lnTo>
                    <a:lnTo>
                      <a:pt x="1074" y="1012"/>
                    </a:lnTo>
                    <a:lnTo>
                      <a:pt x="1036" y="1043"/>
                    </a:lnTo>
                    <a:lnTo>
                      <a:pt x="990" y="1066"/>
                    </a:lnTo>
                    <a:lnTo>
                      <a:pt x="944" y="1089"/>
                    </a:lnTo>
                    <a:lnTo>
                      <a:pt x="890" y="1104"/>
                    </a:lnTo>
                    <a:lnTo>
                      <a:pt x="844" y="1120"/>
                    </a:lnTo>
                    <a:lnTo>
                      <a:pt x="791" y="1120"/>
                    </a:lnTo>
                    <a:lnTo>
                      <a:pt x="745" y="1127"/>
                    </a:lnTo>
                    <a:lnTo>
                      <a:pt x="699" y="1120"/>
                    </a:lnTo>
                    <a:lnTo>
                      <a:pt x="645" y="1112"/>
                    </a:lnTo>
                    <a:lnTo>
                      <a:pt x="599" y="1097"/>
                    </a:lnTo>
                    <a:lnTo>
                      <a:pt x="561" y="1081"/>
                    </a:lnTo>
                    <a:lnTo>
                      <a:pt x="515" y="1058"/>
                    </a:lnTo>
                    <a:lnTo>
                      <a:pt x="446" y="1005"/>
                    </a:lnTo>
                    <a:lnTo>
                      <a:pt x="384" y="943"/>
                    </a:lnTo>
                    <a:lnTo>
                      <a:pt x="338" y="867"/>
                    </a:lnTo>
                    <a:lnTo>
                      <a:pt x="300" y="790"/>
                    </a:lnTo>
                    <a:lnTo>
                      <a:pt x="277" y="713"/>
                    </a:lnTo>
                    <a:lnTo>
                      <a:pt x="269" y="629"/>
                    </a:lnTo>
                    <a:lnTo>
                      <a:pt x="277" y="544"/>
                    </a:lnTo>
                    <a:lnTo>
                      <a:pt x="300" y="468"/>
                    </a:lnTo>
                    <a:lnTo>
                      <a:pt x="338" y="391"/>
                    </a:lnTo>
                    <a:lnTo>
                      <a:pt x="384" y="314"/>
                    </a:lnTo>
                    <a:lnTo>
                      <a:pt x="446" y="253"/>
                    </a:lnTo>
                    <a:lnTo>
                      <a:pt x="515" y="199"/>
                    </a:lnTo>
                    <a:lnTo>
                      <a:pt x="561" y="176"/>
                    </a:lnTo>
                    <a:lnTo>
                      <a:pt x="599" y="161"/>
                    </a:lnTo>
                    <a:lnTo>
                      <a:pt x="645" y="146"/>
                    </a:lnTo>
                    <a:lnTo>
                      <a:pt x="699" y="138"/>
                    </a:lnTo>
                    <a:lnTo>
                      <a:pt x="745" y="130"/>
                    </a:lnTo>
                    <a:lnTo>
                      <a:pt x="791" y="138"/>
                    </a:lnTo>
                    <a:lnTo>
                      <a:pt x="844" y="138"/>
                    </a:lnTo>
                    <a:lnTo>
                      <a:pt x="890" y="153"/>
                    </a:lnTo>
                    <a:lnTo>
                      <a:pt x="944" y="169"/>
                    </a:lnTo>
                    <a:lnTo>
                      <a:pt x="990" y="192"/>
                    </a:lnTo>
                    <a:lnTo>
                      <a:pt x="1036" y="215"/>
                    </a:lnTo>
                    <a:lnTo>
                      <a:pt x="1074" y="245"/>
                    </a:lnTo>
                    <a:lnTo>
                      <a:pt x="1113" y="284"/>
                    </a:lnTo>
                    <a:lnTo>
                      <a:pt x="1151" y="322"/>
                    </a:lnTo>
                    <a:lnTo>
                      <a:pt x="1182" y="368"/>
                    </a:lnTo>
                    <a:lnTo>
                      <a:pt x="1205" y="414"/>
                    </a:lnTo>
                    <a:lnTo>
                      <a:pt x="1228" y="468"/>
                    </a:lnTo>
                    <a:lnTo>
                      <a:pt x="1243" y="521"/>
                    </a:lnTo>
                    <a:lnTo>
                      <a:pt x="1235" y="468"/>
                    </a:lnTo>
                    <a:lnTo>
                      <a:pt x="1220" y="414"/>
                    </a:lnTo>
                    <a:lnTo>
                      <a:pt x="1197" y="360"/>
                    </a:lnTo>
                    <a:lnTo>
                      <a:pt x="1166" y="314"/>
                    </a:lnTo>
                    <a:lnTo>
                      <a:pt x="1136" y="261"/>
                    </a:lnTo>
                    <a:lnTo>
                      <a:pt x="1105" y="222"/>
                    </a:lnTo>
                    <a:lnTo>
                      <a:pt x="1067" y="176"/>
                    </a:lnTo>
                    <a:lnTo>
                      <a:pt x="1021" y="138"/>
                    </a:lnTo>
                    <a:lnTo>
                      <a:pt x="975" y="100"/>
                    </a:lnTo>
                    <a:lnTo>
                      <a:pt x="929" y="69"/>
                    </a:lnTo>
                    <a:lnTo>
                      <a:pt x="875" y="46"/>
                    </a:lnTo>
                    <a:lnTo>
                      <a:pt x="814" y="23"/>
                    </a:lnTo>
                    <a:lnTo>
                      <a:pt x="760" y="8"/>
                    </a:lnTo>
                    <a:lnTo>
                      <a:pt x="699" y="0"/>
                    </a:lnTo>
                    <a:close/>
                  </a:path>
                </a:pathLst>
              </a:custGeom>
              <a:solidFill>
                <a:srgbClr val="CFC3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2207;p29">
                <a:extLst>
                  <a:ext uri="{FF2B5EF4-FFF2-40B4-BE49-F238E27FC236}">
                    <a16:creationId xmlns:a16="http://schemas.microsoft.com/office/drawing/2014/main" id="{0065BCD2-587D-B5DA-8B88-D7E79D124C0C}"/>
                  </a:ext>
                </a:extLst>
              </p:cNvPr>
              <p:cNvSpPr/>
              <p:nvPr/>
            </p:nvSpPr>
            <p:spPr>
              <a:xfrm>
                <a:off x="6660098" y="1998305"/>
                <a:ext cx="447992" cy="129630"/>
              </a:xfrm>
              <a:custGeom>
                <a:avLst/>
                <a:gdLst/>
                <a:ahLst/>
                <a:cxnLst/>
                <a:rect l="l" t="t" r="r" b="b"/>
                <a:pathLst>
                  <a:path w="23877" h="6909" extrusionOk="0">
                    <a:moveTo>
                      <a:pt x="23263" y="0"/>
                    </a:moveTo>
                    <a:lnTo>
                      <a:pt x="23063" y="8"/>
                    </a:lnTo>
                    <a:lnTo>
                      <a:pt x="22833" y="31"/>
                    </a:lnTo>
                    <a:lnTo>
                      <a:pt x="22588" y="54"/>
                    </a:lnTo>
                    <a:lnTo>
                      <a:pt x="22312" y="92"/>
                    </a:lnTo>
                    <a:lnTo>
                      <a:pt x="21691" y="184"/>
                    </a:lnTo>
                    <a:lnTo>
                      <a:pt x="20986" y="307"/>
                    </a:lnTo>
                    <a:lnTo>
                      <a:pt x="20196" y="460"/>
                    </a:lnTo>
                    <a:lnTo>
                      <a:pt x="19337" y="637"/>
                    </a:lnTo>
                    <a:lnTo>
                      <a:pt x="18402" y="844"/>
                    </a:lnTo>
                    <a:lnTo>
                      <a:pt x="17405" y="1074"/>
                    </a:lnTo>
                    <a:lnTo>
                      <a:pt x="16347" y="1327"/>
                    </a:lnTo>
                    <a:lnTo>
                      <a:pt x="15243" y="1603"/>
                    </a:lnTo>
                    <a:lnTo>
                      <a:pt x="14093" y="1902"/>
                    </a:lnTo>
                    <a:lnTo>
                      <a:pt x="12905" y="2216"/>
                    </a:lnTo>
                    <a:lnTo>
                      <a:pt x="11685" y="2553"/>
                    </a:lnTo>
                    <a:lnTo>
                      <a:pt x="10466" y="2898"/>
                    </a:lnTo>
                    <a:lnTo>
                      <a:pt x="9286" y="3243"/>
                    </a:lnTo>
                    <a:lnTo>
                      <a:pt x="8143" y="3588"/>
                    </a:lnTo>
                    <a:lnTo>
                      <a:pt x="7055" y="3926"/>
                    </a:lnTo>
                    <a:lnTo>
                      <a:pt x="6027" y="4255"/>
                    </a:lnTo>
                    <a:lnTo>
                      <a:pt x="5053" y="4570"/>
                    </a:lnTo>
                    <a:lnTo>
                      <a:pt x="4149" y="4884"/>
                    </a:lnTo>
                    <a:lnTo>
                      <a:pt x="3321" y="5175"/>
                    </a:lnTo>
                    <a:lnTo>
                      <a:pt x="2569" y="5451"/>
                    </a:lnTo>
                    <a:lnTo>
                      <a:pt x="1895" y="5720"/>
                    </a:lnTo>
                    <a:lnTo>
                      <a:pt x="1320" y="5958"/>
                    </a:lnTo>
                    <a:lnTo>
                      <a:pt x="1067" y="6073"/>
                    </a:lnTo>
                    <a:lnTo>
                      <a:pt x="837" y="6180"/>
                    </a:lnTo>
                    <a:lnTo>
                      <a:pt x="637" y="6280"/>
                    </a:lnTo>
                    <a:lnTo>
                      <a:pt x="461" y="6372"/>
                    </a:lnTo>
                    <a:lnTo>
                      <a:pt x="315" y="6464"/>
                    </a:lnTo>
                    <a:lnTo>
                      <a:pt x="193" y="6540"/>
                    </a:lnTo>
                    <a:lnTo>
                      <a:pt x="101" y="6617"/>
                    </a:lnTo>
                    <a:lnTo>
                      <a:pt x="39" y="6678"/>
                    </a:lnTo>
                    <a:lnTo>
                      <a:pt x="16" y="6709"/>
                    </a:lnTo>
                    <a:lnTo>
                      <a:pt x="1" y="6740"/>
                    </a:lnTo>
                    <a:lnTo>
                      <a:pt x="1" y="6763"/>
                    </a:lnTo>
                    <a:lnTo>
                      <a:pt x="1" y="6793"/>
                    </a:lnTo>
                    <a:lnTo>
                      <a:pt x="9" y="6816"/>
                    </a:lnTo>
                    <a:lnTo>
                      <a:pt x="32" y="6832"/>
                    </a:lnTo>
                    <a:lnTo>
                      <a:pt x="55" y="6847"/>
                    </a:lnTo>
                    <a:lnTo>
                      <a:pt x="85" y="6862"/>
                    </a:lnTo>
                    <a:lnTo>
                      <a:pt x="177" y="6893"/>
                    </a:lnTo>
                    <a:lnTo>
                      <a:pt x="292" y="6901"/>
                    </a:lnTo>
                    <a:lnTo>
                      <a:pt x="438" y="6908"/>
                    </a:lnTo>
                    <a:lnTo>
                      <a:pt x="614" y="6908"/>
                    </a:lnTo>
                    <a:lnTo>
                      <a:pt x="814" y="6901"/>
                    </a:lnTo>
                    <a:lnTo>
                      <a:pt x="1036" y="6878"/>
                    </a:lnTo>
                    <a:lnTo>
                      <a:pt x="1289" y="6855"/>
                    </a:lnTo>
                    <a:lnTo>
                      <a:pt x="1557" y="6816"/>
                    </a:lnTo>
                    <a:lnTo>
                      <a:pt x="2178" y="6724"/>
                    </a:lnTo>
                    <a:lnTo>
                      <a:pt x="2884" y="6602"/>
                    </a:lnTo>
                    <a:lnTo>
                      <a:pt x="3673" y="6448"/>
                    </a:lnTo>
                    <a:lnTo>
                      <a:pt x="4540" y="6272"/>
                    </a:lnTo>
                    <a:lnTo>
                      <a:pt x="5475" y="6065"/>
                    </a:lnTo>
                    <a:lnTo>
                      <a:pt x="6472" y="5835"/>
                    </a:lnTo>
                    <a:lnTo>
                      <a:pt x="7522" y="5582"/>
                    </a:lnTo>
                    <a:lnTo>
                      <a:pt x="8626" y="5306"/>
                    </a:lnTo>
                    <a:lnTo>
                      <a:pt x="9776" y="5007"/>
                    </a:lnTo>
                    <a:lnTo>
                      <a:pt x="10965" y="4692"/>
                    </a:lnTo>
                    <a:lnTo>
                      <a:pt x="12192" y="4355"/>
                    </a:lnTo>
                    <a:lnTo>
                      <a:pt x="13411" y="4010"/>
                    </a:lnTo>
                    <a:lnTo>
                      <a:pt x="14591" y="3665"/>
                    </a:lnTo>
                    <a:lnTo>
                      <a:pt x="15726" y="3320"/>
                    </a:lnTo>
                    <a:lnTo>
                      <a:pt x="16815" y="2990"/>
                    </a:lnTo>
                    <a:lnTo>
                      <a:pt x="17850" y="2661"/>
                    </a:lnTo>
                    <a:lnTo>
                      <a:pt x="18816" y="2339"/>
                    </a:lnTo>
                    <a:lnTo>
                      <a:pt x="19721" y="2032"/>
                    </a:lnTo>
                    <a:lnTo>
                      <a:pt x="20556" y="1733"/>
                    </a:lnTo>
                    <a:lnTo>
                      <a:pt x="21308" y="1457"/>
                    </a:lnTo>
                    <a:lnTo>
                      <a:pt x="21975" y="1196"/>
                    </a:lnTo>
                    <a:lnTo>
                      <a:pt x="22550" y="951"/>
                    </a:lnTo>
                    <a:lnTo>
                      <a:pt x="22803" y="836"/>
                    </a:lnTo>
                    <a:lnTo>
                      <a:pt x="23033" y="729"/>
                    </a:lnTo>
                    <a:lnTo>
                      <a:pt x="23232" y="629"/>
                    </a:lnTo>
                    <a:lnTo>
                      <a:pt x="23408" y="537"/>
                    </a:lnTo>
                    <a:lnTo>
                      <a:pt x="23562" y="453"/>
                    </a:lnTo>
                    <a:lnTo>
                      <a:pt x="23684" y="368"/>
                    </a:lnTo>
                    <a:lnTo>
                      <a:pt x="23776" y="292"/>
                    </a:lnTo>
                    <a:lnTo>
                      <a:pt x="23838" y="230"/>
                    </a:lnTo>
                    <a:lnTo>
                      <a:pt x="23861" y="199"/>
                    </a:lnTo>
                    <a:lnTo>
                      <a:pt x="23868" y="169"/>
                    </a:lnTo>
                    <a:lnTo>
                      <a:pt x="23876" y="146"/>
                    </a:lnTo>
                    <a:lnTo>
                      <a:pt x="23876" y="115"/>
                    </a:lnTo>
                    <a:lnTo>
                      <a:pt x="23861" y="100"/>
                    </a:lnTo>
                    <a:lnTo>
                      <a:pt x="23845" y="77"/>
                    </a:lnTo>
                    <a:lnTo>
                      <a:pt x="23815" y="61"/>
                    </a:lnTo>
                    <a:lnTo>
                      <a:pt x="23784" y="46"/>
                    </a:lnTo>
                    <a:lnTo>
                      <a:pt x="23700" y="23"/>
                    </a:lnTo>
                    <a:lnTo>
                      <a:pt x="23577" y="8"/>
                    </a:lnTo>
                    <a:lnTo>
                      <a:pt x="23431" y="0"/>
                    </a:lnTo>
                    <a:close/>
                  </a:path>
                </a:pathLst>
              </a:custGeom>
              <a:solidFill>
                <a:srgbClr val="FFCE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2208;p29">
                <a:extLst>
                  <a:ext uri="{FF2B5EF4-FFF2-40B4-BE49-F238E27FC236}">
                    <a16:creationId xmlns:a16="http://schemas.microsoft.com/office/drawing/2014/main" id="{42087268-3C86-B035-ACA3-988990E05438}"/>
                  </a:ext>
                </a:extLst>
              </p:cNvPr>
              <p:cNvSpPr/>
              <p:nvPr/>
            </p:nvSpPr>
            <p:spPr>
              <a:xfrm>
                <a:off x="6687866" y="2016279"/>
                <a:ext cx="92799" cy="68933"/>
              </a:xfrm>
              <a:custGeom>
                <a:avLst/>
                <a:gdLst/>
                <a:ahLst/>
                <a:cxnLst/>
                <a:rect l="l" t="t" r="r" b="b"/>
                <a:pathLst>
                  <a:path w="4946" h="3674" extrusionOk="0">
                    <a:moveTo>
                      <a:pt x="185" y="1"/>
                    </a:moveTo>
                    <a:lnTo>
                      <a:pt x="1" y="261"/>
                    </a:lnTo>
                    <a:lnTo>
                      <a:pt x="4754" y="3673"/>
                    </a:lnTo>
                    <a:lnTo>
                      <a:pt x="4946" y="3420"/>
                    </a:lnTo>
                    <a:lnTo>
                      <a:pt x="18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2209;p29">
                <a:extLst>
                  <a:ext uri="{FF2B5EF4-FFF2-40B4-BE49-F238E27FC236}">
                    <a16:creationId xmlns:a16="http://schemas.microsoft.com/office/drawing/2014/main" id="{33AE3584-020D-EEBF-9DC6-AC6964C6905E}"/>
                  </a:ext>
                </a:extLst>
              </p:cNvPr>
              <p:cNvSpPr/>
              <p:nvPr/>
            </p:nvSpPr>
            <p:spPr>
              <a:xfrm>
                <a:off x="6589907" y="1945506"/>
                <a:ext cx="111074" cy="84169"/>
              </a:xfrm>
              <a:custGeom>
                <a:avLst/>
                <a:gdLst/>
                <a:ahLst/>
                <a:cxnLst/>
                <a:rect l="l" t="t" r="r" b="b"/>
                <a:pathLst>
                  <a:path w="5920" h="4486" extrusionOk="0">
                    <a:moveTo>
                      <a:pt x="292" y="0"/>
                    </a:moveTo>
                    <a:lnTo>
                      <a:pt x="238" y="8"/>
                    </a:lnTo>
                    <a:lnTo>
                      <a:pt x="184" y="23"/>
                    </a:lnTo>
                    <a:lnTo>
                      <a:pt x="138" y="39"/>
                    </a:lnTo>
                    <a:lnTo>
                      <a:pt x="108" y="54"/>
                    </a:lnTo>
                    <a:lnTo>
                      <a:pt x="69" y="85"/>
                    </a:lnTo>
                    <a:lnTo>
                      <a:pt x="46" y="115"/>
                    </a:lnTo>
                    <a:lnTo>
                      <a:pt x="46" y="123"/>
                    </a:lnTo>
                    <a:lnTo>
                      <a:pt x="39" y="123"/>
                    </a:lnTo>
                    <a:lnTo>
                      <a:pt x="16" y="161"/>
                    </a:lnTo>
                    <a:lnTo>
                      <a:pt x="0" y="200"/>
                    </a:lnTo>
                    <a:lnTo>
                      <a:pt x="0" y="238"/>
                    </a:lnTo>
                    <a:lnTo>
                      <a:pt x="0" y="284"/>
                    </a:lnTo>
                    <a:lnTo>
                      <a:pt x="0" y="338"/>
                    </a:lnTo>
                    <a:lnTo>
                      <a:pt x="8" y="399"/>
                    </a:lnTo>
                    <a:lnTo>
                      <a:pt x="23" y="453"/>
                    </a:lnTo>
                    <a:lnTo>
                      <a:pt x="46" y="514"/>
                    </a:lnTo>
                    <a:lnTo>
                      <a:pt x="108" y="629"/>
                    </a:lnTo>
                    <a:lnTo>
                      <a:pt x="169" y="729"/>
                    </a:lnTo>
                    <a:lnTo>
                      <a:pt x="261" y="844"/>
                    </a:lnTo>
                    <a:lnTo>
                      <a:pt x="361" y="951"/>
                    </a:lnTo>
                    <a:lnTo>
                      <a:pt x="468" y="1051"/>
                    </a:lnTo>
                    <a:lnTo>
                      <a:pt x="591" y="1143"/>
                    </a:lnTo>
                    <a:lnTo>
                      <a:pt x="5168" y="4432"/>
                    </a:lnTo>
                    <a:lnTo>
                      <a:pt x="5214" y="4455"/>
                    </a:lnTo>
                    <a:lnTo>
                      <a:pt x="5275" y="4478"/>
                    </a:lnTo>
                    <a:lnTo>
                      <a:pt x="5329" y="4486"/>
                    </a:lnTo>
                    <a:lnTo>
                      <a:pt x="5390" y="4478"/>
                    </a:lnTo>
                    <a:lnTo>
                      <a:pt x="5620" y="4440"/>
                    </a:lnTo>
                    <a:lnTo>
                      <a:pt x="5628" y="4432"/>
                    </a:lnTo>
                    <a:lnTo>
                      <a:pt x="5912" y="4033"/>
                    </a:lnTo>
                    <a:lnTo>
                      <a:pt x="5919" y="4018"/>
                    </a:lnTo>
                    <a:lnTo>
                      <a:pt x="5881" y="3788"/>
                    </a:lnTo>
                    <a:lnTo>
                      <a:pt x="5866" y="3734"/>
                    </a:lnTo>
                    <a:lnTo>
                      <a:pt x="5843" y="3681"/>
                    </a:lnTo>
                    <a:lnTo>
                      <a:pt x="5804" y="3635"/>
                    </a:lnTo>
                    <a:lnTo>
                      <a:pt x="5766" y="3596"/>
                    </a:lnTo>
                    <a:lnTo>
                      <a:pt x="1189" y="307"/>
                    </a:lnTo>
                    <a:lnTo>
                      <a:pt x="1066" y="230"/>
                    </a:lnTo>
                    <a:lnTo>
                      <a:pt x="936" y="154"/>
                    </a:lnTo>
                    <a:lnTo>
                      <a:pt x="798" y="100"/>
                    </a:lnTo>
                    <a:lnTo>
                      <a:pt x="660" y="46"/>
                    </a:lnTo>
                    <a:lnTo>
                      <a:pt x="537" y="16"/>
                    </a:lnTo>
                    <a:lnTo>
                      <a:pt x="41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2210;p29">
                <a:extLst>
                  <a:ext uri="{FF2B5EF4-FFF2-40B4-BE49-F238E27FC236}">
                    <a16:creationId xmlns:a16="http://schemas.microsoft.com/office/drawing/2014/main" id="{B7C8C6A8-267A-6322-9234-1521D50EB70A}"/>
                  </a:ext>
                </a:extLst>
              </p:cNvPr>
              <p:cNvSpPr/>
              <p:nvPr/>
            </p:nvSpPr>
            <p:spPr>
              <a:xfrm>
                <a:off x="6773311" y="2077859"/>
                <a:ext cx="134677" cy="101580"/>
              </a:xfrm>
              <a:custGeom>
                <a:avLst/>
                <a:gdLst/>
                <a:ahLst/>
                <a:cxnLst/>
                <a:rect l="l" t="t" r="r" b="b"/>
                <a:pathLst>
                  <a:path w="7178" h="5414" extrusionOk="0">
                    <a:moveTo>
                      <a:pt x="246" y="184"/>
                    </a:moveTo>
                    <a:lnTo>
                      <a:pt x="576" y="307"/>
                    </a:lnTo>
                    <a:lnTo>
                      <a:pt x="1182" y="521"/>
                    </a:lnTo>
                    <a:lnTo>
                      <a:pt x="1550" y="667"/>
                    </a:lnTo>
                    <a:lnTo>
                      <a:pt x="1971" y="828"/>
                    </a:lnTo>
                    <a:lnTo>
                      <a:pt x="2416" y="1012"/>
                    </a:lnTo>
                    <a:lnTo>
                      <a:pt x="2876" y="1211"/>
                    </a:lnTo>
                    <a:lnTo>
                      <a:pt x="3359" y="1418"/>
                    </a:lnTo>
                    <a:lnTo>
                      <a:pt x="3834" y="1641"/>
                    </a:lnTo>
                    <a:lnTo>
                      <a:pt x="4317" y="1871"/>
                    </a:lnTo>
                    <a:lnTo>
                      <a:pt x="4777" y="2109"/>
                    </a:lnTo>
                    <a:lnTo>
                      <a:pt x="5214" y="2362"/>
                    </a:lnTo>
                    <a:lnTo>
                      <a:pt x="5421" y="2484"/>
                    </a:lnTo>
                    <a:lnTo>
                      <a:pt x="5621" y="2607"/>
                    </a:lnTo>
                    <a:lnTo>
                      <a:pt x="5805" y="2730"/>
                    </a:lnTo>
                    <a:lnTo>
                      <a:pt x="5981" y="2860"/>
                    </a:lnTo>
                    <a:lnTo>
                      <a:pt x="6150" y="2983"/>
                    </a:lnTo>
                    <a:lnTo>
                      <a:pt x="6296" y="3113"/>
                    </a:lnTo>
                    <a:lnTo>
                      <a:pt x="6403" y="3213"/>
                    </a:lnTo>
                    <a:lnTo>
                      <a:pt x="6503" y="3312"/>
                    </a:lnTo>
                    <a:lnTo>
                      <a:pt x="6595" y="3427"/>
                    </a:lnTo>
                    <a:lnTo>
                      <a:pt x="6671" y="3542"/>
                    </a:lnTo>
                    <a:lnTo>
                      <a:pt x="6748" y="3665"/>
                    </a:lnTo>
                    <a:lnTo>
                      <a:pt x="6817" y="3788"/>
                    </a:lnTo>
                    <a:lnTo>
                      <a:pt x="6871" y="3910"/>
                    </a:lnTo>
                    <a:lnTo>
                      <a:pt x="6917" y="4041"/>
                    </a:lnTo>
                    <a:lnTo>
                      <a:pt x="6955" y="4163"/>
                    </a:lnTo>
                    <a:lnTo>
                      <a:pt x="6986" y="4286"/>
                    </a:lnTo>
                    <a:lnTo>
                      <a:pt x="7009" y="4409"/>
                    </a:lnTo>
                    <a:lnTo>
                      <a:pt x="7009" y="4524"/>
                    </a:lnTo>
                    <a:lnTo>
                      <a:pt x="7009" y="4631"/>
                    </a:lnTo>
                    <a:lnTo>
                      <a:pt x="6993" y="4738"/>
                    </a:lnTo>
                    <a:lnTo>
                      <a:pt x="6963" y="4830"/>
                    </a:lnTo>
                    <a:lnTo>
                      <a:pt x="6924" y="4922"/>
                    </a:lnTo>
                    <a:lnTo>
                      <a:pt x="6886" y="4984"/>
                    </a:lnTo>
                    <a:lnTo>
                      <a:pt x="6832" y="5045"/>
                    </a:lnTo>
                    <a:lnTo>
                      <a:pt x="6779" y="5091"/>
                    </a:lnTo>
                    <a:lnTo>
                      <a:pt x="6717" y="5137"/>
                    </a:lnTo>
                    <a:lnTo>
                      <a:pt x="6641" y="5175"/>
                    </a:lnTo>
                    <a:lnTo>
                      <a:pt x="6564" y="5198"/>
                    </a:lnTo>
                    <a:lnTo>
                      <a:pt x="6480" y="5221"/>
                    </a:lnTo>
                    <a:lnTo>
                      <a:pt x="6388" y="5237"/>
                    </a:lnTo>
                    <a:lnTo>
                      <a:pt x="6288" y="5244"/>
                    </a:lnTo>
                    <a:lnTo>
                      <a:pt x="6188" y="5252"/>
                    </a:lnTo>
                    <a:lnTo>
                      <a:pt x="6073" y="5244"/>
                    </a:lnTo>
                    <a:lnTo>
                      <a:pt x="5958" y="5229"/>
                    </a:lnTo>
                    <a:lnTo>
                      <a:pt x="5835" y="5214"/>
                    </a:lnTo>
                    <a:lnTo>
                      <a:pt x="5705" y="5183"/>
                    </a:lnTo>
                    <a:lnTo>
                      <a:pt x="5567" y="5152"/>
                    </a:lnTo>
                    <a:lnTo>
                      <a:pt x="5429" y="5114"/>
                    </a:lnTo>
                    <a:lnTo>
                      <a:pt x="5237" y="5045"/>
                    </a:lnTo>
                    <a:lnTo>
                      <a:pt x="5038" y="4961"/>
                    </a:lnTo>
                    <a:lnTo>
                      <a:pt x="4839" y="4861"/>
                    </a:lnTo>
                    <a:lnTo>
                      <a:pt x="4632" y="4746"/>
                    </a:lnTo>
                    <a:lnTo>
                      <a:pt x="4432" y="4616"/>
                    </a:lnTo>
                    <a:lnTo>
                      <a:pt x="4218" y="4470"/>
                    </a:lnTo>
                    <a:lnTo>
                      <a:pt x="4011" y="4317"/>
                    </a:lnTo>
                    <a:lnTo>
                      <a:pt x="3804" y="4156"/>
                    </a:lnTo>
                    <a:lnTo>
                      <a:pt x="3597" y="3979"/>
                    </a:lnTo>
                    <a:lnTo>
                      <a:pt x="3390" y="3803"/>
                    </a:lnTo>
                    <a:lnTo>
                      <a:pt x="3183" y="3611"/>
                    </a:lnTo>
                    <a:lnTo>
                      <a:pt x="2976" y="3420"/>
                    </a:lnTo>
                    <a:lnTo>
                      <a:pt x="2577" y="3021"/>
                    </a:lnTo>
                    <a:lnTo>
                      <a:pt x="2194" y="2615"/>
                    </a:lnTo>
                    <a:lnTo>
                      <a:pt x="1826" y="2216"/>
                    </a:lnTo>
                    <a:lnTo>
                      <a:pt x="1488" y="1817"/>
                    </a:lnTo>
                    <a:lnTo>
                      <a:pt x="1174" y="1449"/>
                    </a:lnTo>
                    <a:lnTo>
                      <a:pt x="898" y="1104"/>
                    </a:lnTo>
                    <a:lnTo>
                      <a:pt x="653" y="797"/>
                    </a:lnTo>
                    <a:lnTo>
                      <a:pt x="461" y="544"/>
                    </a:lnTo>
                    <a:lnTo>
                      <a:pt x="216" y="215"/>
                    </a:lnTo>
                    <a:lnTo>
                      <a:pt x="246" y="184"/>
                    </a:lnTo>
                    <a:close/>
                    <a:moveTo>
                      <a:pt x="200" y="0"/>
                    </a:moveTo>
                    <a:lnTo>
                      <a:pt x="1" y="199"/>
                    </a:lnTo>
                    <a:lnTo>
                      <a:pt x="39" y="253"/>
                    </a:lnTo>
                    <a:lnTo>
                      <a:pt x="216" y="491"/>
                    </a:lnTo>
                    <a:lnTo>
                      <a:pt x="392" y="721"/>
                    </a:lnTo>
                    <a:lnTo>
                      <a:pt x="614" y="1012"/>
                    </a:lnTo>
                    <a:lnTo>
                      <a:pt x="890" y="1357"/>
                    </a:lnTo>
                    <a:lnTo>
                      <a:pt x="1197" y="1741"/>
                    </a:lnTo>
                    <a:lnTo>
                      <a:pt x="1550" y="2147"/>
                    </a:lnTo>
                    <a:lnTo>
                      <a:pt x="1925" y="2569"/>
                    </a:lnTo>
                    <a:lnTo>
                      <a:pt x="2324" y="2998"/>
                    </a:lnTo>
                    <a:lnTo>
                      <a:pt x="2531" y="3213"/>
                    </a:lnTo>
                    <a:lnTo>
                      <a:pt x="2746" y="3427"/>
                    </a:lnTo>
                    <a:lnTo>
                      <a:pt x="2960" y="3634"/>
                    </a:lnTo>
                    <a:lnTo>
                      <a:pt x="3183" y="3834"/>
                    </a:lnTo>
                    <a:lnTo>
                      <a:pt x="3405" y="4033"/>
                    </a:lnTo>
                    <a:lnTo>
                      <a:pt x="3627" y="4217"/>
                    </a:lnTo>
                    <a:lnTo>
                      <a:pt x="3850" y="4401"/>
                    </a:lnTo>
                    <a:lnTo>
                      <a:pt x="4072" y="4562"/>
                    </a:lnTo>
                    <a:lnTo>
                      <a:pt x="4294" y="4723"/>
                    </a:lnTo>
                    <a:lnTo>
                      <a:pt x="4517" y="4861"/>
                    </a:lnTo>
                    <a:lnTo>
                      <a:pt x="4739" y="4991"/>
                    </a:lnTo>
                    <a:lnTo>
                      <a:pt x="4954" y="5099"/>
                    </a:lnTo>
                    <a:lnTo>
                      <a:pt x="5168" y="5191"/>
                    </a:lnTo>
                    <a:lnTo>
                      <a:pt x="5383" y="5267"/>
                    </a:lnTo>
                    <a:lnTo>
                      <a:pt x="5559" y="5313"/>
                    </a:lnTo>
                    <a:lnTo>
                      <a:pt x="5728" y="5359"/>
                    </a:lnTo>
                    <a:lnTo>
                      <a:pt x="5889" y="5382"/>
                    </a:lnTo>
                    <a:lnTo>
                      <a:pt x="6027" y="5405"/>
                    </a:lnTo>
                    <a:lnTo>
                      <a:pt x="6165" y="5413"/>
                    </a:lnTo>
                    <a:lnTo>
                      <a:pt x="6288" y="5413"/>
                    </a:lnTo>
                    <a:lnTo>
                      <a:pt x="6395" y="5405"/>
                    </a:lnTo>
                    <a:lnTo>
                      <a:pt x="6503" y="5382"/>
                    </a:lnTo>
                    <a:lnTo>
                      <a:pt x="6595" y="5359"/>
                    </a:lnTo>
                    <a:lnTo>
                      <a:pt x="6679" y="5336"/>
                    </a:lnTo>
                    <a:lnTo>
                      <a:pt x="6756" y="5298"/>
                    </a:lnTo>
                    <a:lnTo>
                      <a:pt x="6817" y="5260"/>
                    </a:lnTo>
                    <a:lnTo>
                      <a:pt x="6878" y="5221"/>
                    </a:lnTo>
                    <a:lnTo>
                      <a:pt x="6932" y="5175"/>
                    </a:lnTo>
                    <a:lnTo>
                      <a:pt x="6978" y="5122"/>
                    </a:lnTo>
                    <a:lnTo>
                      <a:pt x="7016" y="5076"/>
                    </a:lnTo>
                    <a:lnTo>
                      <a:pt x="7062" y="4999"/>
                    </a:lnTo>
                    <a:lnTo>
                      <a:pt x="7093" y="4945"/>
                    </a:lnTo>
                    <a:lnTo>
                      <a:pt x="7116" y="4892"/>
                    </a:lnTo>
                    <a:lnTo>
                      <a:pt x="7147" y="4769"/>
                    </a:lnTo>
                    <a:lnTo>
                      <a:pt x="7170" y="4646"/>
                    </a:lnTo>
                    <a:lnTo>
                      <a:pt x="7177" y="4516"/>
                    </a:lnTo>
                    <a:lnTo>
                      <a:pt x="7162" y="4386"/>
                    </a:lnTo>
                    <a:lnTo>
                      <a:pt x="7147" y="4248"/>
                    </a:lnTo>
                    <a:lnTo>
                      <a:pt x="7108" y="4110"/>
                    </a:lnTo>
                    <a:lnTo>
                      <a:pt x="7062" y="3972"/>
                    </a:lnTo>
                    <a:lnTo>
                      <a:pt x="7009" y="3834"/>
                    </a:lnTo>
                    <a:lnTo>
                      <a:pt x="6947" y="3696"/>
                    </a:lnTo>
                    <a:lnTo>
                      <a:pt x="6871" y="3565"/>
                    </a:lnTo>
                    <a:lnTo>
                      <a:pt x="6786" y="3435"/>
                    </a:lnTo>
                    <a:lnTo>
                      <a:pt x="6702" y="3312"/>
                    </a:lnTo>
                    <a:lnTo>
                      <a:pt x="6610" y="3197"/>
                    </a:lnTo>
                    <a:lnTo>
                      <a:pt x="6510" y="3090"/>
                    </a:lnTo>
                    <a:lnTo>
                      <a:pt x="6403" y="2990"/>
                    </a:lnTo>
                    <a:lnTo>
                      <a:pt x="6242" y="2860"/>
                    </a:lnTo>
                    <a:lnTo>
                      <a:pt x="6066" y="2722"/>
                    </a:lnTo>
                    <a:lnTo>
                      <a:pt x="5874" y="2584"/>
                    </a:lnTo>
                    <a:lnTo>
                      <a:pt x="5674" y="2454"/>
                    </a:lnTo>
                    <a:lnTo>
                      <a:pt x="5460" y="2323"/>
                    </a:lnTo>
                    <a:lnTo>
                      <a:pt x="5245" y="2185"/>
                    </a:lnTo>
                    <a:lnTo>
                      <a:pt x="5015" y="2055"/>
                    </a:lnTo>
                    <a:lnTo>
                      <a:pt x="4777" y="1925"/>
                    </a:lnTo>
                    <a:lnTo>
                      <a:pt x="4287" y="1679"/>
                    </a:lnTo>
                    <a:lnTo>
                      <a:pt x="3781" y="1434"/>
                    </a:lnTo>
                    <a:lnTo>
                      <a:pt x="3275" y="1204"/>
                    </a:lnTo>
                    <a:lnTo>
                      <a:pt x="2776" y="989"/>
                    </a:lnTo>
                    <a:lnTo>
                      <a:pt x="2301" y="790"/>
                    </a:lnTo>
                    <a:lnTo>
                      <a:pt x="1841" y="606"/>
                    </a:lnTo>
                    <a:lnTo>
                      <a:pt x="1427" y="445"/>
                    </a:lnTo>
                    <a:lnTo>
                      <a:pt x="1059" y="307"/>
                    </a:lnTo>
                    <a:lnTo>
                      <a:pt x="499" y="107"/>
                    </a:lnTo>
                    <a:lnTo>
                      <a:pt x="246" y="15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rgbClr val="0B50A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2211;p29">
                <a:extLst>
                  <a:ext uri="{FF2B5EF4-FFF2-40B4-BE49-F238E27FC236}">
                    <a16:creationId xmlns:a16="http://schemas.microsoft.com/office/drawing/2014/main" id="{49C5B0B8-5037-0FEB-A84F-08F92D124521}"/>
                  </a:ext>
                </a:extLst>
              </p:cNvPr>
              <p:cNvSpPr/>
              <p:nvPr/>
            </p:nvSpPr>
            <p:spPr>
              <a:xfrm>
                <a:off x="6773461" y="2078290"/>
                <a:ext cx="118410" cy="120418"/>
              </a:xfrm>
              <a:custGeom>
                <a:avLst/>
                <a:gdLst/>
                <a:ahLst/>
                <a:cxnLst/>
                <a:rect l="l" t="t" r="r" b="b"/>
                <a:pathLst>
                  <a:path w="6311" h="6418" extrusionOk="0">
                    <a:moveTo>
                      <a:pt x="238" y="184"/>
                    </a:moveTo>
                    <a:lnTo>
                      <a:pt x="545" y="360"/>
                    </a:lnTo>
                    <a:lnTo>
                      <a:pt x="1097" y="682"/>
                    </a:lnTo>
                    <a:lnTo>
                      <a:pt x="1442" y="889"/>
                    </a:lnTo>
                    <a:lnTo>
                      <a:pt x="1818" y="1127"/>
                    </a:lnTo>
                    <a:lnTo>
                      <a:pt x="2224" y="1388"/>
                    </a:lnTo>
                    <a:lnTo>
                      <a:pt x="2646" y="1664"/>
                    </a:lnTo>
                    <a:lnTo>
                      <a:pt x="3083" y="1955"/>
                    </a:lnTo>
                    <a:lnTo>
                      <a:pt x="3520" y="2254"/>
                    </a:lnTo>
                    <a:lnTo>
                      <a:pt x="3941" y="2569"/>
                    </a:lnTo>
                    <a:lnTo>
                      <a:pt x="4355" y="2883"/>
                    </a:lnTo>
                    <a:lnTo>
                      <a:pt x="4746" y="3205"/>
                    </a:lnTo>
                    <a:lnTo>
                      <a:pt x="4923" y="3366"/>
                    </a:lnTo>
                    <a:lnTo>
                      <a:pt x="5099" y="3527"/>
                    </a:lnTo>
                    <a:lnTo>
                      <a:pt x="5260" y="3680"/>
                    </a:lnTo>
                    <a:lnTo>
                      <a:pt x="5413" y="3834"/>
                    </a:lnTo>
                    <a:lnTo>
                      <a:pt x="5551" y="3987"/>
                    </a:lnTo>
                    <a:lnTo>
                      <a:pt x="5674" y="4140"/>
                    </a:lnTo>
                    <a:lnTo>
                      <a:pt x="5766" y="4255"/>
                    </a:lnTo>
                    <a:lnTo>
                      <a:pt x="5843" y="4378"/>
                    </a:lnTo>
                    <a:lnTo>
                      <a:pt x="5912" y="4501"/>
                    </a:lnTo>
                    <a:lnTo>
                      <a:pt x="5973" y="4631"/>
                    </a:lnTo>
                    <a:lnTo>
                      <a:pt x="6019" y="4761"/>
                    </a:lnTo>
                    <a:lnTo>
                      <a:pt x="6065" y="4899"/>
                    </a:lnTo>
                    <a:lnTo>
                      <a:pt x="6104" y="5030"/>
                    </a:lnTo>
                    <a:lnTo>
                      <a:pt x="6127" y="5160"/>
                    </a:lnTo>
                    <a:lnTo>
                      <a:pt x="6142" y="5290"/>
                    </a:lnTo>
                    <a:lnTo>
                      <a:pt x="6150" y="5413"/>
                    </a:lnTo>
                    <a:lnTo>
                      <a:pt x="6142" y="5536"/>
                    </a:lnTo>
                    <a:lnTo>
                      <a:pt x="6134" y="5651"/>
                    </a:lnTo>
                    <a:lnTo>
                      <a:pt x="6111" y="5758"/>
                    </a:lnTo>
                    <a:lnTo>
                      <a:pt x="6073" y="5858"/>
                    </a:lnTo>
                    <a:lnTo>
                      <a:pt x="6027" y="5950"/>
                    </a:lnTo>
                    <a:lnTo>
                      <a:pt x="5973" y="6034"/>
                    </a:lnTo>
                    <a:lnTo>
                      <a:pt x="5920" y="6088"/>
                    </a:lnTo>
                    <a:lnTo>
                      <a:pt x="5866" y="6134"/>
                    </a:lnTo>
                    <a:lnTo>
                      <a:pt x="5797" y="6172"/>
                    </a:lnTo>
                    <a:lnTo>
                      <a:pt x="5728" y="6203"/>
                    </a:lnTo>
                    <a:lnTo>
                      <a:pt x="5651" y="6226"/>
                    </a:lnTo>
                    <a:lnTo>
                      <a:pt x="5574" y="6241"/>
                    </a:lnTo>
                    <a:lnTo>
                      <a:pt x="5482" y="6249"/>
                    </a:lnTo>
                    <a:lnTo>
                      <a:pt x="5390" y="6249"/>
                    </a:lnTo>
                    <a:lnTo>
                      <a:pt x="5291" y="6241"/>
                    </a:lnTo>
                    <a:lnTo>
                      <a:pt x="5191" y="6226"/>
                    </a:lnTo>
                    <a:lnTo>
                      <a:pt x="5084" y="6203"/>
                    </a:lnTo>
                    <a:lnTo>
                      <a:pt x="4969" y="6164"/>
                    </a:lnTo>
                    <a:lnTo>
                      <a:pt x="4846" y="6126"/>
                    </a:lnTo>
                    <a:lnTo>
                      <a:pt x="4723" y="6080"/>
                    </a:lnTo>
                    <a:lnTo>
                      <a:pt x="4601" y="6019"/>
                    </a:lnTo>
                    <a:lnTo>
                      <a:pt x="4470" y="5957"/>
                    </a:lnTo>
                    <a:lnTo>
                      <a:pt x="4286" y="5858"/>
                    </a:lnTo>
                    <a:lnTo>
                      <a:pt x="4110" y="5735"/>
                    </a:lnTo>
                    <a:lnTo>
                      <a:pt x="3934" y="5597"/>
                    </a:lnTo>
                    <a:lnTo>
                      <a:pt x="3750" y="5451"/>
                    </a:lnTo>
                    <a:lnTo>
                      <a:pt x="3573" y="5290"/>
                    </a:lnTo>
                    <a:lnTo>
                      <a:pt x="3389" y="5106"/>
                    </a:lnTo>
                    <a:lnTo>
                      <a:pt x="3213" y="4922"/>
                    </a:lnTo>
                    <a:lnTo>
                      <a:pt x="3037" y="4723"/>
                    </a:lnTo>
                    <a:lnTo>
                      <a:pt x="2868" y="4516"/>
                    </a:lnTo>
                    <a:lnTo>
                      <a:pt x="2692" y="4301"/>
                    </a:lnTo>
                    <a:lnTo>
                      <a:pt x="2523" y="4079"/>
                    </a:lnTo>
                    <a:lnTo>
                      <a:pt x="2354" y="3857"/>
                    </a:lnTo>
                    <a:lnTo>
                      <a:pt x="2032" y="3397"/>
                    </a:lnTo>
                    <a:lnTo>
                      <a:pt x="1726" y="2929"/>
                    </a:lnTo>
                    <a:lnTo>
                      <a:pt x="1434" y="2461"/>
                    </a:lnTo>
                    <a:lnTo>
                      <a:pt x="1174" y="2017"/>
                    </a:lnTo>
                    <a:lnTo>
                      <a:pt x="928" y="1595"/>
                    </a:lnTo>
                    <a:lnTo>
                      <a:pt x="714" y="1204"/>
                    </a:lnTo>
                    <a:lnTo>
                      <a:pt x="530" y="866"/>
                    </a:lnTo>
                    <a:lnTo>
                      <a:pt x="384" y="575"/>
                    </a:lnTo>
                    <a:lnTo>
                      <a:pt x="200" y="215"/>
                    </a:lnTo>
                    <a:lnTo>
                      <a:pt x="238" y="184"/>
                    </a:lnTo>
                    <a:close/>
                    <a:moveTo>
                      <a:pt x="231" y="0"/>
                    </a:moveTo>
                    <a:lnTo>
                      <a:pt x="1" y="153"/>
                    </a:lnTo>
                    <a:lnTo>
                      <a:pt x="31" y="215"/>
                    </a:lnTo>
                    <a:lnTo>
                      <a:pt x="154" y="483"/>
                    </a:lnTo>
                    <a:lnTo>
                      <a:pt x="284" y="744"/>
                    </a:lnTo>
                    <a:lnTo>
                      <a:pt x="461" y="1066"/>
                    </a:lnTo>
                    <a:lnTo>
                      <a:pt x="668" y="1457"/>
                    </a:lnTo>
                    <a:lnTo>
                      <a:pt x="905" y="1886"/>
                    </a:lnTo>
                    <a:lnTo>
                      <a:pt x="1174" y="2346"/>
                    </a:lnTo>
                    <a:lnTo>
                      <a:pt x="1473" y="2829"/>
                    </a:lnTo>
                    <a:lnTo>
                      <a:pt x="1787" y="3328"/>
                    </a:lnTo>
                    <a:lnTo>
                      <a:pt x="1956" y="3573"/>
                    </a:lnTo>
                    <a:lnTo>
                      <a:pt x="2124" y="3818"/>
                    </a:lnTo>
                    <a:lnTo>
                      <a:pt x="2301" y="4064"/>
                    </a:lnTo>
                    <a:lnTo>
                      <a:pt x="2485" y="4301"/>
                    </a:lnTo>
                    <a:lnTo>
                      <a:pt x="2669" y="4531"/>
                    </a:lnTo>
                    <a:lnTo>
                      <a:pt x="2853" y="4754"/>
                    </a:lnTo>
                    <a:lnTo>
                      <a:pt x="3037" y="4968"/>
                    </a:lnTo>
                    <a:lnTo>
                      <a:pt x="3228" y="5175"/>
                    </a:lnTo>
                    <a:lnTo>
                      <a:pt x="3420" y="5367"/>
                    </a:lnTo>
                    <a:lnTo>
                      <a:pt x="3619" y="5543"/>
                    </a:lnTo>
                    <a:lnTo>
                      <a:pt x="3811" y="5712"/>
                    </a:lnTo>
                    <a:lnTo>
                      <a:pt x="4003" y="5858"/>
                    </a:lnTo>
                    <a:lnTo>
                      <a:pt x="4202" y="5988"/>
                    </a:lnTo>
                    <a:lnTo>
                      <a:pt x="4394" y="6095"/>
                    </a:lnTo>
                    <a:lnTo>
                      <a:pt x="4578" y="6187"/>
                    </a:lnTo>
                    <a:lnTo>
                      <a:pt x="4746" y="6256"/>
                    </a:lnTo>
                    <a:lnTo>
                      <a:pt x="4907" y="6318"/>
                    </a:lnTo>
                    <a:lnTo>
                      <a:pt x="5053" y="6356"/>
                    </a:lnTo>
                    <a:lnTo>
                      <a:pt x="5191" y="6387"/>
                    </a:lnTo>
                    <a:lnTo>
                      <a:pt x="5314" y="6410"/>
                    </a:lnTo>
                    <a:lnTo>
                      <a:pt x="5436" y="6417"/>
                    </a:lnTo>
                    <a:lnTo>
                      <a:pt x="5544" y="6410"/>
                    </a:lnTo>
                    <a:lnTo>
                      <a:pt x="5636" y="6394"/>
                    </a:lnTo>
                    <a:lnTo>
                      <a:pt x="5728" y="6379"/>
                    </a:lnTo>
                    <a:lnTo>
                      <a:pt x="5804" y="6348"/>
                    </a:lnTo>
                    <a:lnTo>
                      <a:pt x="5881" y="6318"/>
                    </a:lnTo>
                    <a:lnTo>
                      <a:pt x="5943" y="6272"/>
                    </a:lnTo>
                    <a:lnTo>
                      <a:pt x="6004" y="6233"/>
                    </a:lnTo>
                    <a:lnTo>
                      <a:pt x="6050" y="6180"/>
                    </a:lnTo>
                    <a:lnTo>
                      <a:pt x="6096" y="6134"/>
                    </a:lnTo>
                    <a:lnTo>
                      <a:pt x="6127" y="6095"/>
                    </a:lnTo>
                    <a:lnTo>
                      <a:pt x="6188" y="5996"/>
                    </a:lnTo>
                    <a:lnTo>
                      <a:pt x="6242" y="5881"/>
                    </a:lnTo>
                    <a:lnTo>
                      <a:pt x="6272" y="5766"/>
                    </a:lnTo>
                    <a:lnTo>
                      <a:pt x="6295" y="5635"/>
                    </a:lnTo>
                    <a:lnTo>
                      <a:pt x="6311" y="5505"/>
                    </a:lnTo>
                    <a:lnTo>
                      <a:pt x="6311" y="5367"/>
                    </a:lnTo>
                    <a:lnTo>
                      <a:pt x="6295" y="5229"/>
                    </a:lnTo>
                    <a:lnTo>
                      <a:pt x="6272" y="5091"/>
                    </a:lnTo>
                    <a:lnTo>
                      <a:pt x="6242" y="4945"/>
                    </a:lnTo>
                    <a:lnTo>
                      <a:pt x="6203" y="4807"/>
                    </a:lnTo>
                    <a:lnTo>
                      <a:pt x="6157" y="4669"/>
                    </a:lnTo>
                    <a:lnTo>
                      <a:pt x="6096" y="4531"/>
                    </a:lnTo>
                    <a:lnTo>
                      <a:pt x="6035" y="4401"/>
                    </a:lnTo>
                    <a:lnTo>
                      <a:pt x="5966" y="4271"/>
                    </a:lnTo>
                    <a:lnTo>
                      <a:pt x="5889" y="4148"/>
                    </a:lnTo>
                    <a:lnTo>
                      <a:pt x="5804" y="4041"/>
                    </a:lnTo>
                    <a:lnTo>
                      <a:pt x="5666" y="3880"/>
                    </a:lnTo>
                    <a:lnTo>
                      <a:pt x="5521" y="3711"/>
                    </a:lnTo>
                    <a:lnTo>
                      <a:pt x="5352" y="3550"/>
                    </a:lnTo>
                    <a:lnTo>
                      <a:pt x="5183" y="3381"/>
                    </a:lnTo>
                    <a:lnTo>
                      <a:pt x="4999" y="3213"/>
                    </a:lnTo>
                    <a:lnTo>
                      <a:pt x="4800" y="3044"/>
                    </a:lnTo>
                    <a:lnTo>
                      <a:pt x="4601" y="2875"/>
                    </a:lnTo>
                    <a:lnTo>
                      <a:pt x="4386" y="2707"/>
                    </a:lnTo>
                    <a:lnTo>
                      <a:pt x="3949" y="2369"/>
                    </a:lnTo>
                    <a:lnTo>
                      <a:pt x="3497" y="2040"/>
                    </a:lnTo>
                    <a:lnTo>
                      <a:pt x="3044" y="1725"/>
                    </a:lnTo>
                    <a:lnTo>
                      <a:pt x="2592" y="1426"/>
                    </a:lnTo>
                    <a:lnTo>
                      <a:pt x="2155" y="1142"/>
                    </a:lnTo>
                    <a:lnTo>
                      <a:pt x="1741" y="882"/>
                    </a:lnTo>
                    <a:lnTo>
                      <a:pt x="1358" y="652"/>
                    </a:lnTo>
                    <a:lnTo>
                      <a:pt x="1013" y="452"/>
                    </a:lnTo>
                    <a:lnTo>
                      <a:pt x="499" y="153"/>
                    </a:lnTo>
                    <a:lnTo>
                      <a:pt x="269" y="23"/>
                    </a:lnTo>
                    <a:lnTo>
                      <a:pt x="23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2212;p29">
                <a:extLst>
                  <a:ext uri="{FF2B5EF4-FFF2-40B4-BE49-F238E27FC236}">
                    <a16:creationId xmlns:a16="http://schemas.microsoft.com/office/drawing/2014/main" id="{4312EBC1-9682-2F8E-D12E-E2C3FFFAECC9}"/>
                  </a:ext>
                </a:extLst>
              </p:cNvPr>
              <p:cNvSpPr/>
              <p:nvPr/>
            </p:nvSpPr>
            <p:spPr>
              <a:xfrm>
                <a:off x="6773892" y="2077427"/>
                <a:ext cx="144584" cy="85313"/>
              </a:xfrm>
              <a:custGeom>
                <a:avLst/>
                <a:gdLst/>
                <a:ahLst/>
                <a:cxnLst/>
                <a:rect l="l" t="t" r="r" b="b"/>
                <a:pathLst>
                  <a:path w="7706" h="4547" extrusionOk="0">
                    <a:moveTo>
                      <a:pt x="238" y="176"/>
                    </a:moveTo>
                    <a:lnTo>
                      <a:pt x="583" y="245"/>
                    </a:lnTo>
                    <a:lnTo>
                      <a:pt x="1204" y="383"/>
                    </a:lnTo>
                    <a:lnTo>
                      <a:pt x="1595" y="468"/>
                    </a:lnTo>
                    <a:lnTo>
                      <a:pt x="2032" y="575"/>
                    </a:lnTo>
                    <a:lnTo>
                      <a:pt x="2500" y="690"/>
                    </a:lnTo>
                    <a:lnTo>
                      <a:pt x="2983" y="820"/>
                    </a:lnTo>
                    <a:lnTo>
                      <a:pt x="3489" y="966"/>
                    </a:lnTo>
                    <a:lnTo>
                      <a:pt x="3995" y="1119"/>
                    </a:lnTo>
                    <a:lnTo>
                      <a:pt x="4501" y="1280"/>
                    </a:lnTo>
                    <a:lnTo>
                      <a:pt x="4992" y="1457"/>
                    </a:lnTo>
                    <a:lnTo>
                      <a:pt x="5459" y="1641"/>
                    </a:lnTo>
                    <a:lnTo>
                      <a:pt x="5682" y="1733"/>
                    </a:lnTo>
                    <a:lnTo>
                      <a:pt x="5897" y="1833"/>
                    </a:lnTo>
                    <a:lnTo>
                      <a:pt x="6096" y="1932"/>
                    </a:lnTo>
                    <a:lnTo>
                      <a:pt x="6288" y="2032"/>
                    </a:lnTo>
                    <a:lnTo>
                      <a:pt x="6472" y="2132"/>
                    </a:lnTo>
                    <a:lnTo>
                      <a:pt x="6633" y="2239"/>
                    </a:lnTo>
                    <a:lnTo>
                      <a:pt x="6755" y="2323"/>
                    </a:lnTo>
                    <a:lnTo>
                      <a:pt x="6863" y="2408"/>
                    </a:lnTo>
                    <a:lnTo>
                      <a:pt x="6970" y="2507"/>
                    </a:lnTo>
                    <a:lnTo>
                      <a:pt x="7070" y="2615"/>
                    </a:lnTo>
                    <a:lnTo>
                      <a:pt x="7154" y="2722"/>
                    </a:lnTo>
                    <a:lnTo>
                      <a:pt x="7238" y="2837"/>
                    </a:lnTo>
                    <a:lnTo>
                      <a:pt x="7315" y="2952"/>
                    </a:lnTo>
                    <a:lnTo>
                      <a:pt x="7376" y="3067"/>
                    </a:lnTo>
                    <a:lnTo>
                      <a:pt x="7438" y="3190"/>
                    </a:lnTo>
                    <a:lnTo>
                      <a:pt x="7476" y="3305"/>
                    </a:lnTo>
                    <a:lnTo>
                      <a:pt x="7514" y="3420"/>
                    </a:lnTo>
                    <a:lnTo>
                      <a:pt x="7537" y="3535"/>
                    </a:lnTo>
                    <a:lnTo>
                      <a:pt x="7545" y="3642"/>
                    </a:lnTo>
                    <a:lnTo>
                      <a:pt x="7545" y="3749"/>
                    </a:lnTo>
                    <a:lnTo>
                      <a:pt x="7537" y="3849"/>
                    </a:lnTo>
                    <a:lnTo>
                      <a:pt x="7507" y="3941"/>
                    </a:lnTo>
                    <a:lnTo>
                      <a:pt x="7476" y="4010"/>
                    </a:lnTo>
                    <a:lnTo>
                      <a:pt x="7430" y="4071"/>
                    </a:lnTo>
                    <a:lnTo>
                      <a:pt x="7384" y="4133"/>
                    </a:lnTo>
                    <a:lnTo>
                      <a:pt x="7330" y="4186"/>
                    </a:lnTo>
                    <a:lnTo>
                      <a:pt x="7261" y="4232"/>
                    </a:lnTo>
                    <a:lnTo>
                      <a:pt x="7192" y="4271"/>
                    </a:lnTo>
                    <a:lnTo>
                      <a:pt x="7108" y="4301"/>
                    </a:lnTo>
                    <a:lnTo>
                      <a:pt x="7016" y="4332"/>
                    </a:lnTo>
                    <a:lnTo>
                      <a:pt x="6924" y="4355"/>
                    </a:lnTo>
                    <a:lnTo>
                      <a:pt x="6817" y="4370"/>
                    </a:lnTo>
                    <a:lnTo>
                      <a:pt x="6709" y="4378"/>
                    </a:lnTo>
                    <a:lnTo>
                      <a:pt x="6594" y="4386"/>
                    </a:lnTo>
                    <a:lnTo>
                      <a:pt x="6464" y="4378"/>
                    </a:lnTo>
                    <a:lnTo>
                      <a:pt x="6334" y="4370"/>
                    </a:lnTo>
                    <a:lnTo>
                      <a:pt x="6196" y="4363"/>
                    </a:lnTo>
                    <a:lnTo>
                      <a:pt x="6050" y="4340"/>
                    </a:lnTo>
                    <a:lnTo>
                      <a:pt x="5850" y="4301"/>
                    </a:lnTo>
                    <a:lnTo>
                      <a:pt x="5643" y="4240"/>
                    </a:lnTo>
                    <a:lnTo>
                      <a:pt x="5429" y="4171"/>
                    </a:lnTo>
                    <a:lnTo>
                      <a:pt x="5214" y="4079"/>
                    </a:lnTo>
                    <a:lnTo>
                      <a:pt x="4992" y="3979"/>
                    </a:lnTo>
                    <a:lnTo>
                      <a:pt x="4769" y="3872"/>
                    </a:lnTo>
                    <a:lnTo>
                      <a:pt x="4539" y="3749"/>
                    </a:lnTo>
                    <a:lnTo>
                      <a:pt x="4309" y="3611"/>
                    </a:lnTo>
                    <a:lnTo>
                      <a:pt x="4079" y="3473"/>
                    </a:lnTo>
                    <a:lnTo>
                      <a:pt x="3849" y="3320"/>
                    </a:lnTo>
                    <a:lnTo>
                      <a:pt x="3619" y="3167"/>
                    </a:lnTo>
                    <a:lnTo>
                      <a:pt x="3389" y="2998"/>
                    </a:lnTo>
                    <a:lnTo>
                      <a:pt x="2937" y="2661"/>
                    </a:lnTo>
                    <a:lnTo>
                      <a:pt x="2500" y="2316"/>
                    </a:lnTo>
                    <a:lnTo>
                      <a:pt x="2086" y="1963"/>
                    </a:lnTo>
                    <a:lnTo>
                      <a:pt x="1687" y="1626"/>
                    </a:lnTo>
                    <a:lnTo>
                      <a:pt x="1327" y="1296"/>
                    </a:lnTo>
                    <a:lnTo>
                      <a:pt x="1005" y="997"/>
                    </a:lnTo>
                    <a:lnTo>
                      <a:pt x="729" y="728"/>
                    </a:lnTo>
                    <a:lnTo>
                      <a:pt x="499" y="498"/>
                    </a:lnTo>
                    <a:lnTo>
                      <a:pt x="208" y="207"/>
                    </a:lnTo>
                    <a:lnTo>
                      <a:pt x="238" y="176"/>
                    </a:lnTo>
                    <a:close/>
                    <a:moveTo>
                      <a:pt x="169" y="0"/>
                    </a:moveTo>
                    <a:lnTo>
                      <a:pt x="1" y="222"/>
                    </a:lnTo>
                    <a:lnTo>
                      <a:pt x="47" y="268"/>
                    </a:lnTo>
                    <a:lnTo>
                      <a:pt x="254" y="483"/>
                    </a:lnTo>
                    <a:lnTo>
                      <a:pt x="453" y="690"/>
                    </a:lnTo>
                    <a:lnTo>
                      <a:pt x="721" y="943"/>
                    </a:lnTo>
                    <a:lnTo>
                      <a:pt x="1036" y="1242"/>
                    </a:lnTo>
                    <a:lnTo>
                      <a:pt x="1396" y="1579"/>
                    </a:lnTo>
                    <a:lnTo>
                      <a:pt x="1795" y="1932"/>
                    </a:lnTo>
                    <a:lnTo>
                      <a:pt x="2232" y="2308"/>
                    </a:lnTo>
                    <a:lnTo>
                      <a:pt x="2684" y="2676"/>
                    </a:lnTo>
                    <a:lnTo>
                      <a:pt x="2922" y="2860"/>
                    </a:lnTo>
                    <a:lnTo>
                      <a:pt x="3159" y="3036"/>
                    </a:lnTo>
                    <a:lnTo>
                      <a:pt x="3405" y="3213"/>
                    </a:lnTo>
                    <a:lnTo>
                      <a:pt x="3650" y="3381"/>
                    </a:lnTo>
                    <a:lnTo>
                      <a:pt x="3895" y="3550"/>
                    </a:lnTo>
                    <a:lnTo>
                      <a:pt x="4141" y="3703"/>
                    </a:lnTo>
                    <a:lnTo>
                      <a:pt x="4386" y="3849"/>
                    </a:lnTo>
                    <a:lnTo>
                      <a:pt x="4631" y="3979"/>
                    </a:lnTo>
                    <a:lnTo>
                      <a:pt x="4877" y="4110"/>
                    </a:lnTo>
                    <a:lnTo>
                      <a:pt x="5114" y="4217"/>
                    </a:lnTo>
                    <a:lnTo>
                      <a:pt x="5352" y="4309"/>
                    </a:lnTo>
                    <a:lnTo>
                      <a:pt x="5582" y="4393"/>
                    </a:lnTo>
                    <a:lnTo>
                      <a:pt x="5804" y="4455"/>
                    </a:lnTo>
                    <a:lnTo>
                      <a:pt x="6027" y="4493"/>
                    </a:lnTo>
                    <a:lnTo>
                      <a:pt x="6196" y="4524"/>
                    </a:lnTo>
                    <a:lnTo>
                      <a:pt x="6349" y="4539"/>
                    </a:lnTo>
                    <a:lnTo>
                      <a:pt x="6495" y="4547"/>
                    </a:lnTo>
                    <a:lnTo>
                      <a:pt x="6633" y="4547"/>
                    </a:lnTo>
                    <a:lnTo>
                      <a:pt x="6755" y="4539"/>
                    </a:lnTo>
                    <a:lnTo>
                      <a:pt x="6870" y="4524"/>
                    </a:lnTo>
                    <a:lnTo>
                      <a:pt x="6978" y="4508"/>
                    </a:lnTo>
                    <a:lnTo>
                      <a:pt x="7070" y="4485"/>
                    </a:lnTo>
                    <a:lnTo>
                      <a:pt x="7162" y="4455"/>
                    </a:lnTo>
                    <a:lnTo>
                      <a:pt x="7238" y="4424"/>
                    </a:lnTo>
                    <a:lnTo>
                      <a:pt x="7315" y="4386"/>
                    </a:lnTo>
                    <a:lnTo>
                      <a:pt x="7376" y="4347"/>
                    </a:lnTo>
                    <a:lnTo>
                      <a:pt x="7430" y="4309"/>
                    </a:lnTo>
                    <a:lnTo>
                      <a:pt x="7484" y="4263"/>
                    </a:lnTo>
                    <a:lnTo>
                      <a:pt x="7530" y="4217"/>
                    </a:lnTo>
                    <a:lnTo>
                      <a:pt x="7568" y="4163"/>
                    </a:lnTo>
                    <a:lnTo>
                      <a:pt x="7614" y="4087"/>
                    </a:lnTo>
                    <a:lnTo>
                      <a:pt x="7652" y="4002"/>
                    </a:lnTo>
                    <a:lnTo>
                      <a:pt x="7675" y="3941"/>
                    </a:lnTo>
                    <a:lnTo>
                      <a:pt x="7691" y="3887"/>
                    </a:lnTo>
                    <a:lnTo>
                      <a:pt x="7706" y="3765"/>
                    </a:lnTo>
                    <a:lnTo>
                      <a:pt x="7706" y="3634"/>
                    </a:lnTo>
                    <a:lnTo>
                      <a:pt x="7698" y="3504"/>
                    </a:lnTo>
                    <a:lnTo>
                      <a:pt x="7668" y="3374"/>
                    </a:lnTo>
                    <a:lnTo>
                      <a:pt x="7629" y="3243"/>
                    </a:lnTo>
                    <a:lnTo>
                      <a:pt x="7576" y="3113"/>
                    </a:lnTo>
                    <a:lnTo>
                      <a:pt x="7514" y="2983"/>
                    </a:lnTo>
                    <a:lnTo>
                      <a:pt x="7438" y="2852"/>
                    </a:lnTo>
                    <a:lnTo>
                      <a:pt x="7353" y="2722"/>
                    </a:lnTo>
                    <a:lnTo>
                      <a:pt x="7261" y="2607"/>
                    </a:lnTo>
                    <a:lnTo>
                      <a:pt x="7169" y="2492"/>
                    </a:lnTo>
                    <a:lnTo>
                      <a:pt x="7062" y="2377"/>
                    </a:lnTo>
                    <a:lnTo>
                      <a:pt x="6955" y="2277"/>
                    </a:lnTo>
                    <a:lnTo>
                      <a:pt x="6840" y="2185"/>
                    </a:lnTo>
                    <a:lnTo>
                      <a:pt x="6725" y="2101"/>
                    </a:lnTo>
                    <a:lnTo>
                      <a:pt x="6548" y="1994"/>
                    </a:lnTo>
                    <a:lnTo>
                      <a:pt x="6349" y="1879"/>
                    </a:lnTo>
                    <a:lnTo>
                      <a:pt x="6142" y="1779"/>
                    </a:lnTo>
                    <a:lnTo>
                      <a:pt x="5927" y="1672"/>
                    </a:lnTo>
                    <a:lnTo>
                      <a:pt x="5697" y="1564"/>
                    </a:lnTo>
                    <a:lnTo>
                      <a:pt x="5459" y="1464"/>
                    </a:lnTo>
                    <a:lnTo>
                      <a:pt x="5214" y="1372"/>
                    </a:lnTo>
                    <a:lnTo>
                      <a:pt x="4961" y="1273"/>
                    </a:lnTo>
                    <a:lnTo>
                      <a:pt x="4447" y="1096"/>
                    </a:lnTo>
                    <a:lnTo>
                      <a:pt x="3911" y="920"/>
                    </a:lnTo>
                    <a:lnTo>
                      <a:pt x="3382" y="767"/>
                    </a:lnTo>
                    <a:lnTo>
                      <a:pt x="2860" y="621"/>
                    </a:lnTo>
                    <a:lnTo>
                      <a:pt x="2354" y="491"/>
                    </a:lnTo>
                    <a:lnTo>
                      <a:pt x="1879" y="368"/>
                    </a:lnTo>
                    <a:lnTo>
                      <a:pt x="1442" y="268"/>
                    </a:lnTo>
                    <a:lnTo>
                      <a:pt x="1059" y="184"/>
                    </a:lnTo>
                    <a:lnTo>
                      <a:pt x="476" y="61"/>
                    </a:lnTo>
                    <a:lnTo>
                      <a:pt x="215" y="8"/>
                    </a:lnTo>
                    <a:lnTo>
                      <a:pt x="16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2213;p29">
                <a:extLst>
                  <a:ext uri="{FF2B5EF4-FFF2-40B4-BE49-F238E27FC236}">
                    <a16:creationId xmlns:a16="http://schemas.microsoft.com/office/drawing/2014/main" id="{387BF8D9-B3D4-FA71-4428-7A7B4610DC77}"/>
                  </a:ext>
                </a:extLst>
              </p:cNvPr>
              <p:cNvSpPr/>
              <p:nvPr/>
            </p:nvSpPr>
            <p:spPr>
              <a:xfrm>
                <a:off x="6774324" y="2076996"/>
                <a:ext cx="125165" cy="113232"/>
              </a:xfrm>
              <a:custGeom>
                <a:avLst/>
                <a:gdLst/>
                <a:ahLst/>
                <a:cxnLst/>
                <a:rect l="l" t="t" r="r" b="b"/>
                <a:pathLst>
                  <a:path w="6671" h="6035" extrusionOk="0">
                    <a:moveTo>
                      <a:pt x="238" y="192"/>
                    </a:moveTo>
                    <a:lnTo>
                      <a:pt x="560" y="345"/>
                    </a:lnTo>
                    <a:lnTo>
                      <a:pt x="1128" y="629"/>
                    </a:lnTo>
                    <a:lnTo>
                      <a:pt x="1488" y="813"/>
                    </a:lnTo>
                    <a:lnTo>
                      <a:pt x="1879" y="1020"/>
                    </a:lnTo>
                    <a:lnTo>
                      <a:pt x="2308" y="1242"/>
                    </a:lnTo>
                    <a:lnTo>
                      <a:pt x="2745" y="1487"/>
                    </a:lnTo>
                    <a:lnTo>
                      <a:pt x="3198" y="1748"/>
                    </a:lnTo>
                    <a:lnTo>
                      <a:pt x="3658" y="2024"/>
                    </a:lnTo>
                    <a:lnTo>
                      <a:pt x="4102" y="2300"/>
                    </a:lnTo>
                    <a:lnTo>
                      <a:pt x="4539" y="2592"/>
                    </a:lnTo>
                    <a:lnTo>
                      <a:pt x="4946" y="2883"/>
                    </a:lnTo>
                    <a:lnTo>
                      <a:pt x="5137" y="3029"/>
                    </a:lnTo>
                    <a:lnTo>
                      <a:pt x="5321" y="3174"/>
                    </a:lnTo>
                    <a:lnTo>
                      <a:pt x="5498" y="3320"/>
                    </a:lnTo>
                    <a:lnTo>
                      <a:pt x="5659" y="3466"/>
                    </a:lnTo>
                    <a:lnTo>
                      <a:pt x="5804" y="3604"/>
                    </a:lnTo>
                    <a:lnTo>
                      <a:pt x="5943" y="3749"/>
                    </a:lnTo>
                    <a:lnTo>
                      <a:pt x="6035" y="3857"/>
                    </a:lnTo>
                    <a:lnTo>
                      <a:pt x="6127" y="3972"/>
                    </a:lnTo>
                    <a:lnTo>
                      <a:pt x="6203" y="4094"/>
                    </a:lnTo>
                    <a:lnTo>
                      <a:pt x="6272" y="4217"/>
                    </a:lnTo>
                    <a:lnTo>
                      <a:pt x="6334" y="4347"/>
                    </a:lnTo>
                    <a:lnTo>
                      <a:pt x="6387" y="4478"/>
                    </a:lnTo>
                    <a:lnTo>
                      <a:pt x="6426" y="4608"/>
                    </a:lnTo>
                    <a:lnTo>
                      <a:pt x="6464" y="4738"/>
                    </a:lnTo>
                    <a:lnTo>
                      <a:pt x="6487" y="4869"/>
                    </a:lnTo>
                    <a:lnTo>
                      <a:pt x="6502" y="4991"/>
                    </a:lnTo>
                    <a:lnTo>
                      <a:pt x="6510" y="5114"/>
                    </a:lnTo>
                    <a:lnTo>
                      <a:pt x="6502" y="5229"/>
                    </a:lnTo>
                    <a:lnTo>
                      <a:pt x="6487" y="5336"/>
                    </a:lnTo>
                    <a:lnTo>
                      <a:pt x="6464" y="5436"/>
                    </a:lnTo>
                    <a:lnTo>
                      <a:pt x="6426" y="5528"/>
                    </a:lnTo>
                    <a:lnTo>
                      <a:pt x="6372" y="5612"/>
                    </a:lnTo>
                    <a:lnTo>
                      <a:pt x="6372" y="5620"/>
                    </a:lnTo>
                    <a:lnTo>
                      <a:pt x="6326" y="5674"/>
                    </a:lnTo>
                    <a:lnTo>
                      <a:pt x="6265" y="5727"/>
                    </a:lnTo>
                    <a:lnTo>
                      <a:pt x="6203" y="5773"/>
                    </a:lnTo>
                    <a:lnTo>
                      <a:pt x="6142" y="5804"/>
                    </a:lnTo>
                    <a:lnTo>
                      <a:pt x="6065" y="5835"/>
                    </a:lnTo>
                    <a:lnTo>
                      <a:pt x="5981" y="5858"/>
                    </a:lnTo>
                    <a:lnTo>
                      <a:pt x="5897" y="5865"/>
                    </a:lnTo>
                    <a:lnTo>
                      <a:pt x="5804" y="5873"/>
                    </a:lnTo>
                    <a:lnTo>
                      <a:pt x="5705" y="5873"/>
                    </a:lnTo>
                    <a:lnTo>
                      <a:pt x="5605" y="5865"/>
                    </a:lnTo>
                    <a:lnTo>
                      <a:pt x="5490" y="5842"/>
                    </a:lnTo>
                    <a:lnTo>
                      <a:pt x="5375" y="5819"/>
                    </a:lnTo>
                    <a:lnTo>
                      <a:pt x="5260" y="5789"/>
                    </a:lnTo>
                    <a:lnTo>
                      <a:pt x="5130" y="5750"/>
                    </a:lnTo>
                    <a:lnTo>
                      <a:pt x="4999" y="5697"/>
                    </a:lnTo>
                    <a:lnTo>
                      <a:pt x="4869" y="5643"/>
                    </a:lnTo>
                    <a:lnTo>
                      <a:pt x="4677" y="5559"/>
                    </a:lnTo>
                    <a:lnTo>
                      <a:pt x="4493" y="5451"/>
                    </a:lnTo>
                    <a:lnTo>
                      <a:pt x="4302" y="5329"/>
                    </a:lnTo>
                    <a:lnTo>
                      <a:pt x="4118" y="5191"/>
                    </a:lnTo>
                    <a:lnTo>
                      <a:pt x="3926" y="5045"/>
                    </a:lnTo>
                    <a:lnTo>
                      <a:pt x="3734" y="4876"/>
                    </a:lnTo>
                    <a:lnTo>
                      <a:pt x="3543" y="4700"/>
                    </a:lnTo>
                    <a:lnTo>
                      <a:pt x="3351" y="4516"/>
                    </a:lnTo>
                    <a:lnTo>
                      <a:pt x="3167" y="4324"/>
                    </a:lnTo>
                    <a:lnTo>
                      <a:pt x="2975" y="4125"/>
                    </a:lnTo>
                    <a:lnTo>
                      <a:pt x="2791" y="3910"/>
                    </a:lnTo>
                    <a:lnTo>
                      <a:pt x="2607" y="3703"/>
                    </a:lnTo>
                    <a:lnTo>
                      <a:pt x="2255" y="3259"/>
                    </a:lnTo>
                    <a:lnTo>
                      <a:pt x="1917" y="2822"/>
                    </a:lnTo>
                    <a:lnTo>
                      <a:pt x="1595" y="2377"/>
                    </a:lnTo>
                    <a:lnTo>
                      <a:pt x="1296" y="1948"/>
                    </a:lnTo>
                    <a:lnTo>
                      <a:pt x="1028" y="1549"/>
                    </a:lnTo>
                    <a:lnTo>
                      <a:pt x="783" y="1173"/>
                    </a:lnTo>
                    <a:lnTo>
                      <a:pt x="583" y="843"/>
                    </a:lnTo>
                    <a:lnTo>
                      <a:pt x="415" y="567"/>
                    </a:lnTo>
                    <a:lnTo>
                      <a:pt x="200" y="215"/>
                    </a:lnTo>
                    <a:lnTo>
                      <a:pt x="238" y="192"/>
                    </a:lnTo>
                    <a:close/>
                    <a:moveTo>
                      <a:pt x="215" y="0"/>
                    </a:moveTo>
                    <a:lnTo>
                      <a:pt x="1" y="176"/>
                    </a:lnTo>
                    <a:lnTo>
                      <a:pt x="31" y="238"/>
                    </a:lnTo>
                    <a:lnTo>
                      <a:pt x="177" y="491"/>
                    </a:lnTo>
                    <a:lnTo>
                      <a:pt x="330" y="744"/>
                    </a:lnTo>
                    <a:lnTo>
                      <a:pt x="522" y="1058"/>
                    </a:lnTo>
                    <a:lnTo>
                      <a:pt x="752" y="1426"/>
                    </a:lnTo>
                    <a:lnTo>
                      <a:pt x="1020" y="1833"/>
                    </a:lnTo>
                    <a:lnTo>
                      <a:pt x="1327" y="2277"/>
                    </a:lnTo>
                    <a:lnTo>
                      <a:pt x="1657" y="2745"/>
                    </a:lnTo>
                    <a:lnTo>
                      <a:pt x="2009" y="3213"/>
                    </a:lnTo>
                    <a:lnTo>
                      <a:pt x="2193" y="3450"/>
                    </a:lnTo>
                    <a:lnTo>
                      <a:pt x="2377" y="3680"/>
                    </a:lnTo>
                    <a:lnTo>
                      <a:pt x="2569" y="3910"/>
                    </a:lnTo>
                    <a:lnTo>
                      <a:pt x="2768" y="4133"/>
                    </a:lnTo>
                    <a:lnTo>
                      <a:pt x="2968" y="4355"/>
                    </a:lnTo>
                    <a:lnTo>
                      <a:pt x="3167" y="4562"/>
                    </a:lnTo>
                    <a:lnTo>
                      <a:pt x="3374" y="4761"/>
                    </a:lnTo>
                    <a:lnTo>
                      <a:pt x="3573" y="4953"/>
                    </a:lnTo>
                    <a:lnTo>
                      <a:pt x="3780" y="5129"/>
                    </a:lnTo>
                    <a:lnTo>
                      <a:pt x="3987" y="5298"/>
                    </a:lnTo>
                    <a:lnTo>
                      <a:pt x="4194" y="5444"/>
                    </a:lnTo>
                    <a:lnTo>
                      <a:pt x="4394" y="5582"/>
                    </a:lnTo>
                    <a:lnTo>
                      <a:pt x="4601" y="5697"/>
                    </a:lnTo>
                    <a:lnTo>
                      <a:pt x="4800" y="5789"/>
                    </a:lnTo>
                    <a:lnTo>
                      <a:pt x="4992" y="5865"/>
                    </a:lnTo>
                    <a:lnTo>
                      <a:pt x="5168" y="5927"/>
                    </a:lnTo>
                    <a:lnTo>
                      <a:pt x="5329" y="5973"/>
                    </a:lnTo>
                    <a:lnTo>
                      <a:pt x="5475" y="6003"/>
                    </a:lnTo>
                    <a:lnTo>
                      <a:pt x="5613" y="6026"/>
                    </a:lnTo>
                    <a:lnTo>
                      <a:pt x="5743" y="6034"/>
                    </a:lnTo>
                    <a:lnTo>
                      <a:pt x="5858" y="6034"/>
                    </a:lnTo>
                    <a:lnTo>
                      <a:pt x="5966" y="6026"/>
                    </a:lnTo>
                    <a:lnTo>
                      <a:pt x="6058" y="6003"/>
                    </a:lnTo>
                    <a:lnTo>
                      <a:pt x="6150" y="5980"/>
                    </a:lnTo>
                    <a:lnTo>
                      <a:pt x="6226" y="5942"/>
                    </a:lnTo>
                    <a:lnTo>
                      <a:pt x="6295" y="5904"/>
                    </a:lnTo>
                    <a:lnTo>
                      <a:pt x="6357" y="5865"/>
                    </a:lnTo>
                    <a:lnTo>
                      <a:pt x="6410" y="5812"/>
                    </a:lnTo>
                    <a:lnTo>
                      <a:pt x="6456" y="5766"/>
                    </a:lnTo>
                    <a:lnTo>
                      <a:pt x="6502" y="5712"/>
                    </a:lnTo>
                    <a:lnTo>
                      <a:pt x="6502" y="5704"/>
                    </a:lnTo>
                    <a:lnTo>
                      <a:pt x="6533" y="5658"/>
                    </a:lnTo>
                    <a:lnTo>
                      <a:pt x="6564" y="5605"/>
                    </a:lnTo>
                    <a:lnTo>
                      <a:pt x="6610" y="5490"/>
                    </a:lnTo>
                    <a:lnTo>
                      <a:pt x="6648" y="5367"/>
                    </a:lnTo>
                    <a:lnTo>
                      <a:pt x="6663" y="5237"/>
                    </a:lnTo>
                    <a:lnTo>
                      <a:pt x="6671" y="5106"/>
                    </a:lnTo>
                    <a:lnTo>
                      <a:pt x="6663" y="4968"/>
                    </a:lnTo>
                    <a:lnTo>
                      <a:pt x="6640" y="4823"/>
                    </a:lnTo>
                    <a:lnTo>
                      <a:pt x="6617" y="4685"/>
                    </a:lnTo>
                    <a:lnTo>
                      <a:pt x="6571" y="4539"/>
                    </a:lnTo>
                    <a:lnTo>
                      <a:pt x="6525" y="4401"/>
                    </a:lnTo>
                    <a:lnTo>
                      <a:pt x="6464" y="4255"/>
                    </a:lnTo>
                    <a:lnTo>
                      <a:pt x="6395" y="4125"/>
                    </a:lnTo>
                    <a:lnTo>
                      <a:pt x="6326" y="3995"/>
                    </a:lnTo>
                    <a:lnTo>
                      <a:pt x="6242" y="3864"/>
                    </a:lnTo>
                    <a:lnTo>
                      <a:pt x="6157" y="3749"/>
                    </a:lnTo>
                    <a:lnTo>
                      <a:pt x="6065" y="3642"/>
                    </a:lnTo>
                    <a:lnTo>
                      <a:pt x="5912" y="3489"/>
                    </a:lnTo>
                    <a:lnTo>
                      <a:pt x="5758" y="3335"/>
                    </a:lnTo>
                    <a:lnTo>
                      <a:pt x="5582" y="3182"/>
                    </a:lnTo>
                    <a:lnTo>
                      <a:pt x="5398" y="3029"/>
                    </a:lnTo>
                    <a:lnTo>
                      <a:pt x="5199" y="2875"/>
                    </a:lnTo>
                    <a:lnTo>
                      <a:pt x="4992" y="2714"/>
                    </a:lnTo>
                    <a:lnTo>
                      <a:pt x="4777" y="2561"/>
                    </a:lnTo>
                    <a:lnTo>
                      <a:pt x="4555" y="2408"/>
                    </a:lnTo>
                    <a:lnTo>
                      <a:pt x="4095" y="2109"/>
                    </a:lnTo>
                    <a:lnTo>
                      <a:pt x="3619" y="1810"/>
                    </a:lnTo>
                    <a:lnTo>
                      <a:pt x="3144" y="1526"/>
                    </a:lnTo>
                    <a:lnTo>
                      <a:pt x="2669" y="1257"/>
                    </a:lnTo>
                    <a:lnTo>
                      <a:pt x="2216" y="1012"/>
                    </a:lnTo>
                    <a:lnTo>
                      <a:pt x="1779" y="782"/>
                    </a:lnTo>
                    <a:lnTo>
                      <a:pt x="1388" y="575"/>
                    </a:lnTo>
                    <a:lnTo>
                      <a:pt x="1036" y="399"/>
                    </a:lnTo>
                    <a:lnTo>
                      <a:pt x="499" y="138"/>
                    </a:lnTo>
                    <a:lnTo>
                      <a:pt x="261" y="23"/>
                    </a:lnTo>
                    <a:lnTo>
                      <a:pt x="21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2214;p29">
                <a:extLst>
                  <a:ext uri="{FF2B5EF4-FFF2-40B4-BE49-F238E27FC236}">
                    <a16:creationId xmlns:a16="http://schemas.microsoft.com/office/drawing/2014/main" id="{E283D6DA-3CE8-4E95-2083-84C679D53B5F}"/>
                  </a:ext>
                </a:extLst>
              </p:cNvPr>
              <p:cNvSpPr/>
              <p:nvPr/>
            </p:nvSpPr>
            <p:spPr>
              <a:xfrm>
                <a:off x="6774324" y="2076996"/>
                <a:ext cx="138974" cy="95107"/>
              </a:xfrm>
              <a:custGeom>
                <a:avLst/>
                <a:gdLst/>
                <a:ahLst/>
                <a:cxnLst/>
                <a:rect l="l" t="t" r="r" b="b"/>
                <a:pathLst>
                  <a:path w="7407" h="5069" extrusionOk="0">
                    <a:moveTo>
                      <a:pt x="246" y="184"/>
                    </a:moveTo>
                    <a:lnTo>
                      <a:pt x="583" y="284"/>
                    </a:lnTo>
                    <a:lnTo>
                      <a:pt x="1197" y="468"/>
                    </a:lnTo>
                    <a:lnTo>
                      <a:pt x="1580" y="590"/>
                    </a:lnTo>
                    <a:lnTo>
                      <a:pt x="2002" y="728"/>
                    </a:lnTo>
                    <a:lnTo>
                      <a:pt x="2454" y="882"/>
                    </a:lnTo>
                    <a:lnTo>
                      <a:pt x="2929" y="1050"/>
                    </a:lnTo>
                    <a:lnTo>
                      <a:pt x="3420" y="1234"/>
                    </a:lnTo>
                    <a:lnTo>
                      <a:pt x="3911" y="1434"/>
                    </a:lnTo>
                    <a:lnTo>
                      <a:pt x="4401" y="1633"/>
                    </a:lnTo>
                    <a:lnTo>
                      <a:pt x="4877" y="1848"/>
                    </a:lnTo>
                    <a:lnTo>
                      <a:pt x="5329" y="2070"/>
                    </a:lnTo>
                    <a:lnTo>
                      <a:pt x="5544" y="2185"/>
                    </a:lnTo>
                    <a:lnTo>
                      <a:pt x="5743" y="2300"/>
                    </a:lnTo>
                    <a:lnTo>
                      <a:pt x="5943" y="2415"/>
                    </a:lnTo>
                    <a:lnTo>
                      <a:pt x="6127" y="2530"/>
                    </a:lnTo>
                    <a:lnTo>
                      <a:pt x="6295" y="2645"/>
                    </a:lnTo>
                    <a:lnTo>
                      <a:pt x="6456" y="2760"/>
                    </a:lnTo>
                    <a:lnTo>
                      <a:pt x="6564" y="2852"/>
                    </a:lnTo>
                    <a:lnTo>
                      <a:pt x="6663" y="2952"/>
                    </a:lnTo>
                    <a:lnTo>
                      <a:pt x="6763" y="3059"/>
                    </a:lnTo>
                    <a:lnTo>
                      <a:pt x="6855" y="3174"/>
                    </a:lnTo>
                    <a:lnTo>
                      <a:pt x="6932" y="3289"/>
                    </a:lnTo>
                    <a:lnTo>
                      <a:pt x="7008" y="3412"/>
                    </a:lnTo>
                    <a:lnTo>
                      <a:pt x="7070" y="3527"/>
                    </a:lnTo>
                    <a:lnTo>
                      <a:pt x="7123" y="3650"/>
                    </a:lnTo>
                    <a:lnTo>
                      <a:pt x="7169" y="3772"/>
                    </a:lnTo>
                    <a:lnTo>
                      <a:pt x="7208" y="3895"/>
                    </a:lnTo>
                    <a:lnTo>
                      <a:pt x="7231" y="4018"/>
                    </a:lnTo>
                    <a:lnTo>
                      <a:pt x="7246" y="4133"/>
                    </a:lnTo>
                    <a:lnTo>
                      <a:pt x="7246" y="4240"/>
                    </a:lnTo>
                    <a:lnTo>
                      <a:pt x="7238" y="4347"/>
                    </a:lnTo>
                    <a:lnTo>
                      <a:pt x="7215" y="4447"/>
                    </a:lnTo>
                    <a:lnTo>
                      <a:pt x="7177" y="4531"/>
                    </a:lnTo>
                    <a:lnTo>
                      <a:pt x="7146" y="4600"/>
                    </a:lnTo>
                    <a:lnTo>
                      <a:pt x="7100" y="4662"/>
                    </a:lnTo>
                    <a:lnTo>
                      <a:pt x="7047" y="4715"/>
                    </a:lnTo>
                    <a:lnTo>
                      <a:pt x="6985" y="4761"/>
                    </a:lnTo>
                    <a:lnTo>
                      <a:pt x="6916" y="4800"/>
                    </a:lnTo>
                    <a:lnTo>
                      <a:pt x="6840" y="4830"/>
                    </a:lnTo>
                    <a:lnTo>
                      <a:pt x="6755" y="4861"/>
                    </a:lnTo>
                    <a:lnTo>
                      <a:pt x="6663" y="4884"/>
                    </a:lnTo>
                    <a:lnTo>
                      <a:pt x="6564" y="4892"/>
                    </a:lnTo>
                    <a:lnTo>
                      <a:pt x="6464" y="4899"/>
                    </a:lnTo>
                    <a:lnTo>
                      <a:pt x="6349" y="4907"/>
                    </a:lnTo>
                    <a:lnTo>
                      <a:pt x="6234" y="4899"/>
                    </a:lnTo>
                    <a:lnTo>
                      <a:pt x="6111" y="4884"/>
                    </a:lnTo>
                    <a:lnTo>
                      <a:pt x="5981" y="4869"/>
                    </a:lnTo>
                    <a:lnTo>
                      <a:pt x="5843" y="4838"/>
                    </a:lnTo>
                    <a:lnTo>
                      <a:pt x="5697" y="4807"/>
                    </a:lnTo>
                    <a:lnTo>
                      <a:pt x="5498" y="4754"/>
                    </a:lnTo>
                    <a:lnTo>
                      <a:pt x="5298" y="4677"/>
                    </a:lnTo>
                    <a:lnTo>
                      <a:pt x="5091" y="4593"/>
                    </a:lnTo>
                    <a:lnTo>
                      <a:pt x="4884" y="4485"/>
                    </a:lnTo>
                    <a:lnTo>
                      <a:pt x="4670" y="4370"/>
                    </a:lnTo>
                    <a:lnTo>
                      <a:pt x="4455" y="4240"/>
                    </a:lnTo>
                    <a:lnTo>
                      <a:pt x="4240" y="4094"/>
                    </a:lnTo>
                    <a:lnTo>
                      <a:pt x="4018" y="3941"/>
                    </a:lnTo>
                    <a:lnTo>
                      <a:pt x="3803" y="3780"/>
                    </a:lnTo>
                    <a:lnTo>
                      <a:pt x="3589" y="3611"/>
                    </a:lnTo>
                    <a:lnTo>
                      <a:pt x="3366" y="3443"/>
                    </a:lnTo>
                    <a:lnTo>
                      <a:pt x="3152" y="3259"/>
                    </a:lnTo>
                    <a:lnTo>
                      <a:pt x="2730" y="2883"/>
                    </a:lnTo>
                    <a:lnTo>
                      <a:pt x="2324" y="2500"/>
                    </a:lnTo>
                    <a:lnTo>
                      <a:pt x="1940" y="2116"/>
                    </a:lnTo>
                    <a:lnTo>
                      <a:pt x="1572" y="1748"/>
                    </a:lnTo>
                    <a:lnTo>
                      <a:pt x="1243" y="1388"/>
                    </a:lnTo>
                    <a:lnTo>
                      <a:pt x="944" y="1066"/>
                    </a:lnTo>
                    <a:lnTo>
                      <a:pt x="691" y="774"/>
                    </a:lnTo>
                    <a:lnTo>
                      <a:pt x="476" y="529"/>
                    </a:lnTo>
                    <a:lnTo>
                      <a:pt x="215" y="215"/>
                    </a:lnTo>
                    <a:lnTo>
                      <a:pt x="246" y="184"/>
                    </a:lnTo>
                    <a:close/>
                    <a:moveTo>
                      <a:pt x="192" y="0"/>
                    </a:moveTo>
                    <a:lnTo>
                      <a:pt x="1" y="207"/>
                    </a:lnTo>
                    <a:lnTo>
                      <a:pt x="47" y="261"/>
                    </a:lnTo>
                    <a:lnTo>
                      <a:pt x="231" y="491"/>
                    </a:lnTo>
                    <a:lnTo>
                      <a:pt x="422" y="713"/>
                    </a:lnTo>
                    <a:lnTo>
                      <a:pt x="660" y="989"/>
                    </a:lnTo>
                    <a:lnTo>
                      <a:pt x="951" y="1319"/>
                    </a:lnTo>
                    <a:lnTo>
                      <a:pt x="1289" y="1679"/>
                    </a:lnTo>
                    <a:lnTo>
                      <a:pt x="1657" y="2063"/>
                    </a:lnTo>
                    <a:lnTo>
                      <a:pt x="2055" y="2469"/>
                    </a:lnTo>
                    <a:lnTo>
                      <a:pt x="2477" y="2875"/>
                    </a:lnTo>
                    <a:lnTo>
                      <a:pt x="2699" y="3075"/>
                    </a:lnTo>
                    <a:lnTo>
                      <a:pt x="2922" y="3274"/>
                    </a:lnTo>
                    <a:lnTo>
                      <a:pt x="3152" y="3473"/>
                    </a:lnTo>
                    <a:lnTo>
                      <a:pt x="3382" y="3657"/>
                    </a:lnTo>
                    <a:lnTo>
                      <a:pt x="3612" y="3841"/>
                    </a:lnTo>
                    <a:lnTo>
                      <a:pt x="3849" y="4018"/>
                    </a:lnTo>
                    <a:lnTo>
                      <a:pt x="4079" y="4186"/>
                    </a:lnTo>
                    <a:lnTo>
                      <a:pt x="4309" y="4340"/>
                    </a:lnTo>
                    <a:lnTo>
                      <a:pt x="4547" y="4478"/>
                    </a:lnTo>
                    <a:lnTo>
                      <a:pt x="4777" y="4608"/>
                    </a:lnTo>
                    <a:lnTo>
                      <a:pt x="4999" y="4723"/>
                    </a:lnTo>
                    <a:lnTo>
                      <a:pt x="5222" y="4823"/>
                    </a:lnTo>
                    <a:lnTo>
                      <a:pt x="5444" y="4899"/>
                    </a:lnTo>
                    <a:lnTo>
                      <a:pt x="5659" y="4961"/>
                    </a:lnTo>
                    <a:lnTo>
                      <a:pt x="5827" y="4999"/>
                    </a:lnTo>
                    <a:lnTo>
                      <a:pt x="5989" y="5030"/>
                    </a:lnTo>
                    <a:lnTo>
                      <a:pt x="6134" y="5053"/>
                    </a:lnTo>
                    <a:lnTo>
                      <a:pt x="6272" y="5060"/>
                    </a:lnTo>
                    <a:lnTo>
                      <a:pt x="6403" y="5068"/>
                    </a:lnTo>
                    <a:lnTo>
                      <a:pt x="6518" y="5060"/>
                    </a:lnTo>
                    <a:lnTo>
                      <a:pt x="6625" y="5053"/>
                    </a:lnTo>
                    <a:lnTo>
                      <a:pt x="6725" y="5037"/>
                    </a:lnTo>
                    <a:lnTo>
                      <a:pt x="6817" y="5014"/>
                    </a:lnTo>
                    <a:lnTo>
                      <a:pt x="6901" y="4984"/>
                    </a:lnTo>
                    <a:lnTo>
                      <a:pt x="6970" y="4953"/>
                    </a:lnTo>
                    <a:lnTo>
                      <a:pt x="7039" y="4915"/>
                    </a:lnTo>
                    <a:lnTo>
                      <a:pt x="7100" y="4876"/>
                    </a:lnTo>
                    <a:lnTo>
                      <a:pt x="7154" y="4830"/>
                    </a:lnTo>
                    <a:lnTo>
                      <a:pt x="7200" y="4784"/>
                    </a:lnTo>
                    <a:lnTo>
                      <a:pt x="7238" y="4738"/>
                    </a:lnTo>
                    <a:lnTo>
                      <a:pt x="7284" y="4669"/>
                    </a:lnTo>
                    <a:lnTo>
                      <a:pt x="7323" y="4600"/>
                    </a:lnTo>
                    <a:lnTo>
                      <a:pt x="7346" y="4547"/>
                    </a:lnTo>
                    <a:lnTo>
                      <a:pt x="7369" y="4493"/>
                    </a:lnTo>
                    <a:lnTo>
                      <a:pt x="7399" y="4370"/>
                    </a:lnTo>
                    <a:lnTo>
                      <a:pt x="7407" y="4248"/>
                    </a:lnTo>
                    <a:lnTo>
                      <a:pt x="7407" y="4117"/>
                    </a:lnTo>
                    <a:lnTo>
                      <a:pt x="7392" y="3979"/>
                    </a:lnTo>
                    <a:lnTo>
                      <a:pt x="7361" y="3849"/>
                    </a:lnTo>
                    <a:lnTo>
                      <a:pt x="7315" y="3711"/>
                    </a:lnTo>
                    <a:lnTo>
                      <a:pt x="7269" y="3573"/>
                    </a:lnTo>
                    <a:lnTo>
                      <a:pt x="7200" y="3443"/>
                    </a:lnTo>
                    <a:lnTo>
                      <a:pt x="7131" y="3305"/>
                    </a:lnTo>
                    <a:lnTo>
                      <a:pt x="7047" y="3182"/>
                    </a:lnTo>
                    <a:lnTo>
                      <a:pt x="6962" y="3059"/>
                    </a:lnTo>
                    <a:lnTo>
                      <a:pt x="6870" y="2937"/>
                    </a:lnTo>
                    <a:lnTo>
                      <a:pt x="6763" y="2829"/>
                    </a:lnTo>
                    <a:lnTo>
                      <a:pt x="6663" y="2730"/>
                    </a:lnTo>
                    <a:lnTo>
                      <a:pt x="6548" y="2638"/>
                    </a:lnTo>
                    <a:lnTo>
                      <a:pt x="6380" y="2507"/>
                    </a:lnTo>
                    <a:lnTo>
                      <a:pt x="6196" y="2385"/>
                    </a:lnTo>
                    <a:lnTo>
                      <a:pt x="6004" y="2262"/>
                    </a:lnTo>
                    <a:lnTo>
                      <a:pt x="5797" y="2139"/>
                    </a:lnTo>
                    <a:lnTo>
                      <a:pt x="5574" y="2017"/>
                    </a:lnTo>
                    <a:lnTo>
                      <a:pt x="5344" y="1902"/>
                    </a:lnTo>
                    <a:lnTo>
                      <a:pt x="5107" y="1779"/>
                    </a:lnTo>
                    <a:lnTo>
                      <a:pt x="4869" y="1664"/>
                    </a:lnTo>
                    <a:lnTo>
                      <a:pt x="4363" y="1441"/>
                    </a:lnTo>
                    <a:lnTo>
                      <a:pt x="3849" y="1227"/>
                    </a:lnTo>
                    <a:lnTo>
                      <a:pt x="3328" y="1027"/>
                    </a:lnTo>
                    <a:lnTo>
                      <a:pt x="2822" y="843"/>
                    </a:lnTo>
                    <a:lnTo>
                      <a:pt x="2331" y="667"/>
                    </a:lnTo>
                    <a:lnTo>
                      <a:pt x="1864" y="514"/>
                    </a:lnTo>
                    <a:lnTo>
                      <a:pt x="1442" y="376"/>
                    </a:lnTo>
                    <a:lnTo>
                      <a:pt x="1059" y="253"/>
                    </a:lnTo>
                    <a:lnTo>
                      <a:pt x="491" y="84"/>
                    </a:lnTo>
                    <a:lnTo>
                      <a:pt x="238" y="15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2215;p29">
                <a:extLst>
                  <a:ext uri="{FF2B5EF4-FFF2-40B4-BE49-F238E27FC236}">
                    <a16:creationId xmlns:a16="http://schemas.microsoft.com/office/drawing/2014/main" id="{2BA752F3-FBA9-2600-3E08-C403051A011F}"/>
                  </a:ext>
                </a:extLst>
              </p:cNvPr>
              <p:cNvSpPr/>
              <p:nvPr/>
            </p:nvSpPr>
            <p:spPr>
              <a:xfrm>
                <a:off x="6660098" y="2000462"/>
                <a:ext cx="447992" cy="245132"/>
              </a:xfrm>
              <a:custGeom>
                <a:avLst/>
                <a:gdLst/>
                <a:ahLst/>
                <a:cxnLst/>
                <a:rect l="l" t="t" r="r" b="b"/>
                <a:pathLst>
                  <a:path w="23877" h="13065" extrusionOk="0">
                    <a:moveTo>
                      <a:pt x="23876" y="0"/>
                    </a:moveTo>
                    <a:lnTo>
                      <a:pt x="1" y="6678"/>
                    </a:lnTo>
                    <a:lnTo>
                      <a:pt x="55" y="6770"/>
                    </a:lnTo>
                    <a:lnTo>
                      <a:pt x="216" y="7031"/>
                    </a:lnTo>
                    <a:lnTo>
                      <a:pt x="338" y="7215"/>
                    </a:lnTo>
                    <a:lnTo>
                      <a:pt x="492" y="7437"/>
                    </a:lnTo>
                    <a:lnTo>
                      <a:pt x="668" y="7683"/>
                    </a:lnTo>
                    <a:lnTo>
                      <a:pt x="867" y="7951"/>
                    </a:lnTo>
                    <a:lnTo>
                      <a:pt x="1097" y="8242"/>
                    </a:lnTo>
                    <a:lnTo>
                      <a:pt x="1358" y="8549"/>
                    </a:lnTo>
                    <a:lnTo>
                      <a:pt x="1642" y="8879"/>
                    </a:lnTo>
                    <a:lnTo>
                      <a:pt x="1956" y="9208"/>
                    </a:lnTo>
                    <a:lnTo>
                      <a:pt x="2293" y="9546"/>
                    </a:lnTo>
                    <a:lnTo>
                      <a:pt x="2661" y="9891"/>
                    </a:lnTo>
                    <a:lnTo>
                      <a:pt x="2853" y="10067"/>
                    </a:lnTo>
                    <a:lnTo>
                      <a:pt x="3052" y="10236"/>
                    </a:lnTo>
                    <a:lnTo>
                      <a:pt x="3259" y="10404"/>
                    </a:lnTo>
                    <a:lnTo>
                      <a:pt x="3474" y="10573"/>
                    </a:lnTo>
                    <a:lnTo>
                      <a:pt x="3689" y="10742"/>
                    </a:lnTo>
                    <a:lnTo>
                      <a:pt x="3919" y="10910"/>
                    </a:lnTo>
                    <a:lnTo>
                      <a:pt x="4149" y="11071"/>
                    </a:lnTo>
                    <a:lnTo>
                      <a:pt x="4394" y="11225"/>
                    </a:lnTo>
                    <a:lnTo>
                      <a:pt x="4639" y="11386"/>
                    </a:lnTo>
                    <a:lnTo>
                      <a:pt x="4892" y="11532"/>
                    </a:lnTo>
                    <a:lnTo>
                      <a:pt x="5153" y="11685"/>
                    </a:lnTo>
                    <a:lnTo>
                      <a:pt x="5421" y="11823"/>
                    </a:lnTo>
                    <a:lnTo>
                      <a:pt x="5690" y="11961"/>
                    </a:lnTo>
                    <a:lnTo>
                      <a:pt x="5974" y="12091"/>
                    </a:lnTo>
                    <a:lnTo>
                      <a:pt x="6257" y="12214"/>
                    </a:lnTo>
                    <a:lnTo>
                      <a:pt x="6556" y="12337"/>
                    </a:lnTo>
                    <a:lnTo>
                      <a:pt x="6855" y="12444"/>
                    </a:lnTo>
                    <a:lnTo>
                      <a:pt x="7162" y="12551"/>
                    </a:lnTo>
                    <a:lnTo>
                      <a:pt x="7476" y="12643"/>
                    </a:lnTo>
                    <a:lnTo>
                      <a:pt x="7791" y="12728"/>
                    </a:lnTo>
                    <a:lnTo>
                      <a:pt x="8120" y="12812"/>
                    </a:lnTo>
                    <a:lnTo>
                      <a:pt x="8458" y="12881"/>
                    </a:lnTo>
                    <a:lnTo>
                      <a:pt x="8795" y="12935"/>
                    </a:lnTo>
                    <a:lnTo>
                      <a:pt x="9140" y="12988"/>
                    </a:lnTo>
                    <a:lnTo>
                      <a:pt x="9493" y="13019"/>
                    </a:lnTo>
                    <a:lnTo>
                      <a:pt x="9853" y="13050"/>
                    </a:lnTo>
                    <a:lnTo>
                      <a:pt x="10221" y="13065"/>
                    </a:lnTo>
                    <a:lnTo>
                      <a:pt x="10597" y="13065"/>
                    </a:lnTo>
                    <a:lnTo>
                      <a:pt x="10980" y="13057"/>
                    </a:lnTo>
                    <a:lnTo>
                      <a:pt x="11363" y="13034"/>
                    </a:lnTo>
                    <a:lnTo>
                      <a:pt x="11762" y="13004"/>
                    </a:lnTo>
                    <a:lnTo>
                      <a:pt x="12161" y="12950"/>
                    </a:lnTo>
                    <a:lnTo>
                      <a:pt x="12567" y="12889"/>
                    </a:lnTo>
                    <a:lnTo>
                      <a:pt x="12981" y="12812"/>
                    </a:lnTo>
                    <a:lnTo>
                      <a:pt x="13403" y="12720"/>
                    </a:lnTo>
                    <a:lnTo>
                      <a:pt x="13825" y="12605"/>
                    </a:lnTo>
                    <a:lnTo>
                      <a:pt x="14254" y="12490"/>
                    </a:lnTo>
                    <a:lnTo>
                      <a:pt x="14660" y="12367"/>
                    </a:lnTo>
                    <a:lnTo>
                      <a:pt x="15059" y="12237"/>
                    </a:lnTo>
                    <a:lnTo>
                      <a:pt x="15450" y="12107"/>
                    </a:lnTo>
                    <a:lnTo>
                      <a:pt x="15826" y="11969"/>
                    </a:lnTo>
                    <a:lnTo>
                      <a:pt x="16194" y="11823"/>
                    </a:lnTo>
                    <a:lnTo>
                      <a:pt x="16546" y="11677"/>
                    </a:lnTo>
                    <a:lnTo>
                      <a:pt x="16884" y="11524"/>
                    </a:lnTo>
                    <a:lnTo>
                      <a:pt x="17213" y="11370"/>
                    </a:lnTo>
                    <a:lnTo>
                      <a:pt x="17535" y="11217"/>
                    </a:lnTo>
                    <a:lnTo>
                      <a:pt x="17842" y="11048"/>
                    </a:lnTo>
                    <a:lnTo>
                      <a:pt x="18141" y="10887"/>
                    </a:lnTo>
                    <a:lnTo>
                      <a:pt x="18433" y="10719"/>
                    </a:lnTo>
                    <a:lnTo>
                      <a:pt x="18709" y="10542"/>
                    </a:lnTo>
                    <a:lnTo>
                      <a:pt x="18977" y="10366"/>
                    </a:lnTo>
                    <a:lnTo>
                      <a:pt x="19238" y="10190"/>
                    </a:lnTo>
                    <a:lnTo>
                      <a:pt x="19491" y="10006"/>
                    </a:lnTo>
                    <a:lnTo>
                      <a:pt x="19728" y="9822"/>
                    </a:lnTo>
                    <a:lnTo>
                      <a:pt x="19958" y="9630"/>
                    </a:lnTo>
                    <a:lnTo>
                      <a:pt x="20181" y="9438"/>
                    </a:lnTo>
                    <a:lnTo>
                      <a:pt x="20395" y="9247"/>
                    </a:lnTo>
                    <a:lnTo>
                      <a:pt x="20602" y="9047"/>
                    </a:lnTo>
                    <a:lnTo>
                      <a:pt x="20794" y="8848"/>
                    </a:lnTo>
                    <a:lnTo>
                      <a:pt x="20986" y="8649"/>
                    </a:lnTo>
                    <a:lnTo>
                      <a:pt x="21162" y="8449"/>
                    </a:lnTo>
                    <a:lnTo>
                      <a:pt x="21338" y="8242"/>
                    </a:lnTo>
                    <a:lnTo>
                      <a:pt x="21499" y="8035"/>
                    </a:lnTo>
                    <a:lnTo>
                      <a:pt x="21660" y="7821"/>
                    </a:lnTo>
                    <a:lnTo>
                      <a:pt x="21806" y="7614"/>
                    </a:lnTo>
                    <a:lnTo>
                      <a:pt x="21952" y="7399"/>
                    </a:lnTo>
                    <a:lnTo>
                      <a:pt x="22082" y="7184"/>
                    </a:lnTo>
                    <a:lnTo>
                      <a:pt x="22212" y="6970"/>
                    </a:lnTo>
                    <a:lnTo>
                      <a:pt x="22335" y="6755"/>
                    </a:lnTo>
                    <a:lnTo>
                      <a:pt x="22450" y="6533"/>
                    </a:lnTo>
                    <a:lnTo>
                      <a:pt x="22557" y="6318"/>
                    </a:lnTo>
                    <a:lnTo>
                      <a:pt x="22665" y="6096"/>
                    </a:lnTo>
                    <a:lnTo>
                      <a:pt x="22764" y="5873"/>
                    </a:lnTo>
                    <a:lnTo>
                      <a:pt x="22856" y="5651"/>
                    </a:lnTo>
                    <a:lnTo>
                      <a:pt x="22941" y="5428"/>
                    </a:lnTo>
                    <a:lnTo>
                      <a:pt x="23025" y="5206"/>
                    </a:lnTo>
                    <a:lnTo>
                      <a:pt x="23102" y="4984"/>
                    </a:lnTo>
                    <a:lnTo>
                      <a:pt x="23171" y="4761"/>
                    </a:lnTo>
                    <a:lnTo>
                      <a:pt x="23301" y="4309"/>
                    </a:lnTo>
                    <a:lnTo>
                      <a:pt x="23408" y="3864"/>
                    </a:lnTo>
                    <a:lnTo>
                      <a:pt x="23508" y="3420"/>
                    </a:lnTo>
                    <a:lnTo>
                      <a:pt x="23585" y="2975"/>
                    </a:lnTo>
                    <a:lnTo>
                      <a:pt x="23654" y="2538"/>
                    </a:lnTo>
                    <a:lnTo>
                      <a:pt x="23707" y="2101"/>
                    </a:lnTo>
                    <a:lnTo>
                      <a:pt x="23753" y="1664"/>
                    </a:lnTo>
                    <a:lnTo>
                      <a:pt x="23792" y="1242"/>
                    </a:lnTo>
                    <a:lnTo>
                      <a:pt x="23822" y="821"/>
                    </a:lnTo>
                    <a:lnTo>
                      <a:pt x="2387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2216;p29">
                <a:extLst>
                  <a:ext uri="{FF2B5EF4-FFF2-40B4-BE49-F238E27FC236}">
                    <a16:creationId xmlns:a16="http://schemas.microsoft.com/office/drawing/2014/main" id="{E116D12A-7008-EB21-4D9C-E45010D91489}"/>
                  </a:ext>
                </a:extLst>
              </p:cNvPr>
              <p:cNvSpPr/>
              <p:nvPr/>
            </p:nvSpPr>
            <p:spPr>
              <a:xfrm>
                <a:off x="6950541" y="1768554"/>
                <a:ext cx="322828" cy="456191"/>
              </a:xfrm>
              <a:custGeom>
                <a:avLst/>
                <a:gdLst/>
                <a:ahLst/>
                <a:cxnLst/>
                <a:rect l="l" t="t" r="r" b="b"/>
                <a:pathLst>
                  <a:path w="17206" h="24314" extrusionOk="0">
                    <a:moveTo>
                      <a:pt x="12759" y="1"/>
                    </a:moveTo>
                    <a:lnTo>
                      <a:pt x="4793" y="4003"/>
                    </a:lnTo>
                    <a:lnTo>
                      <a:pt x="9861" y="9799"/>
                    </a:lnTo>
                    <a:lnTo>
                      <a:pt x="6548" y="17742"/>
                    </a:lnTo>
                    <a:lnTo>
                      <a:pt x="6150" y="17781"/>
                    </a:lnTo>
                    <a:lnTo>
                      <a:pt x="5636" y="17819"/>
                    </a:lnTo>
                    <a:lnTo>
                      <a:pt x="4425" y="17903"/>
                    </a:lnTo>
                    <a:lnTo>
                      <a:pt x="3819" y="17949"/>
                    </a:lnTo>
                    <a:lnTo>
                      <a:pt x="3267" y="17995"/>
                    </a:lnTo>
                    <a:lnTo>
                      <a:pt x="2822" y="18049"/>
                    </a:lnTo>
                    <a:lnTo>
                      <a:pt x="2646" y="18080"/>
                    </a:lnTo>
                    <a:lnTo>
                      <a:pt x="2515" y="18103"/>
                    </a:lnTo>
                    <a:lnTo>
                      <a:pt x="2462" y="18118"/>
                    </a:lnTo>
                    <a:lnTo>
                      <a:pt x="2423" y="18141"/>
                    </a:lnTo>
                    <a:lnTo>
                      <a:pt x="2385" y="18164"/>
                    </a:lnTo>
                    <a:lnTo>
                      <a:pt x="2362" y="18203"/>
                    </a:lnTo>
                    <a:lnTo>
                      <a:pt x="2347" y="18233"/>
                    </a:lnTo>
                    <a:lnTo>
                      <a:pt x="2339" y="18279"/>
                    </a:lnTo>
                    <a:lnTo>
                      <a:pt x="2347" y="18325"/>
                    </a:lnTo>
                    <a:lnTo>
                      <a:pt x="2354" y="18371"/>
                    </a:lnTo>
                    <a:lnTo>
                      <a:pt x="2377" y="18417"/>
                    </a:lnTo>
                    <a:lnTo>
                      <a:pt x="2408" y="18471"/>
                    </a:lnTo>
                    <a:lnTo>
                      <a:pt x="2439" y="18525"/>
                    </a:lnTo>
                    <a:lnTo>
                      <a:pt x="2492" y="18586"/>
                    </a:lnTo>
                    <a:lnTo>
                      <a:pt x="2546" y="18640"/>
                    </a:lnTo>
                    <a:lnTo>
                      <a:pt x="2607" y="18693"/>
                    </a:lnTo>
                    <a:lnTo>
                      <a:pt x="2677" y="18755"/>
                    </a:lnTo>
                    <a:lnTo>
                      <a:pt x="2761" y="18808"/>
                    </a:lnTo>
                    <a:lnTo>
                      <a:pt x="2845" y="18862"/>
                    </a:lnTo>
                    <a:lnTo>
                      <a:pt x="2945" y="18916"/>
                    </a:lnTo>
                    <a:lnTo>
                      <a:pt x="3045" y="18962"/>
                    </a:lnTo>
                    <a:lnTo>
                      <a:pt x="3160" y="19008"/>
                    </a:lnTo>
                    <a:lnTo>
                      <a:pt x="3275" y="19054"/>
                    </a:lnTo>
                    <a:lnTo>
                      <a:pt x="3397" y="19092"/>
                    </a:lnTo>
                    <a:lnTo>
                      <a:pt x="3528" y="19130"/>
                    </a:lnTo>
                    <a:lnTo>
                      <a:pt x="3666" y="19161"/>
                    </a:lnTo>
                    <a:lnTo>
                      <a:pt x="3811" y="19184"/>
                    </a:lnTo>
                    <a:lnTo>
                      <a:pt x="3965" y="19207"/>
                    </a:lnTo>
                    <a:lnTo>
                      <a:pt x="4087" y="19230"/>
                    </a:lnTo>
                    <a:lnTo>
                      <a:pt x="4187" y="19245"/>
                    </a:lnTo>
                    <a:lnTo>
                      <a:pt x="4287" y="19276"/>
                    </a:lnTo>
                    <a:lnTo>
                      <a:pt x="4371" y="19307"/>
                    </a:lnTo>
                    <a:lnTo>
                      <a:pt x="4440" y="19337"/>
                    </a:lnTo>
                    <a:lnTo>
                      <a:pt x="4509" y="19376"/>
                    </a:lnTo>
                    <a:lnTo>
                      <a:pt x="4563" y="19414"/>
                    </a:lnTo>
                    <a:lnTo>
                      <a:pt x="4609" y="19460"/>
                    </a:lnTo>
                    <a:lnTo>
                      <a:pt x="4647" y="19506"/>
                    </a:lnTo>
                    <a:lnTo>
                      <a:pt x="4670" y="19552"/>
                    </a:lnTo>
                    <a:lnTo>
                      <a:pt x="4693" y="19598"/>
                    </a:lnTo>
                    <a:lnTo>
                      <a:pt x="4708" y="19652"/>
                    </a:lnTo>
                    <a:lnTo>
                      <a:pt x="4716" y="19705"/>
                    </a:lnTo>
                    <a:lnTo>
                      <a:pt x="4716" y="19751"/>
                    </a:lnTo>
                    <a:lnTo>
                      <a:pt x="4708" y="19805"/>
                    </a:lnTo>
                    <a:lnTo>
                      <a:pt x="4701" y="19866"/>
                    </a:lnTo>
                    <a:lnTo>
                      <a:pt x="4678" y="19920"/>
                    </a:lnTo>
                    <a:lnTo>
                      <a:pt x="4662" y="19974"/>
                    </a:lnTo>
                    <a:lnTo>
                      <a:pt x="4601" y="20081"/>
                    </a:lnTo>
                    <a:lnTo>
                      <a:pt x="4532" y="20181"/>
                    </a:lnTo>
                    <a:lnTo>
                      <a:pt x="4448" y="20280"/>
                    </a:lnTo>
                    <a:lnTo>
                      <a:pt x="4356" y="20372"/>
                    </a:lnTo>
                    <a:lnTo>
                      <a:pt x="4256" y="20449"/>
                    </a:lnTo>
                    <a:lnTo>
                      <a:pt x="4149" y="20518"/>
                    </a:lnTo>
                    <a:lnTo>
                      <a:pt x="4049" y="20564"/>
                    </a:lnTo>
                    <a:lnTo>
                      <a:pt x="1480" y="21545"/>
                    </a:lnTo>
                    <a:lnTo>
                      <a:pt x="1358" y="21622"/>
                    </a:lnTo>
                    <a:lnTo>
                      <a:pt x="1243" y="21699"/>
                    </a:lnTo>
                    <a:lnTo>
                      <a:pt x="1151" y="21783"/>
                    </a:lnTo>
                    <a:lnTo>
                      <a:pt x="1059" y="21867"/>
                    </a:lnTo>
                    <a:lnTo>
                      <a:pt x="990" y="21952"/>
                    </a:lnTo>
                    <a:lnTo>
                      <a:pt x="936" y="22044"/>
                    </a:lnTo>
                    <a:lnTo>
                      <a:pt x="898" y="22128"/>
                    </a:lnTo>
                    <a:lnTo>
                      <a:pt x="882" y="22182"/>
                    </a:lnTo>
                    <a:lnTo>
                      <a:pt x="875" y="22228"/>
                    </a:lnTo>
                    <a:lnTo>
                      <a:pt x="813" y="22251"/>
                    </a:lnTo>
                    <a:lnTo>
                      <a:pt x="652" y="22335"/>
                    </a:lnTo>
                    <a:lnTo>
                      <a:pt x="553" y="22389"/>
                    </a:lnTo>
                    <a:lnTo>
                      <a:pt x="438" y="22458"/>
                    </a:lnTo>
                    <a:lnTo>
                      <a:pt x="330" y="22527"/>
                    </a:lnTo>
                    <a:lnTo>
                      <a:pt x="231" y="22611"/>
                    </a:lnTo>
                    <a:lnTo>
                      <a:pt x="139" y="22695"/>
                    </a:lnTo>
                    <a:lnTo>
                      <a:pt x="100" y="22741"/>
                    </a:lnTo>
                    <a:lnTo>
                      <a:pt x="70" y="22787"/>
                    </a:lnTo>
                    <a:lnTo>
                      <a:pt x="39" y="22841"/>
                    </a:lnTo>
                    <a:lnTo>
                      <a:pt x="24" y="22887"/>
                    </a:lnTo>
                    <a:lnTo>
                      <a:pt x="8" y="22941"/>
                    </a:lnTo>
                    <a:lnTo>
                      <a:pt x="1" y="22987"/>
                    </a:lnTo>
                    <a:lnTo>
                      <a:pt x="8" y="23040"/>
                    </a:lnTo>
                    <a:lnTo>
                      <a:pt x="24" y="23086"/>
                    </a:lnTo>
                    <a:lnTo>
                      <a:pt x="47" y="23140"/>
                    </a:lnTo>
                    <a:lnTo>
                      <a:pt x="85" y="23194"/>
                    </a:lnTo>
                    <a:lnTo>
                      <a:pt x="131" y="23247"/>
                    </a:lnTo>
                    <a:lnTo>
                      <a:pt x="192" y="23293"/>
                    </a:lnTo>
                    <a:lnTo>
                      <a:pt x="269" y="23347"/>
                    </a:lnTo>
                    <a:lnTo>
                      <a:pt x="361" y="23401"/>
                    </a:lnTo>
                    <a:lnTo>
                      <a:pt x="453" y="23485"/>
                    </a:lnTo>
                    <a:lnTo>
                      <a:pt x="560" y="23577"/>
                    </a:lnTo>
                    <a:lnTo>
                      <a:pt x="691" y="23684"/>
                    </a:lnTo>
                    <a:lnTo>
                      <a:pt x="844" y="23792"/>
                    </a:lnTo>
                    <a:lnTo>
                      <a:pt x="921" y="23846"/>
                    </a:lnTo>
                    <a:lnTo>
                      <a:pt x="997" y="23892"/>
                    </a:lnTo>
                    <a:lnTo>
                      <a:pt x="1082" y="23930"/>
                    </a:lnTo>
                    <a:lnTo>
                      <a:pt x="1158" y="23961"/>
                    </a:lnTo>
                    <a:lnTo>
                      <a:pt x="1235" y="23984"/>
                    </a:lnTo>
                    <a:lnTo>
                      <a:pt x="1312" y="23999"/>
                    </a:lnTo>
                    <a:lnTo>
                      <a:pt x="1381" y="24053"/>
                    </a:lnTo>
                    <a:lnTo>
                      <a:pt x="1457" y="24106"/>
                    </a:lnTo>
                    <a:lnTo>
                      <a:pt x="1557" y="24168"/>
                    </a:lnTo>
                    <a:lnTo>
                      <a:pt x="1664" y="24229"/>
                    </a:lnTo>
                    <a:lnTo>
                      <a:pt x="1779" y="24283"/>
                    </a:lnTo>
                    <a:lnTo>
                      <a:pt x="1833" y="24298"/>
                    </a:lnTo>
                    <a:lnTo>
                      <a:pt x="1887" y="24313"/>
                    </a:lnTo>
                    <a:lnTo>
                      <a:pt x="1979" y="24313"/>
                    </a:lnTo>
                    <a:lnTo>
                      <a:pt x="2232" y="24260"/>
                    </a:lnTo>
                    <a:lnTo>
                      <a:pt x="2753" y="24129"/>
                    </a:lnTo>
                    <a:lnTo>
                      <a:pt x="3466" y="23938"/>
                    </a:lnTo>
                    <a:lnTo>
                      <a:pt x="4279" y="23707"/>
                    </a:lnTo>
                    <a:lnTo>
                      <a:pt x="4693" y="23585"/>
                    </a:lnTo>
                    <a:lnTo>
                      <a:pt x="5107" y="23454"/>
                    </a:lnTo>
                    <a:lnTo>
                      <a:pt x="5506" y="23324"/>
                    </a:lnTo>
                    <a:lnTo>
                      <a:pt x="5874" y="23194"/>
                    </a:lnTo>
                    <a:lnTo>
                      <a:pt x="6203" y="23063"/>
                    </a:lnTo>
                    <a:lnTo>
                      <a:pt x="6487" y="22933"/>
                    </a:lnTo>
                    <a:lnTo>
                      <a:pt x="6602" y="22872"/>
                    </a:lnTo>
                    <a:lnTo>
                      <a:pt x="6709" y="22818"/>
                    </a:lnTo>
                    <a:lnTo>
                      <a:pt x="6794" y="22757"/>
                    </a:lnTo>
                    <a:lnTo>
                      <a:pt x="6863" y="22703"/>
                    </a:lnTo>
                    <a:lnTo>
                      <a:pt x="7790" y="21814"/>
                    </a:lnTo>
                    <a:lnTo>
                      <a:pt x="8856" y="20779"/>
                    </a:lnTo>
                    <a:lnTo>
                      <a:pt x="9784" y="20012"/>
                    </a:lnTo>
                    <a:lnTo>
                      <a:pt x="10313" y="19567"/>
                    </a:lnTo>
                    <a:lnTo>
                      <a:pt x="10880" y="19084"/>
                    </a:lnTo>
                    <a:lnTo>
                      <a:pt x="11471" y="18571"/>
                    </a:lnTo>
                    <a:lnTo>
                      <a:pt x="12076" y="18041"/>
                    </a:lnTo>
                    <a:lnTo>
                      <a:pt x="12682" y="17497"/>
                    </a:lnTo>
                    <a:lnTo>
                      <a:pt x="13288" y="16937"/>
                    </a:lnTo>
                    <a:lnTo>
                      <a:pt x="13878" y="16385"/>
                    </a:lnTo>
                    <a:lnTo>
                      <a:pt x="14438" y="15833"/>
                    </a:lnTo>
                    <a:lnTo>
                      <a:pt x="14974" y="15289"/>
                    </a:lnTo>
                    <a:lnTo>
                      <a:pt x="15220" y="15028"/>
                    </a:lnTo>
                    <a:lnTo>
                      <a:pt x="15458" y="14768"/>
                    </a:lnTo>
                    <a:lnTo>
                      <a:pt x="15688" y="14515"/>
                    </a:lnTo>
                    <a:lnTo>
                      <a:pt x="15895" y="14269"/>
                    </a:lnTo>
                    <a:lnTo>
                      <a:pt x="16086" y="14032"/>
                    </a:lnTo>
                    <a:lnTo>
                      <a:pt x="16270" y="13802"/>
                    </a:lnTo>
                    <a:lnTo>
                      <a:pt x="16424" y="13579"/>
                    </a:lnTo>
                    <a:lnTo>
                      <a:pt x="16569" y="13372"/>
                    </a:lnTo>
                    <a:lnTo>
                      <a:pt x="16684" y="13173"/>
                    </a:lnTo>
                    <a:lnTo>
                      <a:pt x="16784" y="12989"/>
                    </a:lnTo>
                    <a:lnTo>
                      <a:pt x="16853" y="12851"/>
                    </a:lnTo>
                    <a:lnTo>
                      <a:pt x="16907" y="12713"/>
                    </a:lnTo>
                    <a:lnTo>
                      <a:pt x="16960" y="12567"/>
                    </a:lnTo>
                    <a:lnTo>
                      <a:pt x="17006" y="12421"/>
                    </a:lnTo>
                    <a:lnTo>
                      <a:pt x="17045" y="12283"/>
                    </a:lnTo>
                    <a:lnTo>
                      <a:pt x="17083" y="12138"/>
                    </a:lnTo>
                    <a:lnTo>
                      <a:pt x="17114" y="11984"/>
                    </a:lnTo>
                    <a:lnTo>
                      <a:pt x="17144" y="11839"/>
                    </a:lnTo>
                    <a:lnTo>
                      <a:pt x="17160" y="11693"/>
                    </a:lnTo>
                    <a:lnTo>
                      <a:pt x="17183" y="11547"/>
                    </a:lnTo>
                    <a:lnTo>
                      <a:pt x="17198" y="11248"/>
                    </a:lnTo>
                    <a:lnTo>
                      <a:pt x="17206" y="10949"/>
                    </a:lnTo>
                    <a:lnTo>
                      <a:pt x="17198" y="10650"/>
                    </a:lnTo>
                    <a:lnTo>
                      <a:pt x="17175" y="10359"/>
                    </a:lnTo>
                    <a:lnTo>
                      <a:pt x="17137" y="10068"/>
                    </a:lnTo>
                    <a:lnTo>
                      <a:pt x="17091" y="9784"/>
                    </a:lnTo>
                    <a:lnTo>
                      <a:pt x="17037" y="9508"/>
                    </a:lnTo>
                    <a:lnTo>
                      <a:pt x="16983" y="9240"/>
                    </a:lnTo>
                    <a:lnTo>
                      <a:pt x="16914" y="8979"/>
                    </a:lnTo>
                    <a:lnTo>
                      <a:pt x="16845" y="8734"/>
                    </a:lnTo>
                    <a:lnTo>
                      <a:pt x="16769" y="8496"/>
                    </a:lnTo>
                    <a:lnTo>
                      <a:pt x="16792" y="8488"/>
                    </a:lnTo>
                    <a:lnTo>
                      <a:pt x="16654" y="8105"/>
                    </a:lnTo>
                    <a:lnTo>
                      <a:pt x="16485" y="7699"/>
                    </a:lnTo>
                    <a:lnTo>
                      <a:pt x="16309" y="7262"/>
                    </a:lnTo>
                    <a:lnTo>
                      <a:pt x="16109" y="6802"/>
                    </a:lnTo>
                    <a:lnTo>
                      <a:pt x="15902" y="6311"/>
                    </a:lnTo>
                    <a:lnTo>
                      <a:pt x="15680" y="5805"/>
                    </a:lnTo>
                    <a:lnTo>
                      <a:pt x="15435" y="5283"/>
                    </a:lnTo>
                    <a:lnTo>
                      <a:pt x="15181" y="4739"/>
                    </a:lnTo>
                    <a:lnTo>
                      <a:pt x="14913" y="4179"/>
                    </a:lnTo>
                    <a:lnTo>
                      <a:pt x="14637" y="3612"/>
                    </a:lnTo>
                    <a:lnTo>
                      <a:pt x="14346" y="3029"/>
                    </a:lnTo>
                    <a:lnTo>
                      <a:pt x="14047" y="2431"/>
                    </a:lnTo>
                    <a:lnTo>
                      <a:pt x="13740" y="1833"/>
                    </a:lnTo>
                    <a:lnTo>
                      <a:pt x="13418" y="1228"/>
                    </a:lnTo>
                    <a:lnTo>
                      <a:pt x="13096" y="614"/>
                    </a:lnTo>
                    <a:lnTo>
                      <a:pt x="12759" y="1"/>
                    </a:lnTo>
                    <a:close/>
                  </a:path>
                </a:pathLst>
              </a:custGeom>
              <a:solidFill>
                <a:srgbClr val="EBAF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2217;p29">
                <a:extLst>
                  <a:ext uri="{FF2B5EF4-FFF2-40B4-BE49-F238E27FC236}">
                    <a16:creationId xmlns:a16="http://schemas.microsoft.com/office/drawing/2014/main" id="{36C3029F-BA55-693D-ECC1-61F23687CD3A}"/>
                  </a:ext>
                </a:extLst>
              </p:cNvPr>
              <p:cNvSpPr/>
              <p:nvPr/>
            </p:nvSpPr>
            <p:spPr>
              <a:xfrm>
                <a:off x="6971987" y="2169065"/>
                <a:ext cx="72799" cy="17993"/>
              </a:xfrm>
              <a:custGeom>
                <a:avLst/>
                <a:gdLst/>
                <a:ahLst/>
                <a:cxnLst/>
                <a:rect l="l" t="t" r="r" b="b"/>
                <a:pathLst>
                  <a:path w="3880" h="959" extrusionOk="0">
                    <a:moveTo>
                      <a:pt x="3880" y="0"/>
                    </a:moveTo>
                    <a:lnTo>
                      <a:pt x="3650" y="115"/>
                    </a:lnTo>
                    <a:lnTo>
                      <a:pt x="3420" y="230"/>
                    </a:lnTo>
                    <a:lnTo>
                      <a:pt x="3197" y="360"/>
                    </a:lnTo>
                    <a:lnTo>
                      <a:pt x="2975" y="491"/>
                    </a:lnTo>
                    <a:lnTo>
                      <a:pt x="2921" y="521"/>
                    </a:lnTo>
                    <a:lnTo>
                      <a:pt x="2875" y="537"/>
                    </a:lnTo>
                    <a:lnTo>
                      <a:pt x="2829" y="552"/>
                    </a:lnTo>
                    <a:lnTo>
                      <a:pt x="2776" y="567"/>
                    </a:lnTo>
                    <a:lnTo>
                      <a:pt x="2661" y="583"/>
                    </a:lnTo>
                    <a:lnTo>
                      <a:pt x="2538" y="598"/>
                    </a:lnTo>
                    <a:lnTo>
                      <a:pt x="2285" y="629"/>
                    </a:lnTo>
                    <a:lnTo>
                      <a:pt x="2032" y="644"/>
                    </a:lnTo>
                    <a:lnTo>
                      <a:pt x="1526" y="690"/>
                    </a:lnTo>
                    <a:lnTo>
                      <a:pt x="1020" y="744"/>
                    </a:lnTo>
                    <a:lnTo>
                      <a:pt x="514" y="805"/>
                    </a:lnTo>
                    <a:lnTo>
                      <a:pt x="253" y="843"/>
                    </a:lnTo>
                    <a:lnTo>
                      <a:pt x="0" y="889"/>
                    </a:lnTo>
                    <a:lnTo>
                      <a:pt x="261" y="920"/>
                    </a:lnTo>
                    <a:lnTo>
                      <a:pt x="514" y="935"/>
                    </a:lnTo>
                    <a:lnTo>
                      <a:pt x="774" y="951"/>
                    </a:lnTo>
                    <a:lnTo>
                      <a:pt x="1027" y="958"/>
                    </a:lnTo>
                    <a:lnTo>
                      <a:pt x="1288" y="958"/>
                    </a:lnTo>
                    <a:lnTo>
                      <a:pt x="1541" y="951"/>
                    </a:lnTo>
                    <a:lnTo>
                      <a:pt x="1802" y="935"/>
                    </a:lnTo>
                    <a:lnTo>
                      <a:pt x="2055" y="920"/>
                    </a:lnTo>
                    <a:lnTo>
                      <a:pt x="2316" y="889"/>
                    </a:lnTo>
                    <a:lnTo>
                      <a:pt x="2576" y="859"/>
                    </a:lnTo>
                    <a:lnTo>
                      <a:pt x="2699" y="828"/>
                    </a:lnTo>
                    <a:lnTo>
                      <a:pt x="2837" y="797"/>
                    </a:lnTo>
                    <a:lnTo>
                      <a:pt x="2906" y="774"/>
                    </a:lnTo>
                    <a:lnTo>
                      <a:pt x="2975" y="744"/>
                    </a:lnTo>
                    <a:lnTo>
                      <a:pt x="3044" y="705"/>
                    </a:lnTo>
                    <a:lnTo>
                      <a:pt x="3098" y="667"/>
                    </a:lnTo>
                    <a:lnTo>
                      <a:pt x="3297" y="506"/>
                    </a:lnTo>
                    <a:lnTo>
                      <a:pt x="3496" y="345"/>
                    </a:lnTo>
                    <a:lnTo>
                      <a:pt x="3696" y="176"/>
                    </a:lnTo>
                    <a:lnTo>
                      <a:pt x="3880" y="0"/>
                    </a:lnTo>
                    <a:close/>
                  </a:path>
                </a:pathLst>
              </a:custGeom>
              <a:solidFill>
                <a:srgbClr val="E488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2218;p29">
                <a:extLst>
                  <a:ext uri="{FF2B5EF4-FFF2-40B4-BE49-F238E27FC236}">
                    <a16:creationId xmlns:a16="http://schemas.microsoft.com/office/drawing/2014/main" id="{06A4ACA4-8518-73BA-67AC-405B1D522756}"/>
                  </a:ext>
                </a:extLst>
              </p:cNvPr>
              <p:cNvSpPr/>
              <p:nvPr/>
            </p:nvSpPr>
            <p:spPr>
              <a:xfrm>
                <a:off x="6975139" y="2188184"/>
                <a:ext cx="74675" cy="27206"/>
              </a:xfrm>
              <a:custGeom>
                <a:avLst/>
                <a:gdLst/>
                <a:ahLst/>
                <a:cxnLst/>
                <a:rect l="l" t="t" r="r" b="b"/>
                <a:pathLst>
                  <a:path w="3980" h="1450" extrusionOk="0">
                    <a:moveTo>
                      <a:pt x="3980" y="1"/>
                    </a:moveTo>
                    <a:lnTo>
                      <a:pt x="3727" y="93"/>
                    </a:lnTo>
                    <a:lnTo>
                      <a:pt x="3474" y="185"/>
                    </a:lnTo>
                    <a:lnTo>
                      <a:pt x="3229" y="284"/>
                    </a:lnTo>
                    <a:lnTo>
                      <a:pt x="2983" y="392"/>
                    </a:lnTo>
                    <a:lnTo>
                      <a:pt x="2738" y="499"/>
                    </a:lnTo>
                    <a:lnTo>
                      <a:pt x="2500" y="614"/>
                    </a:lnTo>
                    <a:lnTo>
                      <a:pt x="2263" y="729"/>
                    </a:lnTo>
                    <a:lnTo>
                      <a:pt x="2148" y="783"/>
                    </a:lnTo>
                    <a:lnTo>
                      <a:pt x="2086" y="798"/>
                    </a:lnTo>
                    <a:lnTo>
                      <a:pt x="2033" y="813"/>
                    </a:lnTo>
                    <a:lnTo>
                      <a:pt x="1527" y="959"/>
                    </a:lnTo>
                    <a:lnTo>
                      <a:pt x="1013" y="1105"/>
                    </a:lnTo>
                    <a:lnTo>
                      <a:pt x="760" y="1189"/>
                    </a:lnTo>
                    <a:lnTo>
                      <a:pt x="499" y="1266"/>
                    </a:lnTo>
                    <a:lnTo>
                      <a:pt x="246" y="1358"/>
                    </a:lnTo>
                    <a:lnTo>
                      <a:pt x="1" y="1450"/>
                    </a:lnTo>
                    <a:lnTo>
                      <a:pt x="269" y="1427"/>
                    </a:lnTo>
                    <a:lnTo>
                      <a:pt x="530" y="1396"/>
                    </a:lnTo>
                    <a:lnTo>
                      <a:pt x="798" y="1358"/>
                    </a:lnTo>
                    <a:lnTo>
                      <a:pt x="1059" y="1319"/>
                    </a:lnTo>
                    <a:lnTo>
                      <a:pt x="1327" y="1266"/>
                    </a:lnTo>
                    <a:lnTo>
                      <a:pt x="1588" y="1212"/>
                    </a:lnTo>
                    <a:lnTo>
                      <a:pt x="1849" y="1151"/>
                    </a:lnTo>
                    <a:lnTo>
                      <a:pt x="2109" y="1082"/>
                    </a:lnTo>
                    <a:lnTo>
                      <a:pt x="2178" y="1059"/>
                    </a:lnTo>
                    <a:lnTo>
                      <a:pt x="2247" y="1028"/>
                    </a:lnTo>
                    <a:lnTo>
                      <a:pt x="2370" y="974"/>
                    </a:lnTo>
                    <a:lnTo>
                      <a:pt x="2608" y="844"/>
                    </a:lnTo>
                    <a:lnTo>
                      <a:pt x="2845" y="714"/>
                    </a:lnTo>
                    <a:lnTo>
                      <a:pt x="3075" y="583"/>
                    </a:lnTo>
                    <a:lnTo>
                      <a:pt x="3305" y="445"/>
                    </a:lnTo>
                    <a:lnTo>
                      <a:pt x="3535" y="307"/>
                    </a:lnTo>
                    <a:lnTo>
                      <a:pt x="3758" y="154"/>
                    </a:lnTo>
                    <a:lnTo>
                      <a:pt x="3980" y="1"/>
                    </a:lnTo>
                    <a:close/>
                  </a:path>
                </a:pathLst>
              </a:custGeom>
              <a:solidFill>
                <a:srgbClr val="E488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2219;p29">
                <a:extLst>
                  <a:ext uri="{FF2B5EF4-FFF2-40B4-BE49-F238E27FC236}">
                    <a16:creationId xmlns:a16="http://schemas.microsoft.com/office/drawing/2014/main" id="{42135B01-0E7B-76DC-D8D8-34EFE3ACC349}"/>
                  </a:ext>
                </a:extLst>
              </p:cNvPr>
              <p:cNvSpPr/>
              <p:nvPr/>
            </p:nvSpPr>
            <p:spPr>
              <a:xfrm>
                <a:off x="7134958" y="1906798"/>
                <a:ext cx="20451" cy="43173"/>
              </a:xfrm>
              <a:custGeom>
                <a:avLst/>
                <a:gdLst/>
                <a:ahLst/>
                <a:cxnLst/>
                <a:rect l="l" t="t" r="r" b="b"/>
                <a:pathLst>
                  <a:path w="1090" h="2301" extrusionOk="0">
                    <a:moveTo>
                      <a:pt x="1090" y="1"/>
                    </a:moveTo>
                    <a:lnTo>
                      <a:pt x="982" y="124"/>
                    </a:lnTo>
                    <a:lnTo>
                      <a:pt x="890" y="254"/>
                    </a:lnTo>
                    <a:lnTo>
                      <a:pt x="798" y="392"/>
                    </a:lnTo>
                    <a:lnTo>
                      <a:pt x="714" y="530"/>
                    </a:lnTo>
                    <a:lnTo>
                      <a:pt x="561" y="806"/>
                    </a:lnTo>
                    <a:lnTo>
                      <a:pt x="423" y="1090"/>
                    </a:lnTo>
                    <a:lnTo>
                      <a:pt x="292" y="1381"/>
                    </a:lnTo>
                    <a:lnTo>
                      <a:pt x="177" y="1680"/>
                    </a:lnTo>
                    <a:lnTo>
                      <a:pt x="124" y="1833"/>
                    </a:lnTo>
                    <a:lnTo>
                      <a:pt x="78" y="1987"/>
                    </a:lnTo>
                    <a:lnTo>
                      <a:pt x="32" y="2140"/>
                    </a:lnTo>
                    <a:lnTo>
                      <a:pt x="1" y="2301"/>
                    </a:lnTo>
                    <a:lnTo>
                      <a:pt x="101" y="2171"/>
                    </a:lnTo>
                    <a:lnTo>
                      <a:pt x="193" y="2040"/>
                    </a:lnTo>
                    <a:lnTo>
                      <a:pt x="285" y="1910"/>
                    </a:lnTo>
                    <a:lnTo>
                      <a:pt x="369" y="1772"/>
                    </a:lnTo>
                    <a:lnTo>
                      <a:pt x="522" y="1488"/>
                    </a:lnTo>
                    <a:lnTo>
                      <a:pt x="668" y="1205"/>
                    </a:lnTo>
                    <a:lnTo>
                      <a:pt x="798" y="913"/>
                    </a:lnTo>
                    <a:lnTo>
                      <a:pt x="913" y="622"/>
                    </a:lnTo>
                    <a:lnTo>
                      <a:pt x="967" y="469"/>
                    </a:lnTo>
                    <a:lnTo>
                      <a:pt x="1013" y="315"/>
                    </a:lnTo>
                    <a:lnTo>
                      <a:pt x="1051" y="154"/>
                    </a:lnTo>
                    <a:lnTo>
                      <a:pt x="1090" y="1"/>
                    </a:lnTo>
                    <a:close/>
                  </a:path>
                </a:pathLst>
              </a:custGeom>
              <a:solidFill>
                <a:srgbClr val="E488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2220;p29">
                <a:extLst>
                  <a:ext uri="{FF2B5EF4-FFF2-40B4-BE49-F238E27FC236}">
                    <a16:creationId xmlns:a16="http://schemas.microsoft.com/office/drawing/2014/main" id="{F4603E98-A051-93C0-A46B-F931BA9DFFBF}"/>
                  </a:ext>
                </a:extLst>
              </p:cNvPr>
              <p:cNvSpPr/>
              <p:nvPr/>
            </p:nvSpPr>
            <p:spPr>
              <a:xfrm>
                <a:off x="6288825" y="1745832"/>
                <a:ext cx="409417" cy="284702"/>
              </a:xfrm>
              <a:custGeom>
                <a:avLst/>
                <a:gdLst/>
                <a:ahLst/>
                <a:cxnLst/>
                <a:rect l="l" t="t" r="r" b="b"/>
                <a:pathLst>
                  <a:path w="21821" h="15174" extrusionOk="0">
                    <a:moveTo>
                      <a:pt x="5620" y="0"/>
                    </a:moveTo>
                    <a:lnTo>
                      <a:pt x="5099" y="813"/>
                    </a:lnTo>
                    <a:lnTo>
                      <a:pt x="4585" y="1626"/>
                    </a:lnTo>
                    <a:lnTo>
                      <a:pt x="4079" y="2439"/>
                    </a:lnTo>
                    <a:lnTo>
                      <a:pt x="3596" y="3244"/>
                    </a:lnTo>
                    <a:lnTo>
                      <a:pt x="3128" y="4033"/>
                    </a:lnTo>
                    <a:lnTo>
                      <a:pt x="2676" y="4808"/>
                    </a:lnTo>
                    <a:lnTo>
                      <a:pt x="2254" y="5567"/>
                    </a:lnTo>
                    <a:lnTo>
                      <a:pt x="1856" y="6303"/>
                    </a:lnTo>
                    <a:lnTo>
                      <a:pt x="1495" y="7008"/>
                    </a:lnTo>
                    <a:lnTo>
                      <a:pt x="1158" y="7683"/>
                    </a:lnTo>
                    <a:lnTo>
                      <a:pt x="1005" y="8005"/>
                    </a:lnTo>
                    <a:lnTo>
                      <a:pt x="859" y="8319"/>
                    </a:lnTo>
                    <a:lnTo>
                      <a:pt x="729" y="8626"/>
                    </a:lnTo>
                    <a:lnTo>
                      <a:pt x="606" y="8925"/>
                    </a:lnTo>
                    <a:lnTo>
                      <a:pt x="491" y="9209"/>
                    </a:lnTo>
                    <a:lnTo>
                      <a:pt x="383" y="9477"/>
                    </a:lnTo>
                    <a:lnTo>
                      <a:pt x="299" y="9738"/>
                    </a:lnTo>
                    <a:lnTo>
                      <a:pt x="215" y="9991"/>
                    </a:lnTo>
                    <a:lnTo>
                      <a:pt x="146" y="10228"/>
                    </a:lnTo>
                    <a:lnTo>
                      <a:pt x="92" y="10451"/>
                    </a:lnTo>
                    <a:lnTo>
                      <a:pt x="46" y="10658"/>
                    </a:lnTo>
                    <a:lnTo>
                      <a:pt x="15" y="10849"/>
                    </a:lnTo>
                    <a:lnTo>
                      <a:pt x="0" y="11018"/>
                    </a:lnTo>
                    <a:lnTo>
                      <a:pt x="8" y="11187"/>
                    </a:lnTo>
                    <a:lnTo>
                      <a:pt x="23" y="11348"/>
                    </a:lnTo>
                    <a:lnTo>
                      <a:pt x="54" y="11509"/>
                    </a:lnTo>
                    <a:lnTo>
                      <a:pt x="100" y="11662"/>
                    </a:lnTo>
                    <a:lnTo>
                      <a:pt x="153" y="11815"/>
                    </a:lnTo>
                    <a:lnTo>
                      <a:pt x="230" y="11961"/>
                    </a:lnTo>
                    <a:lnTo>
                      <a:pt x="314" y="12107"/>
                    </a:lnTo>
                    <a:lnTo>
                      <a:pt x="407" y="12245"/>
                    </a:lnTo>
                    <a:lnTo>
                      <a:pt x="522" y="12383"/>
                    </a:lnTo>
                    <a:lnTo>
                      <a:pt x="637" y="12513"/>
                    </a:lnTo>
                    <a:lnTo>
                      <a:pt x="775" y="12643"/>
                    </a:lnTo>
                    <a:lnTo>
                      <a:pt x="920" y="12774"/>
                    </a:lnTo>
                    <a:lnTo>
                      <a:pt x="1074" y="12896"/>
                    </a:lnTo>
                    <a:lnTo>
                      <a:pt x="1235" y="13019"/>
                    </a:lnTo>
                    <a:lnTo>
                      <a:pt x="1411" y="13134"/>
                    </a:lnTo>
                    <a:lnTo>
                      <a:pt x="1595" y="13249"/>
                    </a:lnTo>
                    <a:lnTo>
                      <a:pt x="1794" y="13356"/>
                    </a:lnTo>
                    <a:lnTo>
                      <a:pt x="1994" y="13464"/>
                    </a:lnTo>
                    <a:lnTo>
                      <a:pt x="2208" y="13563"/>
                    </a:lnTo>
                    <a:lnTo>
                      <a:pt x="2431" y="13663"/>
                    </a:lnTo>
                    <a:lnTo>
                      <a:pt x="2661" y="13763"/>
                    </a:lnTo>
                    <a:lnTo>
                      <a:pt x="2891" y="13855"/>
                    </a:lnTo>
                    <a:lnTo>
                      <a:pt x="3136" y="13947"/>
                    </a:lnTo>
                    <a:lnTo>
                      <a:pt x="3389" y="14031"/>
                    </a:lnTo>
                    <a:lnTo>
                      <a:pt x="3642" y="14116"/>
                    </a:lnTo>
                    <a:lnTo>
                      <a:pt x="3910" y="14200"/>
                    </a:lnTo>
                    <a:lnTo>
                      <a:pt x="4179" y="14277"/>
                    </a:lnTo>
                    <a:lnTo>
                      <a:pt x="4731" y="14422"/>
                    </a:lnTo>
                    <a:lnTo>
                      <a:pt x="5298" y="14553"/>
                    </a:lnTo>
                    <a:lnTo>
                      <a:pt x="5888" y="14668"/>
                    </a:lnTo>
                    <a:lnTo>
                      <a:pt x="6486" y="14775"/>
                    </a:lnTo>
                    <a:lnTo>
                      <a:pt x="7092" y="14867"/>
                    </a:lnTo>
                    <a:lnTo>
                      <a:pt x="7713" y="14951"/>
                    </a:lnTo>
                    <a:lnTo>
                      <a:pt x="8334" y="15013"/>
                    </a:lnTo>
                    <a:lnTo>
                      <a:pt x="8955" y="15074"/>
                    </a:lnTo>
                    <a:lnTo>
                      <a:pt x="9576" y="15112"/>
                    </a:lnTo>
                    <a:lnTo>
                      <a:pt x="10190" y="15143"/>
                    </a:lnTo>
                    <a:lnTo>
                      <a:pt x="10795" y="15166"/>
                    </a:lnTo>
                    <a:lnTo>
                      <a:pt x="11393" y="15174"/>
                    </a:lnTo>
                    <a:lnTo>
                      <a:pt x="11984" y="15166"/>
                    </a:lnTo>
                    <a:lnTo>
                      <a:pt x="12551" y="15151"/>
                    </a:lnTo>
                    <a:lnTo>
                      <a:pt x="13096" y="15120"/>
                    </a:lnTo>
                    <a:lnTo>
                      <a:pt x="13625" y="15074"/>
                    </a:lnTo>
                    <a:lnTo>
                      <a:pt x="14131" y="15028"/>
                    </a:lnTo>
                    <a:lnTo>
                      <a:pt x="14598" y="14959"/>
                    </a:lnTo>
                    <a:lnTo>
                      <a:pt x="14874" y="15036"/>
                    </a:lnTo>
                    <a:lnTo>
                      <a:pt x="15074" y="15082"/>
                    </a:lnTo>
                    <a:lnTo>
                      <a:pt x="15273" y="15112"/>
                    </a:lnTo>
                    <a:lnTo>
                      <a:pt x="15480" y="15128"/>
                    </a:lnTo>
                    <a:lnTo>
                      <a:pt x="15679" y="15128"/>
                    </a:lnTo>
                    <a:lnTo>
                      <a:pt x="16124" y="15112"/>
                    </a:lnTo>
                    <a:lnTo>
                      <a:pt x="16906" y="15082"/>
                    </a:lnTo>
                    <a:lnTo>
                      <a:pt x="17711" y="15043"/>
                    </a:lnTo>
                    <a:lnTo>
                      <a:pt x="18079" y="15020"/>
                    </a:lnTo>
                    <a:lnTo>
                      <a:pt x="18393" y="14990"/>
                    </a:lnTo>
                    <a:lnTo>
                      <a:pt x="18639" y="14959"/>
                    </a:lnTo>
                    <a:lnTo>
                      <a:pt x="18731" y="14951"/>
                    </a:lnTo>
                    <a:lnTo>
                      <a:pt x="18792" y="14936"/>
                    </a:lnTo>
                    <a:lnTo>
                      <a:pt x="18876" y="14905"/>
                    </a:lnTo>
                    <a:lnTo>
                      <a:pt x="18961" y="14859"/>
                    </a:lnTo>
                    <a:lnTo>
                      <a:pt x="19053" y="14813"/>
                    </a:lnTo>
                    <a:lnTo>
                      <a:pt x="19145" y="14752"/>
                    </a:lnTo>
                    <a:lnTo>
                      <a:pt x="19329" y="14622"/>
                    </a:lnTo>
                    <a:lnTo>
                      <a:pt x="19505" y="14484"/>
                    </a:lnTo>
                    <a:lnTo>
                      <a:pt x="19666" y="14346"/>
                    </a:lnTo>
                    <a:lnTo>
                      <a:pt x="19789" y="14231"/>
                    </a:lnTo>
                    <a:lnTo>
                      <a:pt x="19904" y="14123"/>
                    </a:lnTo>
                    <a:lnTo>
                      <a:pt x="19222" y="13571"/>
                    </a:lnTo>
                    <a:lnTo>
                      <a:pt x="21736" y="14162"/>
                    </a:lnTo>
                    <a:lnTo>
                      <a:pt x="21767" y="14062"/>
                    </a:lnTo>
                    <a:lnTo>
                      <a:pt x="21790" y="13955"/>
                    </a:lnTo>
                    <a:lnTo>
                      <a:pt x="21805" y="13847"/>
                    </a:lnTo>
                    <a:lnTo>
                      <a:pt x="21813" y="13740"/>
                    </a:lnTo>
                    <a:lnTo>
                      <a:pt x="21821" y="13632"/>
                    </a:lnTo>
                    <a:lnTo>
                      <a:pt x="21821" y="13525"/>
                    </a:lnTo>
                    <a:lnTo>
                      <a:pt x="21813" y="13418"/>
                    </a:lnTo>
                    <a:lnTo>
                      <a:pt x="21805" y="13310"/>
                    </a:lnTo>
                    <a:lnTo>
                      <a:pt x="21790" y="13203"/>
                    </a:lnTo>
                    <a:lnTo>
                      <a:pt x="21767" y="13103"/>
                    </a:lnTo>
                    <a:lnTo>
                      <a:pt x="21744" y="12996"/>
                    </a:lnTo>
                    <a:lnTo>
                      <a:pt x="21713" y="12889"/>
                    </a:lnTo>
                    <a:lnTo>
                      <a:pt x="21675" y="12789"/>
                    </a:lnTo>
                    <a:lnTo>
                      <a:pt x="21637" y="12689"/>
                    </a:lnTo>
                    <a:lnTo>
                      <a:pt x="21591" y="12590"/>
                    </a:lnTo>
                    <a:lnTo>
                      <a:pt x="21545" y="12490"/>
                    </a:lnTo>
                    <a:lnTo>
                      <a:pt x="21476" y="12344"/>
                    </a:lnTo>
                    <a:lnTo>
                      <a:pt x="21453" y="12306"/>
                    </a:lnTo>
                    <a:lnTo>
                      <a:pt x="21422" y="12260"/>
                    </a:lnTo>
                    <a:lnTo>
                      <a:pt x="21322" y="12153"/>
                    </a:lnTo>
                    <a:lnTo>
                      <a:pt x="21207" y="12038"/>
                    </a:lnTo>
                    <a:lnTo>
                      <a:pt x="21085" y="11923"/>
                    </a:lnTo>
                    <a:lnTo>
                      <a:pt x="20855" y="11739"/>
                    </a:lnTo>
                    <a:lnTo>
                      <a:pt x="20755" y="11662"/>
                    </a:lnTo>
                    <a:lnTo>
                      <a:pt x="20717" y="11562"/>
                    </a:lnTo>
                    <a:lnTo>
                      <a:pt x="20671" y="11447"/>
                    </a:lnTo>
                    <a:lnTo>
                      <a:pt x="20609" y="11309"/>
                    </a:lnTo>
                    <a:lnTo>
                      <a:pt x="20540" y="11164"/>
                    </a:lnTo>
                    <a:lnTo>
                      <a:pt x="20448" y="11018"/>
                    </a:lnTo>
                    <a:lnTo>
                      <a:pt x="20402" y="10949"/>
                    </a:lnTo>
                    <a:lnTo>
                      <a:pt x="20356" y="10880"/>
                    </a:lnTo>
                    <a:lnTo>
                      <a:pt x="20303" y="10819"/>
                    </a:lnTo>
                    <a:lnTo>
                      <a:pt x="20249" y="10773"/>
                    </a:lnTo>
                    <a:lnTo>
                      <a:pt x="20211" y="10750"/>
                    </a:lnTo>
                    <a:lnTo>
                      <a:pt x="20165" y="10719"/>
                    </a:lnTo>
                    <a:lnTo>
                      <a:pt x="20050" y="10673"/>
                    </a:lnTo>
                    <a:lnTo>
                      <a:pt x="19896" y="10619"/>
                    </a:lnTo>
                    <a:lnTo>
                      <a:pt x="19720" y="10566"/>
                    </a:lnTo>
                    <a:lnTo>
                      <a:pt x="19513" y="10512"/>
                    </a:lnTo>
                    <a:lnTo>
                      <a:pt x="19298" y="10458"/>
                    </a:lnTo>
                    <a:lnTo>
                      <a:pt x="18838" y="10359"/>
                    </a:lnTo>
                    <a:lnTo>
                      <a:pt x="18401" y="10267"/>
                    </a:lnTo>
                    <a:lnTo>
                      <a:pt x="18018" y="10198"/>
                    </a:lnTo>
                    <a:lnTo>
                      <a:pt x="17657" y="10129"/>
                    </a:lnTo>
                    <a:lnTo>
                      <a:pt x="16822" y="10566"/>
                    </a:lnTo>
                    <a:lnTo>
                      <a:pt x="15825" y="11072"/>
                    </a:lnTo>
                    <a:lnTo>
                      <a:pt x="9699" y="8074"/>
                    </a:lnTo>
                    <a:lnTo>
                      <a:pt x="12858" y="4187"/>
                    </a:lnTo>
                    <a:lnTo>
                      <a:pt x="5620" y="0"/>
                    </a:lnTo>
                    <a:close/>
                  </a:path>
                </a:pathLst>
              </a:custGeom>
              <a:solidFill>
                <a:srgbClr val="EBAF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2221;p29">
                <a:extLst>
                  <a:ext uri="{FF2B5EF4-FFF2-40B4-BE49-F238E27FC236}">
                    <a16:creationId xmlns:a16="http://schemas.microsoft.com/office/drawing/2014/main" id="{2CE90473-11DB-BC45-F64A-3FD9C4DF6C8F}"/>
                  </a:ext>
                </a:extLst>
              </p:cNvPr>
              <p:cNvSpPr/>
              <p:nvPr/>
            </p:nvSpPr>
            <p:spPr>
              <a:xfrm>
                <a:off x="6406203" y="1884227"/>
                <a:ext cx="64749" cy="12383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660" extrusionOk="0">
                    <a:moveTo>
                      <a:pt x="0" y="0"/>
                    </a:moveTo>
                    <a:lnTo>
                      <a:pt x="207" y="77"/>
                    </a:lnTo>
                    <a:lnTo>
                      <a:pt x="415" y="146"/>
                    </a:lnTo>
                    <a:lnTo>
                      <a:pt x="629" y="207"/>
                    </a:lnTo>
                    <a:lnTo>
                      <a:pt x="844" y="268"/>
                    </a:lnTo>
                    <a:lnTo>
                      <a:pt x="1266" y="376"/>
                    </a:lnTo>
                    <a:lnTo>
                      <a:pt x="1695" y="460"/>
                    </a:lnTo>
                    <a:lnTo>
                      <a:pt x="2132" y="537"/>
                    </a:lnTo>
                    <a:lnTo>
                      <a:pt x="2569" y="598"/>
                    </a:lnTo>
                    <a:lnTo>
                      <a:pt x="2784" y="629"/>
                    </a:lnTo>
                    <a:lnTo>
                      <a:pt x="3006" y="644"/>
                    </a:lnTo>
                    <a:lnTo>
                      <a:pt x="3228" y="660"/>
                    </a:lnTo>
                    <a:lnTo>
                      <a:pt x="3451" y="660"/>
                    </a:lnTo>
                    <a:lnTo>
                      <a:pt x="3244" y="583"/>
                    </a:lnTo>
                    <a:lnTo>
                      <a:pt x="3029" y="514"/>
                    </a:lnTo>
                    <a:lnTo>
                      <a:pt x="2822" y="452"/>
                    </a:lnTo>
                    <a:lnTo>
                      <a:pt x="2607" y="391"/>
                    </a:lnTo>
                    <a:lnTo>
                      <a:pt x="2178" y="284"/>
                    </a:lnTo>
                    <a:lnTo>
                      <a:pt x="1749" y="199"/>
                    </a:lnTo>
                    <a:lnTo>
                      <a:pt x="1319" y="123"/>
                    </a:lnTo>
                    <a:lnTo>
                      <a:pt x="882" y="61"/>
                    </a:lnTo>
                    <a:lnTo>
                      <a:pt x="660" y="31"/>
                    </a:lnTo>
                    <a:lnTo>
                      <a:pt x="445" y="15"/>
                    </a:lnTo>
                    <a:lnTo>
                      <a:pt x="223" y="0"/>
                    </a:lnTo>
                    <a:close/>
                  </a:path>
                </a:pathLst>
              </a:custGeom>
              <a:solidFill>
                <a:srgbClr val="E488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2222;p29">
                <a:extLst>
                  <a:ext uri="{FF2B5EF4-FFF2-40B4-BE49-F238E27FC236}">
                    <a16:creationId xmlns:a16="http://schemas.microsoft.com/office/drawing/2014/main" id="{7E9C75D9-8040-C469-A8DA-27444EDD7AF7}"/>
                  </a:ext>
                </a:extLst>
              </p:cNvPr>
              <p:cNvSpPr/>
              <p:nvPr/>
            </p:nvSpPr>
            <p:spPr>
              <a:xfrm>
                <a:off x="6656645" y="1964062"/>
                <a:ext cx="20301" cy="5347"/>
              </a:xfrm>
              <a:custGeom>
                <a:avLst/>
                <a:gdLst/>
                <a:ahLst/>
                <a:cxnLst/>
                <a:rect l="l" t="t" r="r" b="b"/>
                <a:pathLst>
                  <a:path w="1082" h="285" extrusionOk="0">
                    <a:moveTo>
                      <a:pt x="660" y="0"/>
                    </a:moveTo>
                    <a:lnTo>
                      <a:pt x="522" y="8"/>
                    </a:lnTo>
                    <a:lnTo>
                      <a:pt x="392" y="31"/>
                    </a:lnTo>
                    <a:lnTo>
                      <a:pt x="254" y="69"/>
                    </a:lnTo>
                    <a:lnTo>
                      <a:pt x="193" y="92"/>
                    </a:lnTo>
                    <a:lnTo>
                      <a:pt x="124" y="123"/>
                    </a:lnTo>
                    <a:lnTo>
                      <a:pt x="62" y="161"/>
                    </a:lnTo>
                    <a:lnTo>
                      <a:pt x="1" y="207"/>
                    </a:lnTo>
                    <a:lnTo>
                      <a:pt x="70" y="238"/>
                    </a:lnTo>
                    <a:lnTo>
                      <a:pt x="139" y="253"/>
                    </a:lnTo>
                    <a:lnTo>
                      <a:pt x="216" y="269"/>
                    </a:lnTo>
                    <a:lnTo>
                      <a:pt x="285" y="284"/>
                    </a:lnTo>
                    <a:lnTo>
                      <a:pt x="423" y="284"/>
                    </a:lnTo>
                    <a:lnTo>
                      <a:pt x="561" y="276"/>
                    </a:lnTo>
                    <a:lnTo>
                      <a:pt x="691" y="253"/>
                    </a:lnTo>
                    <a:lnTo>
                      <a:pt x="829" y="215"/>
                    </a:lnTo>
                    <a:lnTo>
                      <a:pt x="890" y="192"/>
                    </a:lnTo>
                    <a:lnTo>
                      <a:pt x="959" y="161"/>
                    </a:lnTo>
                    <a:lnTo>
                      <a:pt x="1021" y="123"/>
                    </a:lnTo>
                    <a:lnTo>
                      <a:pt x="1082" y="77"/>
                    </a:lnTo>
                    <a:lnTo>
                      <a:pt x="1013" y="46"/>
                    </a:lnTo>
                    <a:lnTo>
                      <a:pt x="944" y="31"/>
                    </a:lnTo>
                    <a:lnTo>
                      <a:pt x="867" y="16"/>
                    </a:lnTo>
                    <a:lnTo>
                      <a:pt x="798" y="0"/>
                    </a:lnTo>
                    <a:close/>
                  </a:path>
                </a:pathLst>
              </a:custGeom>
              <a:solidFill>
                <a:srgbClr val="E488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2223;p29">
                <a:extLst>
                  <a:ext uri="{FF2B5EF4-FFF2-40B4-BE49-F238E27FC236}">
                    <a16:creationId xmlns:a16="http://schemas.microsoft.com/office/drawing/2014/main" id="{01B7B55F-E4BD-0948-E609-04E906ACA2A8}"/>
                  </a:ext>
                </a:extLst>
              </p:cNvPr>
              <p:cNvSpPr/>
              <p:nvPr/>
            </p:nvSpPr>
            <p:spPr>
              <a:xfrm>
                <a:off x="6629458" y="1941904"/>
                <a:ext cx="21033" cy="6342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338" extrusionOk="0">
                    <a:moveTo>
                      <a:pt x="813" y="1"/>
                    </a:moveTo>
                    <a:lnTo>
                      <a:pt x="668" y="8"/>
                    </a:lnTo>
                    <a:lnTo>
                      <a:pt x="530" y="39"/>
                    </a:lnTo>
                    <a:lnTo>
                      <a:pt x="392" y="77"/>
                    </a:lnTo>
                    <a:lnTo>
                      <a:pt x="254" y="131"/>
                    </a:lnTo>
                    <a:lnTo>
                      <a:pt x="192" y="162"/>
                    </a:lnTo>
                    <a:lnTo>
                      <a:pt x="123" y="200"/>
                    </a:lnTo>
                    <a:lnTo>
                      <a:pt x="62" y="246"/>
                    </a:lnTo>
                    <a:lnTo>
                      <a:pt x="1" y="300"/>
                    </a:lnTo>
                    <a:lnTo>
                      <a:pt x="77" y="323"/>
                    </a:lnTo>
                    <a:lnTo>
                      <a:pt x="154" y="330"/>
                    </a:lnTo>
                    <a:lnTo>
                      <a:pt x="231" y="338"/>
                    </a:lnTo>
                    <a:lnTo>
                      <a:pt x="307" y="338"/>
                    </a:lnTo>
                    <a:lnTo>
                      <a:pt x="453" y="330"/>
                    </a:lnTo>
                    <a:lnTo>
                      <a:pt x="591" y="300"/>
                    </a:lnTo>
                    <a:lnTo>
                      <a:pt x="729" y="261"/>
                    </a:lnTo>
                    <a:lnTo>
                      <a:pt x="867" y="208"/>
                    </a:lnTo>
                    <a:lnTo>
                      <a:pt x="928" y="177"/>
                    </a:lnTo>
                    <a:lnTo>
                      <a:pt x="997" y="139"/>
                    </a:lnTo>
                    <a:lnTo>
                      <a:pt x="1059" y="93"/>
                    </a:lnTo>
                    <a:lnTo>
                      <a:pt x="1120" y="39"/>
                    </a:lnTo>
                    <a:lnTo>
                      <a:pt x="1044" y="24"/>
                    </a:lnTo>
                    <a:lnTo>
                      <a:pt x="967" y="8"/>
                    </a:lnTo>
                    <a:lnTo>
                      <a:pt x="890" y="1"/>
                    </a:lnTo>
                    <a:close/>
                  </a:path>
                </a:pathLst>
              </a:custGeom>
              <a:solidFill>
                <a:srgbClr val="E488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2224;p29">
                <a:extLst>
                  <a:ext uri="{FF2B5EF4-FFF2-40B4-BE49-F238E27FC236}">
                    <a16:creationId xmlns:a16="http://schemas.microsoft.com/office/drawing/2014/main" id="{019BC84C-17AF-B42F-502A-E7FEFF4B1CDD}"/>
                  </a:ext>
                </a:extLst>
              </p:cNvPr>
              <p:cNvSpPr/>
              <p:nvPr/>
            </p:nvSpPr>
            <p:spPr>
              <a:xfrm>
                <a:off x="6604148" y="1141352"/>
                <a:ext cx="333466" cy="322096"/>
              </a:xfrm>
              <a:custGeom>
                <a:avLst/>
                <a:gdLst/>
                <a:ahLst/>
                <a:cxnLst/>
                <a:rect l="l" t="t" r="r" b="b"/>
                <a:pathLst>
                  <a:path w="17773" h="17167" extrusionOk="0">
                    <a:moveTo>
                      <a:pt x="8541" y="0"/>
                    </a:moveTo>
                    <a:lnTo>
                      <a:pt x="8250" y="15"/>
                    </a:lnTo>
                    <a:lnTo>
                      <a:pt x="7959" y="38"/>
                    </a:lnTo>
                    <a:lnTo>
                      <a:pt x="7667" y="69"/>
                    </a:lnTo>
                    <a:lnTo>
                      <a:pt x="7384" y="107"/>
                    </a:lnTo>
                    <a:lnTo>
                      <a:pt x="7100" y="153"/>
                    </a:lnTo>
                    <a:lnTo>
                      <a:pt x="6824" y="207"/>
                    </a:lnTo>
                    <a:lnTo>
                      <a:pt x="6548" y="261"/>
                    </a:lnTo>
                    <a:lnTo>
                      <a:pt x="6280" y="330"/>
                    </a:lnTo>
                    <a:lnTo>
                      <a:pt x="6019" y="399"/>
                    </a:lnTo>
                    <a:lnTo>
                      <a:pt x="5758" y="483"/>
                    </a:lnTo>
                    <a:lnTo>
                      <a:pt x="5505" y="560"/>
                    </a:lnTo>
                    <a:lnTo>
                      <a:pt x="5260" y="652"/>
                    </a:lnTo>
                    <a:lnTo>
                      <a:pt x="5022" y="744"/>
                    </a:lnTo>
                    <a:lnTo>
                      <a:pt x="4792" y="844"/>
                    </a:lnTo>
                    <a:lnTo>
                      <a:pt x="4570" y="943"/>
                    </a:lnTo>
                    <a:lnTo>
                      <a:pt x="4355" y="1051"/>
                    </a:lnTo>
                    <a:lnTo>
                      <a:pt x="4148" y="1158"/>
                    </a:lnTo>
                    <a:lnTo>
                      <a:pt x="3949" y="1273"/>
                    </a:lnTo>
                    <a:lnTo>
                      <a:pt x="3757" y="1388"/>
                    </a:lnTo>
                    <a:lnTo>
                      <a:pt x="3581" y="1503"/>
                    </a:lnTo>
                    <a:lnTo>
                      <a:pt x="3412" y="1626"/>
                    </a:lnTo>
                    <a:lnTo>
                      <a:pt x="3259" y="1741"/>
                    </a:lnTo>
                    <a:lnTo>
                      <a:pt x="3106" y="1863"/>
                    </a:lnTo>
                    <a:lnTo>
                      <a:pt x="2975" y="1986"/>
                    </a:lnTo>
                    <a:lnTo>
                      <a:pt x="2853" y="2109"/>
                    </a:lnTo>
                    <a:lnTo>
                      <a:pt x="2745" y="2231"/>
                    </a:lnTo>
                    <a:lnTo>
                      <a:pt x="2646" y="2354"/>
                    </a:lnTo>
                    <a:lnTo>
                      <a:pt x="2561" y="2477"/>
                    </a:lnTo>
                    <a:lnTo>
                      <a:pt x="2492" y="2599"/>
                    </a:lnTo>
                    <a:lnTo>
                      <a:pt x="2431" y="2714"/>
                    </a:lnTo>
                    <a:lnTo>
                      <a:pt x="2393" y="2837"/>
                    </a:lnTo>
                    <a:lnTo>
                      <a:pt x="2354" y="2975"/>
                    </a:lnTo>
                    <a:lnTo>
                      <a:pt x="2323" y="3144"/>
                    </a:lnTo>
                    <a:lnTo>
                      <a:pt x="2285" y="3343"/>
                    </a:lnTo>
                    <a:lnTo>
                      <a:pt x="2254" y="3565"/>
                    </a:lnTo>
                    <a:lnTo>
                      <a:pt x="2224" y="3811"/>
                    </a:lnTo>
                    <a:lnTo>
                      <a:pt x="2201" y="4087"/>
                    </a:lnTo>
                    <a:lnTo>
                      <a:pt x="2178" y="4378"/>
                    </a:lnTo>
                    <a:lnTo>
                      <a:pt x="2162" y="4685"/>
                    </a:lnTo>
                    <a:lnTo>
                      <a:pt x="2147" y="5014"/>
                    </a:lnTo>
                    <a:lnTo>
                      <a:pt x="2132" y="5359"/>
                    </a:lnTo>
                    <a:lnTo>
                      <a:pt x="2124" y="5727"/>
                    </a:lnTo>
                    <a:lnTo>
                      <a:pt x="2124" y="6095"/>
                    </a:lnTo>
                    <a:lnTo>
                      <a:pt x="2124" y="6487"/>
                    </a:lnTo>
                    <a:lnTo>
                      <a:pt x="2132" y="6878"/>
                    </a:lnTo>
                    <a:lnTo>
                      <a:pt x="2147" y="7284"/>
                    </a:lnTo>
                    <a:lnTo>
                      <a:pt x="2162" y="7698"/>
                    </a:lnTo>
                    <a:lnTo>
                      <a:pt x="2063" y="7629"/>
                    </a:lnTo>
                    <a:lnTo>
                      <a:pt x="1940" y="7568"/>
                    </a:lnTo>
                    <a:lnTo>
                      <a:pt x="1802" y="7514"/>
                    </a:lnTo>
                    <a:lnTo>
                      <a:pt x="1649" y="7468"/>
                    </a:lnTo>
                    <a:lnTo>
                      <a:pt x="1472" y="7430"/>
                    </a:lnTo>
                    <a:lnTo>
                      <a:pt x="1281" y="7407"/>
                    </a:lnTo>
                    <a:lnTo>
                      <a:pt x="1058" y="7391"/>
                    </a:lnTo>
                    <a:lnTo>
                      <a:pt x="821" y="7399"/>
                    </a:lnTo>
                    <a:lnTo>
                      <a:pt x="744" y="7407"/>
                    </a:lnTo>
                    <a:lnTo>
                      <a:pt x="667" y="7422"/>
                    </a:lnTo>
                    <a:lnTo>
                      <a:pt x="598" y="7445"/>
                    </a:lnTo>
                    <a:lnTo>
                      <a:pt x="537" y="7476"/>
                    </a:lnTo>
                    <a:lnTo>
                      <a:pt x="476" y="7514"/>
                    </a:lnTo>
                    <a:lnTo>
                      <a:pt x="414" y="7560"/>
                    </a:lnTo>
                    <a:lnTo>
                      <a:pt x="361" y="7606"/>
                    </a:lnTo>
                    <a:lnTo>
                      <a:pt x="315" y="7667"/>
                    </a:lnTo>
                    <a:lnTo>
                      <a:pt x="269" y="7729"/>
                    </a:lnTo>
                    <a:lnTo>
                      <a:pt x="223" y="7798"/>
                    </a:lnTo>
                    <a:lnTo>
                      <a:pt x="184" y="7874"/>
                    </a:lnTo>
                    <a:lnTo>
                      <a:pt x="154" y="7951"/>
                    </a:lnTo>
                    <a:lnTo>
                      <a:pt x="123" y="8035"/>
                    </a:lnTo>
                    <a:lnTo>
                      <a:pt x="92" y="8127"/>
                    </a:lnTo>
                    <a:lnTo>
                      <a:pt x="46" y="8319"/>
                    </a:lnTo>
                    <a:lnTo>
                      <a:pt x="23" y="8518"/>
                    </a:lnTo>
                    <a:lnTo>
                      <a:pt x="8" y="8733"/>
                    </a:lnTo>
                    <a:lnTo>
                      <a:pt x="0" y="8955"/>
                    </a:lnTo>
                    <a:lnTo>
                      <a:pt x="16" y="9185"/>
                    </a:lnTo>
                    <a:lnTo>
                      <a:pt x="39" y="9423"/>
                    </a:lnTo>
                    <a:lnTo>
                      <a:pt x="77" y="9661"/>
                    </a:lnTo>
                    <a:lnTo>
                      <a:pt x="131" y="9891"/>
                    </a:lnTo>
                    <a:lnTo>
                      <a:pt x="192" y="10128"/>
                    </a:lnTo>
                    <a:lnTo>
                      <a:pt x="269" y="10351"/>
                    </a:lnTo>
                    <a:lnTo>
                      <a:pt x="353" y="10573"/>
                    </a:lnTo>
                    <a:lnTo>
                      <a:pt x="453" y="10780"/>
                    </a:lnTo>
                    <a:lnTo>
                      <a:pt x="560" y="10979"/>
                    </a:lnTo>
                    <a:lnTo>
                      <a:pt x="683" y="11156"/>
                    </a:lnTo>
                    <a:lnTo>
                      <a:pt x="752" y="11240"/>
                    </a:lnTo>
                    <a:lnTo>
                      <a:pt x="813" y="11324"/>
                    </a:lnTo>
                    <a:lnTo>
                      <a:pt x="882" y="11393"/>
                    </a:lnTo>
                    <a:lnTo>
                      <a:pt x="959" y="11462"/>
                    </a:lnTo>
                    <a:lnTo>
                      <a:pt x="1035" y="11524"/>
                    </a:lnTo>
                    <a:lnTo>
                      <a:pt x="1112" y="11585"/>
                    </a:lnTo>
                    <a:lnTo>
                      <a:pt x="1189" y="11631"/>
                    </a:lnTo>
                    <a:lnTo>
                      <a:pt x="1273" y="11677"/>
                    </a:lnTo>
                    <a:lnTo>
                      <a:pt x="1357" y="11715"/>
                    </a:lnTo>
                    <a:lnTo>
                      <a:pt x="1442" y="11746"/>
                    </a:lnTo>
                    <a:lnTo>
                      <a:pt x="1534" y="11769"/>
                    </a:lnTo>
                    <a:lnTo>
                      <a:pt x="1626" y="11784"/>
                    </a:lnTo>
                    <a:lnTo>
                      <a:pt x="1718" y="11792"/>
                    </a:lnTo>
                    <a:lnTo>
                      <a:pt x="1817" y="11792"/>
                    </a:lnTo>
                    <a:lnTo>
                      <a:pt x="1909" y="11777"/>
                    </a:lnTo>
                    <a:lnTo>
                      <a:pt x="2017" y="11761"/>
                    </a:lnTo>
                    <a:lnTo>
                      <a:pt x="2116" y="11731"/>
                    </a:lnTo>
                    <a:lnTo>
                      <a:pt x="2224" y="11692"/>
                    </a:lnTo>
                    <a:lnTo>
                      <a:pt x="2323" y="11646"/>
                    </a:lnTo>
                    <a:lnTo>
                      <a:pt x="2439" y="11585"/>
                    </a:lnTo>
                    <a:lnTo>
                      <a:pt x="2546" y="11516"/>
                    </a:lnTo>
                    <a:lnTo>
                      <a:pt x="2661" y="11439"/>
                    </a:lnTo>
                    <a:lnTo>
                      <a:pt x="2707" y="11646"/>
                    </a:lnTo>
                    <a:lnTo>
                      <a:pt x="2814" y="12045"/>
                    </a:lnTo>
                    <a:lnTo>
                      <a:pt x="2929" y="12436"/>
                    </a:lnTo>
                    <a:lnTo>
                      <a:pt x="3052" y="12804"/>
                    </a:lnTo>
                    <a:lnTo>
                      <a:pt x="3190" y="13165"/>
                    </a:lnTo>
                    <a:lnTo>
                      <a:pt x="3336" y="13510"/>
                    </a:lnTo>
                    <a:lnTo>
                      <a:pt x="3412" y="13671"/>
                    </a:lnTo>
                    <a:lnTo>
                      <a:pt x="3497" y="13832"/>
                    </a:lnTo>
                    <a:lnTo>
                      <a:pt x="3581" y="13985"/>
                    </a:lnTo>
                    <a:lnTo>
                      <a:pt x="3665" y="14138"/>
                    </a:lnTo>
                    <a:lnTo>
                      <a:pt x="3757" y="14284"/>
                    </a:lnTo>
                    <a:lnTo>
                      <a:pt x="3849" y="14422"/>
                    </a:lnTo>
                    <a:lnTo>
                      <a:pt x="3980" y="14606"/>
                    </a:lnTo>
                    <a:lnTo>
                      <a:pt x="4118" y="14790"/>
                    </a:lnTo>
                    <a:lnTo>
                      <a:pt x="4248" y="14959"/>
                    </a:lnTo>
                    <a:lnTo>
                      <a:pt x="4386" y="15120"/>
                    </a:lnTo>
                    <a:lnTo>
                      <a:pt x="4524" y="15273"/>
                    </a:lnTo>
                    <a:lnTo>
                      <a:pt x="4662" y="15419"/>
                    </a:lnTo>
                    <a:lnTo>
                      <a:pt x="4800" y="15557"/>
                    </a:lnTo>
                    <a:lnTo>
                      <a:pt x="4938" y="15687"/>
                    </a:lnTo>
                    <a:lnTo>
                      <a:pt x="5076" y="15810"/>
                    </a:lnTo>
                    <a:lnTo>
                      <a:pt x="5214" y="15925"/>
                    </a:lnTo>
                    <a:lnTo>
                      <a:pt x="5352" y="16040"/>
                    </a:lnTo>
                    <a:lnTo>
                      <a:pt x="5490" y="16139"/>
                    </a:lnTo>
                    <a:lnTo>
                      <a:pt x="5628" y="16239"/>
                    </a:lnTo>
                    <a:lnTo>
                      <a:pt x="5766" y="16323"/>
                    </a:lnTo>
                    <a:lnTo>
                      <a:pt x="6034" y="16492"/>
                    </a:lnTo>
                    <a:lnTo>
                      <a:pt x="6287" y="16622"/>
                    </a:lnTo>
                    <a:lnTo>
                      <a:pt x="6533" y="16745"/>
                    </a:lnTo>
                    <a:lnTo>
                      <a:pt x="6778" y="16845"/>
                    </a:lnTo>
                    <a:lnTo>
                      <a:pt x="7000" y="16921"/>
                    </a:lnTo>
                    <a:lnTo>
                      <a:pt x="7223" y="16990"/>
                    </a:lnTo>
                    <a:lnTo>
                      <a:pt x="7430" y="17044"/>
                    </a:lnTo>
                    <a:lnTo>
                      <a:pt x="7621" y="17090"/>
                    </a:lnTo>
                    <a:lnTo>
                      <a:pt x="7798" y="17121"/>
                    </a:lnTo>
                    <a:lnTo>
                      <a:pt x="7966" y="17144"/>
                    </a:lnTo>
                    <a:lnTo>
                      <a:pt x="8104" y="17151"/>
                    </a:lnTo>
                    <a:lnTo>
                      <a:pt x="8342" y="17167"/>
                    </a:lnTo>
                    <a:lnTo>
                      <a:pt x="8488" y="17167"/>
                    </a:lnTo>
                    <a:lnTo>
                      <a:pt x="8541" y="17159"/>
                    </a:lnTo>
                    <a:lnTo>
                      <a:pt x="9140" y="17159"/>
                    </a:lnTo>
                    <a:lnTo>
                      <a:pt x="9201" y="17167"/>
                    </a:lnTo>
                    <a:lnTo>
                      <a:pt x="9370" y="17167"/>
                    </a:lnTo>
                    <a:lnTo>
                      <a:pt x="9492" y="17159"/>
                    </a:lnTo>
                    <a:lnTo>
                      <a:pt x="9638" y="17151"/>
                    </a:lnTo>
                    <a:lnTo>
                      <a:pt x="9807" y="17128"/>
                    </a:lnTo>
                    <a:lnTo>
                      <a:pt x="9991" y="17098"/>
                    </a:lnTo>
                    <a:lnTo>
                      <a:pt x="10190" y="17059"/>
                    </a:lnTo>
                    <a:lnTo>
                      <a:pt x="10412" y="17006"/>
                    </a:lnTo>
                    <a:lnTo>
                      <a:pt x="10642" y="16937"/>
                    </a:lnTo>
                    <a:lnTo>
                      <a:pt x="10888" y="16845"/>
                    </a:lnTo>
                    <a:lnTo>
                      <a:pt x="11148" y="16737"/>
                    </a:lnTo>
                    <a:lnTo>
                      <a:pt x="11417" y="16615"/>
                    </a:lnTo>
                    <a:lnTo>
                      <a:pt x="11693" y="16461"/>
                    </a:lnTo>
                    <a:lnTo>
                      <a:pt x="11831" y="16377"/>
                    </a:lnTo>
                    <a:lnTo>
                      <a:pt x="11969" y="16293"/>
                    </a:lnTo>
                    <a:lnTo>
                      <a:pt x="12199" y="16124"/>
                    </a:lnTo>
                    <a:lnTo>
                      <a:pt x="12436" y="15948"/>
                    </a:lnTo>
                    <a:lnTo>
                      <a:pt x="12674" y="15748"/>
                    </a:lnTo>
                    <a:lnTo>
                      <a:pt x="12904" y="15526"/>
                    </a:lnTo>
                    <a:lnTo>
                      <a:pt x="13142" y="15288"/>
                    </a:lnTo>
                    <a:lnTo>
                      <a:pt x="13379" y="15020"/>
                    </a:lnTo>
                    <a:lnTo>
                      <a:pt x="13609" y="14736"/>
                    </a:lnTo>
                    <a:lnTo>
                      <a:pt x="13832" y="14422"/>
                    </a:lnTo>
                    <a:lnTo>
                      <a:pt x="13931" y="14284"/>
                    </a:lnTo>
                    <a:lnTo>
                      <a:pt x="14016" y="14131"/>
                    </a:lnTo>
                    <a:lnTo>
                      <a:pt x="14108" y="13985"/>
                    </a:lnTo>
                    <a:lnTo>
                      <a:pt x="14192" y="13824"/>
                    </a:lnTo>
                    <a:lnTo>
                      <a:pt x="14269" y="13663"/>
                    </a:lnTo>
                    <a:lnTo>
                      <a:pt x="14353" y="13494"/>
                    </a:lnTo>
                    <a:lnTo>
                      <a:pt x="14499" y="13149"/>
                    </a:lnTo>
                    <a:lnTo>
                      <a:pt x="14637" y="12789"/>
                    </a:lnTo>
                    <a:lnTo>
                      <a:pt x="14759" y="12406"/>
                    </a:lnTo>
                    <a:lnTo>
                      <a:pt x="14874" y="12015"/>
                    </a:lnTo>
                    <a:lnTo>
                      <a:pt x="14982" y="11608"/>
                    </a:lnTo>
                    <a:lnTo>
                      <a:pt x="15036" y="11370"/>
                    </a:lnTo>
                    <a:lnTo>
                      <a:pt x="15151" y="11462"/>
                    </a:lnTo>
                    <a:lnTo>
                      <a:pt x="15266" y="11539"/>
                    </a:lnTo>
                    <a:lnTo>
                      <a:pt x="15373" y="11600"/>
                    </a:lnTo>
                    <a:lnTo>
                      <a:pt x="15488" y="11662"/>
                    </a:lnTo>
                    <a:lnTo>
                      <a:pt x="15595" y="11708"/>
                    </a:lnTo>
                    <a:lnTo>
                      <a:pt x="15695" y="11738"/>
                    </a:lnTo>
                    <a:lnTo>
                      <a:pt x="15802" y="11769"/>
                    </a:lnTo>
                    <a:lnTo>
                      <a:pt x="15902" y="11784"/>
                    </a:lnTo>
                    <a:lnTo>
                      <a:pt x="16002" y="11792"/>
                    </a:lnTo>
                    <a:lnTo>
                      <a:pt x="16094" y="11784"/>
                    </a:lnTo>
                    <a:lnTo>
                      <a:pt x="16193" y="11777"/>
                    </a:lnTo>
                    <a:lnTo>
                      <a:pt x="16285" y="11761"/>
                    </a:lnTo>
                    <a:lnTo>
                      <a:pt x="16370" y="11731"/>
                    </a:lnTo>
                    <a:lnTo>
                      <a:pt x="16462" y="11700"/>
                    </a:lnTo>
                    <a:lnTo>
                      <a:pt x="16546" y="11662"/>
                    </a:lnTo>
                    <a:lnTo>
                      <a:pt x="16623" y="11608"/>
                    </a:lnTo>
                    <a:lnTo>
                      <a:pt x="16707" y="11554"/>
                    </a:lnTo>
                    <a:lnTo>
                      <a:pt x="16784" y="11493"/>
                    </a:lnTo>
                    <a:lnTo>
                      <a:pt x="16853" y="11432"/>
                    </a:lnTo>
                    <a:lnTo>
                      <a:pt x="16929" y="11355"/>
                    </a:lnTo>
                    <a:lnTo>
                      <a:pt x="16998" y="11278"/>
                    </a:lnTo>
                    <a:lnTo>
                      <a:pt x="17060" y="11202"/>
                    </a:lnTo>
                    <a:lnTo>
                      <a:pt x="17129" y="11110"/>
                    </a:lnTo>
                    <a:lnTo>
                      <a:pt x="17190" y="11018"/>
                    </a:lnTo>
                    <a:lnTo>
                      <a:pt x="17305" y="10826"/>
                    </a:lnTo>
                    <a:lnTo>
                      <a:pt x="17405" y="10619"/>
                    </a:lnTo>
                    <a:lnTo>
                      <a:pt x="17497" y="10397"/>
                    </a:lnTo>
                    <a:lnTo>
                      <a:pt x="17573" y="10167"/>
                    </a:lnTo>
                    <a:lnTo>
                      <a:pt x="17642" y="9937"/>
                    </a:lnTo>
                    <a:lnTo>
                      <a:pt x="17688" y="9699"/>
                    </a:lnTo>
                    <a:lnTo>
                      <a:pt x="17734" y="9454"/>
                    </a:lnTo>
                    <a:lnTo>
                      <a:pt x="17757" y="9216"/>
                    </a:lnTo>
                    <a:lnTo>
                      <a:pt x="17773" y="8986"/>
                    </a:lnTo>
                    <a:lnTo>
                      <a:pt x="17773" y="8756"/>
                    </a:lnTo>
                    <a:lnTo>
                      <a:pt x="17757" y="8541"/>
                    </a:lnTo>
                    <a:lnTo>
                      <a:pt x="17734" y="8334"/>
                    </a:lnTo>
                    <a:lnTo>
                      <a:pt x="17688" y="8143"/>
                    </a:lnTo>
                    <a:lnTo>
                      <a:pt x="17665" y="8051"/>
                    </a:lnTo>
                    <a:lnTo>
                      <a:pt x="17635" y="7966"/>
                    </a:lnTo>
                    <a:lnTo>
                      <a:pt x="17596" y="7882"/>
                    </a:lnTo>
                    <a:lnTo>
                      <a:pt x="17558" y="7805"/>
                    </a:lnTo>
                    <a:lnTo>
                      <a:pt x="17520" y="7736"/>
                    </a:lnTo>
                    <a:lnTo>
                      <a:pt x="17474" y="7675"/>
                    </a:lnTo>
                    <a:lnTo>
                      <a:pt x="17420" y="7614"/>
                    </a:lnTo>
                    <a:lnTo>
                      <a:pt x="17366" y="7560"/>
                    </a:lnTo>
                    <a:lnTo>
                      <a:pt x="17305" y="7514"/>
                    </a:lnTo>
                    <a:lnTo>
                      <a:pt x="17244" y="7476"/>
                    </a:lnTo>
                    <a:lnTo>
                      <a:pt x="17182" y="7445"/>
                    </a:lnTo>
                    <a:lnTo>
                      <a:pt x="17106" y="7422"/>
                    </a:lnTo>
                    <a:lnTo>
                      <a:pt x="17037" y="7407"/>
                    </a:lnTo>
                    <a:lnTo>
                      <a:pt x="16952" y="7399"/>
                    </a:lnTo>
                    <a:lnTo>
                      <a:pt x="16814" y="7391"/>
                    </a:lnTo>
                    <a:lnTo>
                      <a:pt x="16684" y="7391"/>
                    </a:lnTo>
                    <a:lnTo>
                      <a:pt x="16561" y="7399"/>
                    </a:lnTo>
                    <a:lnTo>
                      <a:pt x="16439" y="7414"/>
                    </a:lnTo>
                    <a:lnTo>
                      <a:pt x="16331" y="7422"/>
                    </a:lnTo>
                    <a:lnTo>
                      <a:pt x="16224" y="7445"/>
                    </a:lnTo>
                    <a:lnTo>
                      <a:pt x="16132" y="7468"/>
                    </a:lnTo>
                    <a:lnTo>
                      <a:pt x="16040" y="7491"/>
                    </a:lnTo>
                    <a:lnTo>
                      <a:pt x="15956" y="7522"/>
                    </a:lnTo>
                    <a:lnTo>
                      <a:pt x="15871" y="7552"/>
                    </a:lnTo>
                    <a:lnTo>
                      <a:pt x="15733" y="7621"/>
                    </a:lnTo>
                    <a:lnTo>
                      <a:pt x="15611" y="7698"/>
                    </a:lnTo>
                    <a:lnTo>
                      <a:pt x="15511" y="7782"/>
                    </a:lnTo>
                    <a:lnTo>
                      <a:pt x="15534" y="7361"/>
                    </a:lnTo>
                    <a:lnTo>
                      <a:pt x="15549" y="6954"/>
                    </a:lnTo>
                    <a:lnTo>
                      <a:pt x="15557" y="6548"/>
                    </a:lnTo>
                    <a:lnTo>
                      <a:pt x="15557" y="6157"/>
                    </a:lnTo>
                    <a:lnTo>
                      <a:pt x="15557" y="5773"/>
                    </a:lnTo>
                    <a:lnTo>
                      <a:pt x="15549" y="5405"/>
                    </a:lnTo>
                    <a:lnTo>
                      <a:pt x="15534" y="5053"/>
                    </a:lnTo>
                    <a:lnTo>
                      <a:pt x="15519" y="4723"/>
                    </a:lnTo>
                    <a:lnTo>
                      <a:pt x="15503" y="4401"/>
                    </a:lnTo>
                    <a:lnTo>
                      <a:pt x="15480" y="4102"/>
                    </a:lnTo>
                    <a:lnTo>
                      <a:pt x="15450" y="3826"/>
                    </a:lnTo>
                    <a:lnTo>
                      <a:pt x="15427" y="3581"/>
                    </a:lnTo>
                    <a:lnTo>
                      <a:pt x="15396" y="3351"/>
                    </a:lnTo>
                    <a:lnTo>
                      <a:pt x="15358" y="3151"/>
                    </a:lnTo>
                    <a:lnTo>
                      <a:pt x="15327" y="2975"/>
                    </a:lnTo>
                    <a:lnTo>
                      <a:pt x="15289" y="2837"/>
                    </a:lnTo>
                    <a:lnTo>
                      <a:pt x="15243" y="2714"/>
                    </a:lnTo>
                    <a:lnTo>
                      <a:pt x="15189" y="2599"/>
                    </a:lnTo>
                    <a:lnTo>
                      <a:pt x="15120" y="2477"/>
                    </a:lnTo>
                    <a:lnTo>
                      <a:pt x="15036" y="2354"/>
                    </a:lnTo>
                    <a:lnTo>
                      <a:pt x="14936" y="2231"/>
                    </a:lnTo>
                    <a:lnTo>
                      <a:pt x="14828" y="2109"/>
                    </a:lnTo>
                    <a:lnTo>
                      <a:pt x="14706" y="1986"/>
                    </a:lnTo>
                    <a:lnTo>
                      <a:pt x="14568" y="1863"/>
                    </a:lnTo>
                    <a:lnTo>
                      <a:pt x="14422" y="1741"/>
                    </a:lnTo>
                    <a:lnTo>
                      <a:pt x="14269" y="1626"/>
                    </a:lnTo>
                    <a:lnTo>
                      <a:pt x="14100" y="1503"/>
                    </a:lnTo>
                    <a:lnTo>
                      <a:pt x="13924" y="1388"/>
                    </a:lnTo>
                    <a:lnTo>
                      <a:pt x="13732" y="1273"/>
                    </a:lnTo>
                    <a:lnTo>
                      <a:pt x="13533" y="1158"/>
                    </a:lnTo>
                    <a:lnTo>
                      <a:pt x="13326" y="1051"/>
                    </a:lnTo>
                    <a:lnTo>
                      <a:pt x="13111" y="943"/>
                    </a:lnTo>
                    <a:lnTo>
                      <a:pt x="12889" y="844"/>
                    </a:lnTo>
                    <a:lnTo>
                      <a:pt x="12659" y="744"/>
                    </a:lnTo>
                    <a:lnTo>
                      <a:pt x="12421" y="652"/>
                    </a:lnTo>
                    <a:lnTo>
                      <a:pt x="12176" y="560"/>
                    </a:lnTo>
                    <a:lnTo>
                      <a:pt x="11923" y="483"/>
                    </a:lnTo>
                    <a:lnTo>
                      <a:pt x="11662" y="399"/>
                    </a:lnTo>
                    <a:lnTo>
                      <a:pt x="11401" y="330"/>
                    </a:lnTo>
                    <a:lnTo>
                      <a:pt x="11133" y="261"/>
                    </a:lnTo>
                    <a:lnTo>
                      <a:pt x="10857" y="207"/>
                    </a:lnTo>
                    <a:lnTo>
                      <a:pt x="10581" y="153"/>
                    </a:lnTo>
                    <a:lnTo>
                      <a:pt x="10297" y="107"/>
                    </a:lnTo>
                    <a:lnTo>
                      <a:pt x="10014" y="69"/>
                    </a:lnTo>
                    <a:lnTo>
                      <a:pt x="9722" y="38"/>
                    </a:lnTo>
                    <a:lnTo>
                      <a:pt x="9431" y="15"/>
                    </a:lnTo>
                    <a:lnTo>
                      <a:pt x="9140" y="0"/>
                    </a:lnTo>
                    <a:close/>
                  </a:path>
                </a:pathLst>
              </a:custGeom>
              <a:solidFill>
                <a:srgbClr val="EBAF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2225;p29">
                <a:extLst>
                  <a:ext uri="{FF2B5EF4-FFF2-40B4-BE49-F238E27FC236}">
                    <a16:creationId xmlns:a16="http://schemas.microsoft.com/office/drawing/2014/main" id="{F7C11298-CBA5-6AE6-EAA4-F2E0556CD0CA}"/>
                  </a:ext>
                </a:extLst>
              </p:cNvPr>
              <p:cNvSpPr/>
              <p:nvPr/>
            </p:nvSpPr>
            <p:spPr>
              <a:xfrm>
                <a:off x="6604148" y="1141352"/>
                <a:ext cx="333466" cy="322096"/>
              </a:xfrm>
              <a:custGeom>
                <a:avLst/>
                <a:gdLst/>
                <a:ahLst/>
                <a:cxnLst/>
                <a:rect l="l" t="t" r="r" b="b"/>
                <a:pathLst>
                  <a:path w="17773" h="17167" fill="none" extrusionOk="0">
                    <a:moveTo>
                      <a:pt x="16952" y="7399"/>
                    </a:moveTo>
                    <a:lnTo>
                      <a:pt x="16952" y="7399"/>
                    </a:lnTo>
                    <a:lnTo>
                      <a:pt x="16814" y="7391"/>
                    </a:lnTo>
                    <a:lnTo>
                      <a:pt x="16684" y="7391"/>
                    </a:lnTo>
                    <a:lnTo>
                      <a:pt x="16561" y="7399"/>
                    </a:lnTo>
                    <a:lnTo>
                      <a:pt x="16439" y="7414"/>
                    </a:lnTo>
                    <a:lnTo>
                      <a:pt x="16331" y="7422"/>
                    </a:lnTo>
                    <a:lnTo>
                      <a:pt x="16224" y="7445"/>
                    </a:lnTo>
                    <a:lnTo>
                      <a:pt x="16132" y="7468"/>
                    </a:lnTo>
                    <a:lnTo>
                      <a:pt x="16040" y="7491"/>
                    </a:lnTo>
                    <a:lnTo>
                      <a:pt x="15956" y="7522"/>
                    </a:lnTo>
                    <a:lnTo>
                      <a:pt x="15871" y="7552"/>
                    </a:lnTo>
                    <a:lnTo>
                      <a:pt x="15733" y="7621"/>
                    </a:lnTo>
                    <a:lnTo>
                      <a:pt x="15611" y="7698"/>
                    </a:lnTo>
                    <a:lnTo>
                      <a:pt x="15511" y="7782"/>
                    </a:lnTo>
                    <a:lnTo>
                      <a:pt x="15511" y="7782"/>
                    </a:lnTo>
                    <a:lnTo>
                      <a:pt x="15534" y="7361"/>
                    </a:lnTo>
                    <a:lnTo>
                      <a:pt x="15549" y="6954"/>
                    </a:lnTo>
                    <a:lnTo>
                      <a:pt x="15557" y="6548"/>
                    </a:lnTo>
                    <a:lnTo>
                      <a:pt x="15557" y="6157"/>
                    </a:lnTo>
                    <a:lnTo>
                      <a:pt x="15557" y="5773"/>
                    </a:lnTo>
                    <a:lnTo>
                      <a:pt x="15549" y="5405"/>
                    </a:lnTo>
                    <a:lnTo>
                      <a:pt x="15534" y="5053"/>
                    </a:lnTo>
                    <a:lnTo>
                      <a:pt x="15519" y="4723"/>
                    </a:lnTo>
                    <a:lnTo>
                      <a:pt x="15503" y="4401"/>
                    </a:lnTo>
                    <a:lnTo>
                      <a:pt x="15480" y="4102"/>
                    </a:lnTo>
                    <a:lnTo>
                      <a:pt x="15450" y="3826"/>
                    </a:lnTo>
                    <a:lnTo>
                      <a:pt x="15427" y="3581"/>
                    </a:lnTo>
                    <a:lnTo>
                      <a:pt x="15396" y="3351"/>
                    </a:lnTo>
                    <a:lnTo>
                      <a:pt x="15358" y="3151"/>
                    </a:lnTo>
                    <a:lnTo>
                      <a:pt x="15327" y="2975"/>
                    </a:lnTo>
                    <a:lnTo>
                      <a:pt x="15289" y="2837"/>
                    </a:lnTo>
                    <a:lnTo>
                      <a:pt x="15289" y="2837"/>
                    </a:lnTo>
                    <a:lnTo>
                      <a:pt x="15243" y="2714"/>
                    </a:lnTo>
                    <a:lnTo>
                      <a:pt x="15189" y="2599"/>
                    </a:lnTo>
                    <a:lnTo>
                      <a:pt x="15120" y="2477"/>
                    </a:lnTo>
                    <a:lnTo>
                      <a:pt x="15036" y="2354"/>
                    </a:lnTo>
                    <a:lnTo>
                      <a:pt x="14936" y="2231"/>
                    </a:lnTo>
                    <a:lnTo>
                      <a:pt x="14828" y="2109"/>
                    </a:lnTo>
                    <a:lnTo>
                      <a:pt x="14706" y="1986"/>
                    </a:lnTo>
                    <a:lnTo>
                      <a:pt x="14568" y="1863"/>
                    </a:lnTo>
                    <a:lnTo>
                      <a:pt x="14422" y="1741"/>
                    </a:lnTo>
                    <a:lnTo>
                      <a:pt x="14269" y="1626"/>
                    </a:lnTo>
                    <a:lnTo>
                      <a:pt x="14100" y="1503"/>
                    </a:lnTo>
                    <a:lnTo>
                      <a:pt x="13924" y="1388"/>
                    </a:lnTo>
                    <a:lnTo>
                      <a:pt x="13732" y="1273"/>
                    </a:lnTo>
                    <a:lnTo>
                      <a:pt x="13533" y="1158"/>
                    </a:lnTo>
                    <a:lnTo>
                      <a:pt x="13326" y="1051"/>
                    </a:lnTo>
                    <a:lnTo>
                      <a:pt x="13111" y="943"/>
                    </a:lnTo>
                    <a:lnTo>
                      <a:pt x="12889" y="844"/>
                    </a:lnTo>
                    <a:lnTo>
                      <a:pt x="12659" y="744"/>
                    </a:lnTo>
                    <a:lnTo>
                      <a:pt x="12421" y="652"/>
                    </a:lnTo>
                    <a:lnTo>
                      <a:pt x="12176" y="560"/>
                    </a:lnTo>
                    <a:lnTo>
                      <a:pt x="11923" y="483"/>
                    </a:lnTo>
                    <a:lnTo>
                      <a:pt x="11662" y="399"/>
                    </a:lnTo>
                    <a:lnTo>
                      <a:pt x="11401" y="330"/>
                    </a:lnTo>
                    <a:lnTo>
                      <a:pt x="11133" y="261"/>
                    </a:lnTo>
                    <a:lnTo>
                      <a:pt x="10857" y="207"/>
                    </a:lnTo>
                    <a:lnTo>
                      <a:pt x="10581" y="153"/>
                    </a:lnTo>
                    <a:lnTo>
                      <a:pt x="10297" y="107"/>
                    </a:lnTo>
                    <a:lnTo>
                      <a:pt x="10014" y="69"/>
                    </a:lnTo>
                    <a:lnTo>
                      <a:pt x="9722" y="38"/>
                    </a:lnTo>
                    <a:lnTo>
                      <a:pt x="9431" y="15"/>
                    </a:lnTo>
                    <a:lnTo>
                      <a:pt x="9140" y="0"/>
                    </a:lnTo>
                    <a:lnTo>
                      <a:pt x="8841" y="0"/>
                    </a:lnTo>
                    <a:lnTo>
                      <a:pt x="8841" y="0"/>
                    </a:lnTo>
                    <a:lnTo>
                      <a:pt x="8541" y="0"/>
                    </a:lnTo>
                    <a:lnTo>
                      <a:pt x="8250" y="15"/>
                    </a:lnTo>
                    <a:lnTo>
                      <a:pt x="7959" y="38"/>
                    </a:lnTo>
                    <a:lnTo>
                      <a:pt x="7667" y="69"/>
                    </a:lnTo>
                    <a:lnTo>
                      <a:pt x="7384" y="107"/>
                    </a:lnTo>
                    <a:lnTo>
                      <a:pt x="7100" y="153"/>
                    </a:lnTo>
                    <a:lnTo>
                      <a:pt x="6824" y="207"/>
                    </a:lnTo>
                    <a:lnTo>
                      <a:pt x="6548" y="261"/>
                    </a:lnTo>
                    <a:lnTo>
                      <a:pt x="6280" y="330"/>
                    </a:lnTo>
                    <a:lnTo>
                      <a:pt x="6019" y="399"/>
                    </a:lnTo>
                    <a:lnTo>
                      <a:pt x="5758" y="483"/>
                    </a:lnTo>
                    <a:lnTo>
                      <a:pt x="5505" y="560"/>
                    </a:lnTo>
                    <a:lnTo>
                      <a:pt x="5260" y="652"/>
                    </a:lnTo>
                    <a:lnTo>
                      <a:pt x="5022" y="744"/>
                    </a:lnTo>
                    <a:lnTo>
                      <a:pt x="4792" y="844"/>
                    </a:lnTo>
                    <a:lnTo>
                      <a:pt x="4570" y="943"/>
                    </a:lnTo>
                    <a:lnTo>
                      <a:pt x="4355" y="1051"/>
                    </a:lnTo>
                    <a:lnTo>
                      <a:pt x="4148" y="1158"/>
                    </a:lnTo>
                    <a:lnTo>
                      <a:pt x="3949" y="1273"/>
                    </a:lnTo>
                    <a:lnTo>
                      <a:pt x="3757" y="1388"/>
                    </a:lnTo>
                    <a:lnTo>
                      <a:pt x="3581" y="1503"/>
                    </a:lnTo>
                    <a:lnTo>
                      <a:pt x="3412" y="1626"/>
                    </a:lnTo>
                    <a:lnTo>
                      <a:pt x="3259" y="1741"/>
                    </a:lnTo>
                    <a:lnTo>
                      <a:pt x="3106" y="1863"/>
                    </a:lnTo>
                    <a:lnTo>
                      <a:pt x="2975" y="1986"/>
                    </a:lnTo>
                    <a:lnTo>
                      <a:pt x="2853" y="2109"/>
                    </a:lnTo>
                    <a:lnTo>
                      <a:pt x="2745" y="2231"/>
                    </a:lnTo>
                    <a:lnTo>
                      <a:pt x="2646" y="2354"/>
                    </a:lnTo>
                    <a:lnTo>
                      <a:pt x="2561" y="2477"/>
                    </a:lnTo>
                    <a:lnTo>
                      <a:pt x="2492" y="2599"/>
                    </a:lnTo>
                    <a:lnTo>
                      <a:pt x="2431" y="2714"/>
                    </a:lnTo>
                    <a:lnTo>
                      <a:pt x="2393" y="2837"/>
                    </a:lnTo>
                    <a:lnTo>
                      <a:pt x="2393" y="2837"/>
                    </a:lnTo>
                    <a:lnTo>
                      <a:pt x="2354" y="2975"/>
                    </a:lnTo>
                    <a:lnTo>
                      <a:pt x="2323" y="3144"/>
                    </a:lnTo>
                    <a:lnTo>
                      <a:pt x="2285" y="3343"/>
                    </a:lnTo>
                    <a:lnTo>
                      <a:pt x="2254" y="3565"/>
                    </a:lnTo>
                    <a:lnTo>
                      <a:pt x="2224" y="3811"/>
                    </a:lnTo>
                    <a:lnTo>
                      <a:pt x="2201" y="4087"/>
                    </a:lnTo>
                    <a:lnTo>
                      <a:pt x="2178" y="4378"/>
                    </a:lnTo>
                    <a:lnTo>
                      <a:pt x="2162" y="4685"/>
                    </a:lnTo>
                    <a:lnTo>
                      <a:pt x="2147" y="5014"/>
                    </a:lnTo>
                    <a:lnTo>
                      <a:pt x="2132" y="5359"/>
                    </a:lnTo>
                    <a:lnTo>
                      <a:pt x="2124" y="5727"/>
                    </a:lnTo>
                    <a:lnTo>
                      <a:pt x="2124" y="6095"/>
                    </a:lnTo>
                    <a:lnTo>
                      <a:pt x="2124" y="6487"/>
                    </a:lnTo>
                    <a:lnTo>
                      <a:pt x="2132" y="6878"/>
                    </a:lnTo>
                    <a:lnTo>
                      <a:pt x="2147" y="7284"/>
                    </a:lnTo>
                    <a:lnTo>
                      <a:pt x="2162" y="7698"/>
                    </a:lnTo>
                    <a:lnTo>
                      <a:pt x="2162" y="7698"/>
                    </a:lnTo>
                    <a:lnTo>
                      <a:pt x="2063" y="7629"/>
                    </a:lnTo>
                    <a:lnTo>
                      <a:pt x="1940" y="7568"/>
                    </a:lnTo>
                    <a:lnTo>
                      <a:pt x="1802" y="7514"/>
                    </a:lnTo>
                    <a:lnTo>
                      <a:pt x="1649" y="7468"/>
                    </a:lnTo>
                    <a:lnTo>
                      <a:pt x="1472" y="7430"/>
                    </a:lnTo>
                    <a:lnTo>
                      <a:pt x="1281" y="7407"/>
                    </a:lnTo>
                    <a:lnTo>
                      <a:pt x="1058" y="7391"/>
                    </a:lnTo>
                    <a:lnTo>
                      <a:pt x="821" y="7399"/>
                    </a:lnTo>
                    <a:lnTo>
                      <a:pt x="821" y="7399"/>
                    </a:lnTo>
                    <a:lnTo>
                      <a:pt x="744" y="7407"/>
                    </a:lnTo>
                    <a:lnTo>
                      <a:pt x="667" y="7422"/>
                    </a:lnTo>
                    <a:lnTo>
                      <a:pt x="598" y="7445"/>
                    </a:lnTo>
                    <a:lnTo>
                      <a:pt x="537" y="7476"/>
                    </a:lnTo>
                    <a:lnTo>
                      <a:pt x="476" y="7514"/>
                    </a:lnTo>
                    <a:lnTo>
                      <a:pt x="414" y="7560"/>
                    </a:lnTo>
                    <a:lnTo>
                      <a:pt x="361" y="7606"/>
                    </a:lnTo>
                    <a:lnTo>
                      <a:pt x="315" y="7667"/>
                    </a:lnTo>
                    <a:lnTo>
                      <a:pt x="269" y="7729"/>
                    </a:lnTo>
                    <a:lnTo>
                      <a:pt x="223" y="7798"/>
                    </a:lnTo>
                    <a:lnTo>
                      <a:pt x="184" y="7874"/>
                    </a:lnTo>
                    <a:lnTo>
                      <a:pt x="154" y="7951"/>
                    </a:lnTo>
                    <a:lnTo>
                      <a:pt x="123" y="8035"/>
                    </a:lnTo>
                    <a:lnTo>
                      <a:pt x="92" y="8127"/>
                    </a:lnTo>
                    <a:lnTo>
                      <a:pt x="46" y="8319"/>
                    </a:lnTo>
                    <a:lnTo>
                      <a:pt x="23" y="8518"/>
                    </a:lnTo>
                    <a:lnTo>
                      <a:pt x="8" y="8733"/>
                    </a:lnTo>
                    <a:lnTo>
                      <a:pt x="0" y="8955"/>
                    </a:lnTo>
                    <a:lnTo>
                      <a:pt x="16" y="9185"/>
                    </a:lnTo>
                    <a:lnTo>
                      <a:pt x="39" y="9423"/>
                    </a:lnTo>
                    <a:lnTo>
                      <a:pt x="77" y="9661"/>
                    </a:lnTo>
                    <a:lnTo>
                      <a:pt x="131" y="9891"/>
                    </a:lnTo>
                    <a:lnTo>
                      <a:pt x="192" y="10128"/>
                    </a:lnTo>
                    <a:lnTo>
                      <a:pt x="269" y="10351"/>
                    </a:lnTo>
                    <a:lnTo>
                      <a:pt x="353" y="10573"/>
                    </a:lnTo>
                    <a:lnTo>
                      <a:pt x="453" y="10780"/>
                    </a:lnTo>
                    <a:lnTo>
                      <a:pt x="560" y="10979"/>
                    </a:lnTo>
                    <a:lnTo>
                      <a:pt x="683" y="11156"/>
                    </a:lnTo>
                    <a:lnTo>
                      <a:pt x="752" y="11240"/>
                    </a:lnTo>
                    <a:lnTo>
                      <a:pt x="813" y="11324"/>
                    </a:lnTo>
                    <a:lnTo>
                      <a:pt x="882" y="11393"/>
                    </a:lnTo>
                    <a:lnTo>
                      <a:pt x="959" y="11462"/>
                    </a:lnTo>
                    <a:lnTo>
                      <a:pt x="1035" y="11524"/>
                    </a:lnTo>
                    <a:lnTo>
                      <a:pt x="1112" y="11585"/>
                    </a:lnTo>
                    <a:lnTo>
                      <a:pt x="1189" y="11631"/>
                    </a:lnTo>
                    <a:lnTo>
                      <a:pt x="1273" y="11677"/>
                    </a:lnTo>
                    <a:lnTo>
                      <a:pt x="1357" y="11715"/>
                    </a:lnTo>
                    <a:lnTo>
                      <a:pt x="1442" y="11746"/>
                    </a:lnTo>
                    <a:lnTo>
                      <a:pt x="1534" y="11769"/>
                    </a:lnTo>
                    <a:lnTo>
                      <a:pt x="1626" y="11784"/>
                    </a:lnTo>
                    <a:lnTo>
                      <a:pt x="1718" y="11792"/>
                    </a:lnTo>
                    <a:lnTo>
                      <a:pt x="1817" y="11792"/>
                    </a:lnTo>
                    <a:lnTo>
                      <a:pt x="1909" y="11777"/>
                    </a:lnTo>
                    <a:lnTo>
                      <a:pt x="2017" y="11761"/>
                    </a:lnTo>
                    <a:lnTo>
                      <a:pt x="2116" y="11731"/>
                    </a:lnTo>
                    <a:lnTo>
                      <a:pt x="2224" y="11692"/>
                    </a:lnTo>
                    <a:lnTo>
                      <a:pt x="2323" y="11646"/>
                    </a:lnTo>
                    <a:lnTo>
                      <a:pt x="2439" y="11585"/>
                    </a:lnTo>
                    <a:lnTo>
                      <a:pt x="2546" y="11516"/>
                    </a:lnTo>
                    <a:lnTo>
                      <a:pt x="2661" y="11439"/>
                    </a:lnTo>
                    <a:lnTo>
                      <a:pt x="2661" y="11439"/>
                    </a:lnTo>
                    <a:lnTo>
                      <a:pt x="2707" y="11646"/>
                    </a:lnTo>
                    <a:lnTo>
                      <a:pt x="2707" y="11646"/>
                    </a:lnTo>
                    <a:lnTo>
                      <a:pt x="2814" y="12045"/>
                    </a:lnTo>
                    <a:lnTo>
                      <a:pt x="2929" y="12436"/>
                    </a:lnTo>
                    <a:lnTo>
                      <a:pt x="3052" y="12804"/>
                    </a:lnTo>
                    <a:lnTo>
                      <a:pt x="3190" y="13165"/>
                    </a:lnTo>
                    <a:lnTo>
                      <a:pt x="3336" y="13510"/>
                    </a:lnTo>
                    <a:lnTo>
                      <a:pt x="3412" y="13671"/>
                    </a:lnTo>
                    <a:lnTo>
                      <a:pt x="3497" y="13832"/>
                    </a:lnTo>
                    <a:lnTo>
                      <a:pt x="3581" y="13985"/>
                    </a:lnTo>
                    <a:lnTo>
                      <a:pt x="3665" y="14138"/>
                    </a:lnTo>
                    <a:lnTo>
                      <a:pt x="3757" y="14284"/>
                    </a:lnTo>
                    <a:lnTo>
                      <a:pt x="3849" y="14422"/>
                    </a:lnTo>
                    <a:lnTo>
                      <a:pt x="3849" y="14422"/>
                    </a:lnTo>
                    <a:lnTo>
                      <a:pt x="3980" y="14606"/>
                    </a:lnTo>
                    <a:lnTo>
                      <a:pt x="4118" y="14790"/>
                    </a:lnTo>
                    <a:lnTo>
                      <a:pt x="4248" y="14959"/>
                    </a:lnTo>
                    <a:lnTo>
                      <a:pt x="4386" y="15120"/>
                    </a:lnTo>
                    <a:lnTo>
                      <a:pt x="4524" y="15273"/>
                    </a:lnTo>
                    <a:lnTo>
                      <a:pt x="4662" y="15419"/>
                    </a:lnTo>
                    <a:lnTo>
                      <a:pt x="4800" y="15557"/>
                    </a:lnTo>
                    <a:lnTo>
                      <a:pt x="4938" y="15687"/>
                    </a:lnTo>
                    <a:lnTo>
                      <a:pt x="5076" y="15810"/>
                    </a:lnTo>
                    <a:lnTo>
                      <a:pt x="5214" y="15925"/>
                    </a:lnTo>
                    <a:lnTo>
                      <a:pt x="5352" y="16040"/>
                    </a:lnTo>
                    <a:lnTo>
                      <a:pt x="5490" y="16139"/>
                    </a:lnTo>
                    <a:lnTo>
                      <a:pt x="5628" y="16239"/>
                    </a:lnTo>
                    <a:lnTo>
                      <a:pt x="5766" y="16323"/>
                    </a:lnTo>
                    <a:lnTo>
                      <a:pt x="6034" y="16492"/>
                    </a:lnTo>
                    <a:lnTo>
                      <a:pt x="6034" y="16492"/>
                    </a:lnTo>
                    <a:lnTo>
                      <a:pt x="6287" y="16622"/>
                    </a:lnTo>
                    <a:lnTo>
                      <a:pt x="6533" y="16745"/>
                    </a:lnTo>
                    <a:lnTo>
                      <a:pt x="6778" y="16845"/>
                    </a:lnTo>
                    <a:lnTo>
                      <a:pt x="7000" y="16921"/>
                    </a:lnTo>
                    <a:lnTo>
                      <a:pt x="7223" y="16990"/>
                    </a:lnTo>
                    <a:lnTo>
                      <a:pt x="7430" y="17044"/>
                    </a:lnTo>
                    <a:lnTo>
                      <a:pt x="7621" y="17090"/>
                    </a:lnTo>
                    <a:lnTo>
                      <a:pt x="7798" y="17121"/>
                    </a:lnTo>
                    <a:lnTo>
                      <a:pt x="7966" y="17144"/>
                    </a:lnTo>
                    <a:lnTo>
                      <a:pt x="8104" y="17151"/>
                    </a:lnTo>
                    <a:lnTo>
                      <a:pt x="8342" y="17167"/>
                    </a:lnTo>
                    <a:lnTo>
                      <a:pt x="8488" y="17167"/>
                    </a:lnTo>
                    <a:lnTo>
                      <a:pt x="8541" y="17159"/>
                    </a:lnTo>
                    <a:lnTo>
                      <a:pt x="9140" y="17159"/>
                    </a:lnTo>
                    <a:lnTo>
                      <a:pt x="9140" y="17159"/>
                    </a:lnTo>
                    <a:lnTo>
                      <a:pt x="9201" y="17167"/>
                    </a:lnTo>
                    <a:lnTo>
                      <a:pt x="9370" y="17167"/>
                    </a:lnTo>
                    <a:lnTo>
                      <a:pt x="9492" y="17159"/>
                    </a:lnTo>
                    <a:lnTo>
                      <a:pt x="9638" y="17151"/>
                    </a:lnTo>
                    <a:lnTo>
                      <a:pt x="9807" y="17128"/>
                    </a:lnTo>
                    <a:lnTo>
                      <a:pt x="9991" y="17098"/>
                    </a:lnTo>
                    <a:lnTo>
                      <a:pt x="10190" y="17059"/>
                    </a:lnTo>
                    <a:lnTo>
                      <a:pt x="10412" y="17006"/>
                    </a:lnTo>
                    <a:lnTo>
                      <a:pt x="10642" y="16937"/>
                    </a:lnTo>
                    <a:lnTo>
                      <a:pt x="10888" y="16845"/>
                    </a:lnTo>
                    <a:lnTo>
                      <a:pt x="11148" y="16737"/>
                    </a:lnTo>
                    <a:lnTo>
                      <a:pt x="11417" y="16615"/>
                    </a:lnTo>
                    <a:lnTo>
                      <a:pt x="11693" y="16461"/>
                    </a:lnTo>
                    <a:lnTo>
                      <a:pt x="11831" y="16377"/>
                    </a:lnTo>
                    <a:lnTo>
                      <a:pt x="11969" y="16293"/>
                    </a:lnTo>
                    <a:lnTo>
                      <a:pt x="11969" y="16293"/>
                    </a:lnTo>
                    <a:lnTo>
                      <a:pt x="12199" y="16124"/>
                    </a:lnTo>
                    <a:lnTo>
                      <a:pt x="12436" y="15948"/>
                    </a:lnTo>
                    <a:lnTo>
                      <a:pt x="12674" y="15748"/>
                    </a:lnTo>
                    <a:lnTo>
                      <a:pt x="12904" y="15526"/>
                    </a:lnTo>
                    <a:lnTo>
                      <a:pt x="13142" y="15288"/>
                    </a:lnTo>
                    <a:lnTo>
                      <a:pt x="13379" y="15020"/>
                    </a:lnTo>
                    <a:lnTo>
                      <a:pt x="13609" y="14736"/>
                    </a:lnTo>
                    <a:lnTo>
                      <a:pt x="13832" y="14422"/>
                    </a:lnTo>
                    <a:lnTo>
                      <a:pt x="13832" y="14422"/>
                    </a:lnTo>
                    <a:lnTo>
                      <a:pt x="13931" y="14284"/>
                    </a:lnTo>
                    <a:lnTo>
                      <a:pt x="14016" y="14131"/>
                    </a:lnTo>
                    <a:lnTo>
                      <a:pt x="14108" y="13985"/>
                    </a:lnTo>
                    <a:lnTo>
                      <a:pt x="14192" y="13824"/>
                    </a:lnTo>
                    <a:lnTo>
                      <a:pt x="14269" y="13663"/>
                    </a:lnTo>
                    <a:lnTo>
                      <a:pt x="14353" y="13494"/>
                    </a:lnTo>
                    <a:lnTo>
                      <a:pt x="14499" y="13149"/>
                    </a:lnTo>
                    <a:lnTo>
                      <a:pt x="14637" y="12789"/>
                    </a:lnTo>
                    <a:lnTo>
                      <a:pt x="14759" y="12406"/>
                    </a:lnTo>
                    <a:lnTo>
                      <a:pt x="14874" y="12015"/>
                    </a:lnTo>
                    <a:lnTo>
                      <a:pt x="14982" y="11608"/>
                    </a:lnTo>
                    <a:lnTo>
                      <a:pt x="14982" y="11608"/>
                    </a:lnTo>
                    <a:lnTo>
                      <a:pt x="15036" y="11370"/>
                    </a:lnTo>
                    <a:lnTo>
                      <a:pt x="15036" y="11370"/>
                    </a:lnTo>
                    <a:lnTo>
                      <a:pt x="15151" y="11462"/>
                    </a:lnTo>
                    <a:lnTo>
                      <a:pt x="15266" y="11539"/>
                    </a:lnTo>
                    <a:lnTo>
                      <a:pt x="15373" y="11600"/>
                    </a:lnTo>
                    <a:lnTo>
                      <a:pt x="15488" y="11662"/>
                    </a:lnTo>
                    <a:lnTo>
                      <a:pt x="15595" y="11708"/>
                    </a:lnTo>
                    <a:lnTo>
                      <a:pt x="15695" y="11738"/>
                    </a:lnTo>
                    <a:lnTo>
                      <a:pt x="15802" y="11769"/>
                    </a:lnTo>
                    <a:lnTo>
                      <a:pt x="15902" y="11784"/>
                    </a:lnTo>
                    <a:lnTo>
                      <a:pt x="16002" y="11792"/>
                    </a:lnTo>
                    <a:lnTo>
                      <a:pt x="16094" y="11784"/>
                    </a:lnTo>
                    <a:lnTo>
                      <a:pt x="16193" y="11777"/>
                    </a:lnTo>
                    <a:lnTo>
                      <a:pt x="16285" y="11761"/>
                    </a:lnTo>
                    <a:lnTo>
                      <a:pt x="16370" y="11731"/>
                    </a:lnTo>
                    <a:lnTo>
                      <a:pt x="16462" y="11700"/>
                    </a:lnTo>
                    <a:lnTo>
                      <a:pt x="16546" y="11662"/>
                    </a:lnTo>
                    <a:lnTo>
                      <a:pt x="16623" y="11608"/>
                    </a:lnTo>
                    <a:lnTo>
                      <a:pt x="16707" y="11554"/>
                    </a:lnTo>
                    <a:lnTo>
                      <a:pt x="16784" y="11493"/>
                    </a:lnTo>
                    <a:lnTo>
                      <a:pt x="16853" y="11432"/>
                    </a:lnTo>
                    <a:lnTo>
                      <a:pt x="16929" y="11355"/>
                    </a:lnTo>
                    <a:lnTo>
                      <a:pt x="16998" y="11278"/>
                    </a:lnTo>
                    <a:lnTo>
                      <a:pt x="17060" y="11202"/>
                    </a:lnTo>
                    <a:lnTo>
                      <a:pt x="17129" y="11110"/>
                    </a:lnTo>
                    <a:lnTo>
                      <a:pt x="17190" y="11018"/>
                    </a:lnTo>
                    <a:lnTo>
                      <a:pt x="17305" y="10826"/>
                    </a:lnTo>
                    <a:lnTo>
                      <a:pt x="17405" y="10619"/>
                    </a:lnTo>
                    <a:lnTo>
                      <a:pt x="17497" y="10397"/>
                    </a:lnTo>
                    <a:lnTo>
                      <a:pt x="17573" y="10167"/>
                    </a:lnTo>
                    <a:lnTo>
                      <a:pt x="17642" y="9937"/>
                    </a:lnTo>
                    <a:lnTo>
                      <a:pt x="17688" y="9699"/>
                    </a:lnTo>
                    <a:lnTo>
                      <a:pt x="17734" y="9454"/>
                    </a:lnTo>
                    <a:lnTo>
                      <a:pt x="17757" y="9216"/>
                    </a:lnTo>
                    <a:lnTo>
                      <a:pt x="17773" y="8986"/>
                    </a:lnTo>
                    <a:lnTo>
                      <a:pt x="17773" y="8756"/>
                    </a:lnTo>
                    <a:lnTo>
                      <a:pt x="17757" y="8541"/>
                    </a:lnTo>
                    <a:lnTo>
                      <a:pt x="17734" y="8334"/>
                    </a:lnTo>
                    <a:lnTo>
                      <a:pt x="17688" y="8143"/>
                    </a:lnTo>
                    <a:lnTo>
                      <a:pt x="17665" y="8051"/>
                    </a:lnTo>
                    <a:lnTo>
                      <a:pt x="17635" y="7966"/>
                    </a:lnTo>
                    <a:lnTo>
                      <a:pt x="17596" y="7882"/>
                    </a:lnTo>
                    <a:lnTo>
                      <a:pt x="17558" y="7805"/>
                    </a:lnTo>
                    <a:lnTo>
                      <a:pt x="17520" y="7736"/>
                    </a:lnTo>
                    <a:lnTo>
                      <a:pt x="17474" y="7675"/>
                    </a:lnTo>
                    <a:lnTo>
                      <a:pt x="17420" y="7614"/>
                    </a:lnTo>
                    <a:lnTo>
                      <a:pt x="17366" y="7560"/>
                    </a:lnTo>
                    <a:lnTo>
                      <a:pt x="17305" y="7514"/>
                    </a:lnTo>
                    <a:lnTo>
                      <a:pt x="17244" y="7476"/>
                    </a:lnTo>
                    <a:lnTo>
                      <a:pt x="17182" y="7445"/>
                    </a:lnTo>
                    <a:lnTo>
                      <a:pt x="17106" y="7422"/>
                    </a:lnTo>
                    <a:lnTo>
                      <a:pt x="17037" y="7407"/>
                    </a:lnTo>
                    <a:lnTo>
                      <a:pt x="16952" y="7399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2226;p29">
                <a:extLst>
                  <a:ext uri="{FF2B5EF4-FFF2-40B4-BE49-F238E27FC236}">
                    <a16:creationId xmlns:a16="http://schemas.microsoft.com/office/drawing/2014/main" id="{E4194C99-7369-B2A5-F50E-70ED01402745}"/>
                  </a:ext>
                </a:extLst>
              </p:cNvPr>
              <p:cNvSpPr/>
              <p:nvPr/>
            </p:nvSpPr>
            <p:spPr>
              <a:xfrm>
                <a:off x="6615518" y="1302036"/>
                <a:ext cx="35255" cy="39720"/>
              </a:xfrm>
              <a:custGeom>
                <a:avLst/>
                <a:gdLst/>
                <a:ahLst/>
                <a:cxnLst/>
                <a:rect l="l" t="t" r="r" b="b"/>
                <a:pathLst>
                  <a:path w="1879" h="2117" extrusionOk="0">
                    <a:moveTo>
                      <a:pt x="567" y="0"/>
                    </a:moveTo>
                    <a:lnTo>
                      <a:pt x="491" y="16"/>
                    </a:lnTo>
                    <a:lnTo>
                      <a:pt x="414" y="31"/>
                    </a:lnTo>
                    <a:lnTo>
                      <a:pt x="337" y="62"/>
                    </a:lnTo>
                    <a:lnTo>
                      <a:pt x="261" y="108"/>
                    </a:lnTo>
                    <a:lnTo>
                      <a:pt x="199" y="161"/>
                    </a:lnTo>
                    <a:lnTo>
                      <a:pt x="138" y="223"/>
                    </a:lnTo>
                    <a:lnTo>
                      <a:pt x="92" y="284"/>
                    </a:lnTo>
                    <a:lnTo>
                      <a:pt x="54" y="361"/>
                    </a:lnTo>
                    <a:lnTo>
                      <a:pt x="31" y="437"/>
                    </a:lnTo>
                    <a:lnTo>
                      <a:pt x="15" y="506"/>
                    </a:lnTo>
                    <a:lnTo>
                      <a:pt x="0" y="583"/>
                    </a:lnTo>
                    <a:lnTo>
                      <a:pt x="0" y="660"/>
                    </a:lnTo>
                    <a:lnTo>
                      <a:pt x="0" y="729"/>
                    </a:lnTo>
                    <a:lnTo>
                      <a:pt x="15" y="874"/>
                    </a:lnTo>
                    <a:lnTo>
                      <a:pt x="38" y="1005"/>
                    </a:lnTo>
                    <a:lnTo>
                      <a:pt x="77" y="1143"/>
                    </a:lnTo>
                    <a:lnTo>
                      <a:pt x="123" y="1273"/>
                    </a:lnTo>
                    <a:lnTo>
                      <a:pt x="146" y="1334"/>
                    </a:lnTo>
                    <a:lnTo>
                      <a:pt x="176" y="1396"/>
                    </a:lnTo>
                    <a:lnTo>
                      <a:pt x="215" y="1457"/>
                    </a:lnTo>
                    <a:lnTo>
                      <a:pt x="253" y="1511"/>
                    </a:lnTo>
                    <a:lnTo>
                      <a:pt x="215" y="1380"/>
                    </a:lnTo>
                    <a:lnTo>
                      <a:pt x="192" y="1250"/>
                    </a:lnTo>
                    <a:lnTo>
                      <a:pt x="176" y="1120"/>
                    </a:lnTo>
                    <a:lnTo>
                      <a:pt x="169" y="989"/>
                    </a:lnTo>
                    <a:lnTo>
                      <a:pt x="161" y="859"/>
                    </a:lnTo>
                    <a:lnTo>
                      <a:pt x="169" y="736"/>
                    </a:lnTo>
                    <a:lnTo>
                      <a:pt x="192" y="614"/>
                    </a:lnTo>
                    <a:lnTo>
                      <a:pt x="207" y="552"/>
                    </a:lnTo>
                    <a:lnTo>
                      <a:pt x="222" y="499"/>
                    </a:lnTo>
                    <a:lnTo>
                      <a:pt x="245" y="453"/>
                    </a:lnTo>
                    <a:lnTo>
                      <a:pt x="276" y="407"/>
                    </a:lnTo>
                    <a:lnTo>
                      <a:pt x="307" y="368"/>
                    </a:lnTo>
                    <a:lnTo>
                      <a:pt x="345" y="330"/>
                    </a:lnTo>
                    <a:lnTo>
                      <a:pt x="391" y="307"/>
                    </a:lnTo>
                    <a:lnTo>
                      <a:pt x="437" y="284"/>
                    </a:lnTo>
                    <a:lnTo>
                      <a:pt x="483" y="269"/>
                    </a:lnTo>
                    <a:lnTo>
                      <a:pt x="537" y="253"/>
                    </a:lnTo>
                    <a:lnTo>
                      <a:pt x="698" y="253"/>
                    </a:lnTo>
                    <a:lnTo>
                      <a:pt x="751" y="269"/>
                    </a:lnTo>
                    <a:lnTo>
                      <a:pt x="805" y="284"/>
                    </a:lnTo>
                    <a:lnTo>
                      <a:pt x="859" y="299"/>
                    </a:lnTo>
                    <a:lnTo>
                      <a:pt x="905" y="330"/>
                    </a:lnTo>
                    <a:lnTo>
                      <a:pt x="958" y="361"/>
                    </a:lnTo>
                    <a:lnTo>
                      <a:pt x="1058" y="430"/>
                    </a:lnTo>
                    <a:lnTo>
                      <a:pt x="1150" y="506"/>
                    </a:lnTo>
                    <a:lnTo>
                      <a:pt x="1242" y="591"/>
                    </a:lnTo>
                    <a:lnTo>
                      <a:pt x="1334" y="675"/>
                    </a:lnTo>
                    <a:lnTo>
                      <a:pt x="1418" y="775"/>
                    </a:lnTo>
                    <a:lnTo>
                      <a:pt x="1487" y="874"/>
                    </a:lnTo>
                    <a:lnTo>
                      <a:pt x="1556" y="982"/>
                    </a:lnTo>
                    <a:lnTo>
                      <a:pt x="1610" y="1089"/>
                    </a:lnTo>
                    <a:lnTo>
                      <a:pt x="1656" y="1204"/>
                    </a:lnTo>
                    <a:lnTo>
                      <a:pt x="1694" y="1327"/>
                    </a:lnTo>
                    <a:lnTo>
                      <a:pt x="1725" y="1457"/>
                    </a:lnTo>
                    <a:lnTo>
                      <a:pt x="1748" y="1580"/>
                    </a:lnTo>
                    <a:lnTo>
                      <a:pt x="1787" y="1848"/>
                    </a:lnTo>
                    <a:lnTo>
                      <a:pt x="1817" y="2116"/>
                    </a:lnTo>
                    <a:lnTo>
                      <a:pt x="1856" y="1848"/>
                    </a:lnTo>
                    <a:lnTo>
                      <a:pt x="1871" y="1710"/>
                    </a:lnTo>
                    <a:lnTo>
                      <a:pt x="1879" y="1572"/>
                    </a:lnTo>
                    <a:lnTo>
                      <a:pt x="1879" y="1434"/>
                    </a:lnTo>
                    <a:lnTo>
                      <a:pt x="1863" y="1296"/>
                    </a:lnTo>
                    <a:lnTo>
                      <a:pt x="1840" y="1158"/>
                    </a:lnTo>
                    <a:lnTo>
                      <a:pt x="1802" y="1020"/>
                    </a:lnTo>
                    <a:lnTo>
                      <a:pt x="1748" y="882"/>
                    </a:lnTo>
                    <a:lnTo>
                      <a:pt x="1687" y="752"/>
                    </a:lnTo>
                    <a:lnTo>
                      <a:pt x="1610" y="629"/>
                    </a:lnTo>
                    <a:lnTo>
                      <a:pt x="1526" y="522"/>
                    </a:lnTo>
                    <a:lnTo>
                      <a:pt x="1426" y="414"/>
                    </a:lnTo>
                    <a:lnTo>
                      <a:pt x="1326" y="315"/>
                    </a:lnTo>
                    <a:lnTo>
                      <a:pt x="1211" y="215"/>
                    </a:lnTo>
                    <a:lnTo>
                      <a:pt x="1096" y="131"/>
                    </a:lnTo>
                    <a:lnTo>
                      <a:pt x="1027" y="100"/>
                    </a:lnTo>
                    <a:lnTo>
                      <a:pt x="958" y="62"/>
                    </a:lnTo>
                    <a:lnTo>
                      <a:pt x="882" y="39"/>
                    </a:lnTo>
                    <a:lnTo>
                      <a:pt x="805" y="16"/>
                    </a:lnTo>
                    <a:lnTo>
                      <a:pt x="728" y="0"/>
                    </a:lnTo>
                    <a:close/>
                  </a:path>
                </a:pathLst>
              </a:custGeom>
              <a:solidFill>
                <a:srgbClr val="E488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2227;p29">
                <a:extLst>
                  <a:ext uri="{FF2B5EF4-FFF2-40B4-BE49-F238E27FC236}">
                    <a16:creationId xmlns:a16="http://schemas.microsoft.com/office/drawing/2014/main" id="{8CEED513-0C22-9AF6-F6EB-623C79952A2D}"/>
                  </a:ext>
                </a:extLst>
              </p:cNvPr>
              <p:cNvSpPr/>
              <p:nvPr/>
            </p:nvSpPr>
            <p:spPr>
              <a:xfrm>
                <a:off x="6629327" y="1314551"/>
                <a:ext cx="13959" cy="29082"/>
              </a:xfrm>
              <a:custGeom>
                <a:avLst/>
                <a:gdLst/>
                <a:ahLst/>
                <a:cxnLst/>
                <a:rect l="l" t="t" r="r" b="b"/>
                <a:pathLst>
                  <a:path w="744" h="1550" extrusionOk="0">
                    <a:moveTo>
                      <a:pt x="560" y="0"/>
                    </a:moveTo>
                    <a:lnTo>
                      <a:pt x="491" y="8"/>
                    </a:lnTo>
                    <a:lnTo>
                      <a:pt x="414" y="23"/>
                    </a:lnTo>
                    <a:lnTo>
                      <a:pt x="353" y="46"/>
                    </a:lnTo>
                    <a:lnTo>
                      <a:pt x="284" y="85"/>
                    </a:lnTo>
                    <a:lnTo>
                      <a:pt x="230" y="131"/>
                    </a:lnTo>
                    <a:lnTo>
                      <a:pt x="176" y="184"/>
                    </a:lnTo>
                    <a:lnTo>
                      <a:pt x="130" y="238"/>
                    </a:lnTo>
                    <a:lnTo>
                      <a:pt x="92" y="299"/>
                    </a:lnTo>
                    <a:lnTo>
                      <a:pt x="61" y="368"/>
                    </a:lnTo>
                    <a:lnTo>
                      <a:pt x="38" y="437"/>
                    </a:lnTo>
                    <a:lnTo>
                      <a:pt x="23" y="499"/>
                    </a:lnTo>
                    <a:lnTo>
                      <a:pt x="8" y="568"/>
                    </a:lnTo>
                    <a:lnTo>
                      <a:pt x="0" y="637"/>
                    </a:lnTo>
                    <a:lnTo>
                      <a:pt x="0" y="767"/>
                    </a:lnTo>
                    <a:lnTo>
                      <a:pt x="15" y="905"/>
                    </a:lnTo>
                    <a:lnTo>
                      <a:pt x="38" y="1028"/>
                    </a:lnTo>
                    <a:lnTo>
                      <a:pt x="84" y="1158"/>
                    </a:lnTo>
                    <a:lnTo>
                      <a:pt x="107" y="1219"/>
                    </a:lnTo>
                    <a:lnTo>
                      <a:pt x="138" y="1281"/>
                    </a:lnTo>
                    <a:lnTo>
                      <a:pt x="176" y="1334"/>
                    </a:lnTo>
                    <a:lnTo>
                      <a:pt x="215" y="1388"/>
                    </a:lnTo>
                    <a:lnTo>
                      <a:pt x="261" y="1434"/>
                    </a:lnTo>
                    <a:lnTo>
                      <a:pt x="307" y="1480"/>
                    </a:lnTo>
                    <a:lnTo>
                      <a:pt x="360" y="1518"/>
                    </a:lnTo>
                    <a:lnTo>
                      <a:pt x="414" y="1549"/>
                    </a:lnTo>
                    <a:lnTo>
                      <a:pt x="360" y="1434"/>
                    </a:lnTo>
                    <a:lnTo>
                      <a:pt x="322" y="1327"/>
                    </a:lnTo>
                    <a:lnTo>
                      <a:pt x="299" y="1212"/>
                    </a:lnTo>
                    <a:lnTo>
                      <a:pt x="276" y="1104"/>
                    </a:lnTo>
                    <a:lnTo>
                      <a:pt x="268" y="989"/>
                    </a:lnTo>
                    <a:lnTo>
                      <a:pt x="261" y="882"/>
                    </a:lnTo>
                    <a:lnTo>
                      <a:pt x="261" y="767"/>
                    </a:lnTo>
                    <a:lnTo>
                      <a:pt x="268" y="660"/>
                    </a:lnTo>
                    <a:lnTo>
                      <a:pt x="276" y="552"/>
                    </a:lnTo>
                    <a:lnTo>
                      <a:pt x="299" y="453"/>
                    </a:lnTo>
                    <a:lnTo>
                      <a:pt x="330" y="353"/>
                    </a:lnTo>
                    <a:lnTo>
                      <a:pt x="376" y="269"/>
                    </a:lnTo>
                    <a:lnTo>
                      <a:pt x="445" y="192"/>
                    </a:lnTo>
                    <a:lnTo>
                      <a:pt x="483" y="161"/>
                    </a:lnTo>
                    <a:lnTo>
                      <a:pt x="529" y="131"/>
                    </a:lnTo>
                    <a:lnTo>
                      <a:pt x="575" y="100"/>
                    </a:lnTo>
                    <a:lnTo>
                      <a:pt x="629" y="85"/>
                    </a:lnTo>
                    <a:lnTo>
                      <a:pt x="682" y="69"/>
                    </a:lnTo>
                    <a:lnTo>
                      <a:pt x="744" y="69"/>
                    </a:lnTo>
                    <a:lnTo>
                      <a:pt x="690" y="31"/>
                    </a:lnTo>
                    <a:lnTo>
                      <a:pt x="629" y="16"/>
                    </a:lnTo>
                    <a:lnTo>
                      <a:pt x="560" y="0"/>
                    </a:lnTo>
                    <a:close/>
                  </a:path>
                </a:pathLst>
              </a:custGeom>
              <a:solidFill>
                <a:srgbClr val="E488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2228;p29">
                <a:extLst>
                  <a:ext uri="{FF2B5EF4-FFF2-40B4-BE49-F238E27FC236}">
                    <a16:creationId xmlns:a16="http://schemas.microsoft.com/office/drawing/2014/main" id="{DBBB9177-3D2D-4F2E-AC8B-E7E221DC254F}"/>
                  </a:ext>
                </a:extLst>
              </p:cNvPr>
              <p:cNvSpPr/>
              <p:nvPr/>
            </p:nvSpPr>
            <p:spPr>
              <a:xfrm>
                <a:off x="6891139" y="1302036"/>
                <a:ext cx="35255" cy="39720"/>
              </a:xfrm>
              <a:custGeom>
                <a:avLst/>
                <a:gdLst/>
                <a:ahLst/>
                <a:cxnLst/>
                <a:rect l="l" t="t" r="r" b="b"/>
                <a:pathLst>
                  <a:path w="1879" h="2117" extrusionOk="0">
                    <a:moveTo>
                      <a:pt x="1143" y="0"/>
                    </a:moveTo>
                    <a:lnTo>
                      <a:pt x="1066" y="16"/>
                    </a:lnTo>
                    <a:lnTo>
                      <a:pt x="989" y="39"/>
                    </a:lnTo>
                    <a:lnTo>
                      <a:pt x="920" y="62"/>
                    </a:lnTo>
                    <a:lnTo>
                      <a:pt x="851" y="100"/>
                    </a:lnTo>
                    <a:lnTo>
                      <a:pt x="782" y="131"/>
                    </a:lnTo>
                    <a:lnTo>
                      <a:pt x="660" y="215"/>
                    </a:lnTo>
                    <a:lnTo>
                      <a:pt x="552" y="315"/>
                    </a:lnTo>
                    <a:lnTo>
                      <a:pt x="445" y="414"/>
                    </a:lnTo>
                    <a:lnTo>
                      <a:pt x="353" y="522"/>
                    </a:lnTo>
                    <a:lnTo>
                      <a:pt x="269" y="629"/>
                    </a:lnTo>
                    <a:lnTo>
                      <a:pt x="192" y="752"/>
                    </a:lnTo>
                    <a:lnTo>
                      <a:pt x="131" y="882"/>
                    </a:lnTo>
                    <a:lnTo>
                      <a:pt x="77" y="1020"/>
                    </a:lnTo>
                    <a:lnTo>
                      <a:pt x="39" y="1158"/>
                    </a:lnTo>
                    <a:lnTo>
                      <a:pt x="8" y="1296"/>
                    </a:lnTo>
                    <a:lnTo>
                      <a:pt x="0" y="1434"/>
                    </a:lnTo>
                    <a:lnTo>
                      <a:pt x="0" y="1572"/>
                    </a:lnTo>
                    <a:lnTo>
                      <a:pt x="0" y="1710"/>
                    </a:lnTo>
                    <a:lnTo>
                      <a:pt x="16" y="1848"/>
                    </a:lnTo>
                    <a:lnTo>
                      <a:pt x="54" y="2116"/>
                    </a:lnTo>
                    <a:lnTo>
                      <a:pt x="85" y="1848"/>
                    </a:lnTo>
                    <a:lnTo>
                      <a:pt x="123" y="1580"/>
                    </a:lnTo>
                    <a:lnTo>
                      <a:pt x="146" y="1457"/>
                    </a:lnTo>
                    <a:lnTo>
                      <a:pt x="177" y="1327"/>
                    </a:lnTo>
                    <a:lnTo>
                      <a:pt x="215" y="1204"/>
                    </a:lnTo>
                    <a:lnTo>
                      <a:pt x="261" y="1089"/>
                    </a:lnTo>
                    <a:lnTo>
                      <a:pt x="322" y="982"/>
                    </a:lnTo>
                    <a:lnTo>
                      <a:pt x="384" y="874"/>
                    </a:lnTo>
                    <a:lnTo>
                      <a:pt x="460" y="775"/>
                    </a:lnTo>
                    <a:lnTo>
                      <a:pt x="545" y="675"/>
                    </a:lnTo>
                    <a:lnTo>
                      <a:pt x="629" y="591"/>
                    </a:lnTo>
                    <a:lnTo>
                      <a:pt x="721" y="506"/>
                    </a:lnTo>
                    <a:lnTo>
                      <a:pt x="821" y="430"/>
                    </a:lnTo>
                    <a:lnTo>
                      <a:pt x="920" y="361"/>
                    </a:lnTo>
                    <a:lnTo>
                      <a:pt x="966" y="330"/>
                    </a:lnTo>
                    <a:lnTo>
                      <a:pt x="1020" y="299"/>
                    </a:lnTo>
                    <a:lnTo>
                      <a:pt x="1074" y="284"/>
                    </a:lnTo>
                    <a:lnTo>
                      <a:pt x="1127" y="269"/>
                    </a:lnTo>
                    <a:lnTo>
                      <a:pt x="1181" y="253"/>
                    </a:lnTo>
                    <a:lnTo>
                      <a:pt x="1342" y="253"/>
                    </a:lnTo>
                    <a:lnTo>
                      <a:pt x="1388" y="269"/>
                    </a:lnTo>
                    <a:lnTo>
                      <a:pt x="1442" y="284"/>
                    </a:lnTo>
                    <a:lnTo>
                      <a:pt x="1488" y="307"/>
                    </a:lnTo>
                    <a:lnTo>
                      <a:pt x="1526" y="330"/>
                    </a:lnTo>
                    <a:lnTo>
                      <a:pt x="1564" y="368"/>
                    </a:lnTo>
                    <a:lnTo>
                      <a:pt x="1603" y="407"/>
                    </a:lnTo>
                    <a:lnTo>
                      <a:pt x="1626" y="453"/>
                    </a:lnTo>
                    <a:lnTo>
                      <a:pt x="1649" y="499"/>
                    </a:lnTo>
                    <a:lnTo>
                      <a:pt x="1672" y="552"/>
                    </a:lnTo>
                    <a:lnTo>
                      <a:pt x="1687" y="614"/>
                    </a:lnTo>
                    <a:lnTo>
                      <a:pt x="1702" y="736"/>
                    </a:lnTo>
                    <a:lnTo>
                      <a:pt x="1710" y="859"/>
                    </a:lnTo>
                    <a:lnTo>
                      <a:pt x="1710" y="989"/>
                    </a:lnTo>
                    <a:lnTo>
                      <a:pt x="1702" y="1120"/>
                    </a:lnTo>
                    <a:lnTo>
                      <a:pt x="1687" y="1250"/>
                    </a:lnTo>
                    <a:lnTo>
                      <a:pt x="1664" y="1380"/>
                    </a:lnTo>
                    <a:lnTo>
                      <a:pt x="1618" y="1511"/>
                    </a:lnTo>
                    <a:lnTo>
                      <a:pt x="1664" y="1457"/>
                    </a:lnTo>
                    <a:lnTo>
                      <a:pt x="1695" y="1396"/>
                    </a:lnTo>
                    <a:lnTo>
                      <a:pt x="1725" y="1334"/>
                    </a:lnTo>
                    <a:lnTo>
                      <a:pt x="1756" y="1273"/>
                    </a:lnTo>
                    <a:lnTo>
                      <a:pt x="1802" y="1143"/>
                    </a:lnTo>
                    <a:lnTo>
                      <a:pt x="1833" y="1005"/>
                    </a:lnTo>
                    <a:lnTo>
                      <a:pt x="1863" y="874"/>
                    </a:lnTo>
                    <a:lnTo>
                      <a:pt x="1879" y="729"/>
                    </a:lnTo>
                    <a:lnTo>
                      <a:pt x="1879" y="660"/>
                    </a:lnTo>
                    <a:lnTo>
                      <a:pt x="1871" y="583"/>
                    </a:lnTo>
                    <a:lnTo>
                      <a:pt x="1863" y="506"/>
                    </a:lnTo>
                    <a:lnTo>
                      <a:pt x="1848" y="437"/>
                    </a:lnTo>
                    <a:lnTo>
                      <a:pt x="1817" y="361"/>
                    </a:lnTo>
                    <a:lnTo>
                      <a:pt x="1787" y="284"/>
                    </a:lnTo>
                    <a:lnTo>
                      <a:pt x="1733" y="223"/>
                    </a:lnTo>
                    <a:lnTo>
                      <a:pt x="1679" y="161"/>
                    </a:lnTo>
                    <a:lnTo>
                      <a:pt x="1610" y="108"/>
                    </a:lnTo>
                    <a:lnTo>
                      <a:pt x="1541" y="62"/>
                    </a:lnTo>
                    <a:lnTo>
                      <a:pt x="1465" y="31"/>
                    </a:lnTo>
                    <a:lnTo>
                      <a:pt x="1388" y="16"/>
                    </a:lnTo>
                    <a:lnTo>
                      <a:pt x="1304" y="0"/>
                    </a:lnTo>
                    <a:close/>
                  </a:path>
                </a:pathLst>
              </a:custGeom>
              <a:solidFill>
                <a:srgbClr val="E488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2229;p29">
                <a:extLst>
                  <a:ext uri="{FF2B5EF4-FFF2-40B4-BE49-F238E27FC236}">
                    <a16:creationId xmlns:a16="http://schemas.microsoft.com/office/drawing/2014/main" id="{83308ED1-87E9-20AD-6D78-B083086BED1B}"/>
                  </a:ext>
                </a:extLst>
              </p:cNvPr>
              <p:cNvSpPr/>
              <p:nvPr/>
            </p:nvSpPr>
            <p:spPr>
              <a:xfrm>
                <a:off x="6898475" y="1314551"/>
                <a:ext cx="13959" cy="29082"/>
              </a:xfrm>
              <a:custGeom>
                <a:avLst/>
                <a:gdLst/>
                <a:ahLst/>
                <a:cxnLst/>
                <a:rect l="l" t="t" r="r" b="b"/>
                <a:pathLst>
                  <a:path w="744" h="1550" extrusionOk="0">
                    <a:moveTo>
                      <a:pt x="192" y="0"/>
                    </a:moveTo>
                    <a:lnTo>
                      <a:pt x="123" y="16"/>
                    </a:lnTo>
                    <a:lnTo>
                      <a:pt x="62" y="31"/>
                    </a:lnTo>
                    <a:lnTo>
                      <a:pt x="0" y="69"/>
                    </a:lnTo>
                    <a:lnTo>
                      <a:pt x="62" y="69"/>
                    </a:lnTo>
                    <a:lnTo>
                      <a:pt x="123" y="85"/>
                    </a:lnTo>
                    <a:lnTo>
                      <a:pt x="177" y="100"/>
                    </a:lnTo>
                    <a:lnTo>
                      <a:pt x="223" y="131"/>
                    </a:lnTo>
                    <a:lnTo>
                      <a:pt x="269" y="161"/>
                    </a:lnTo>
                    <a:lnTo>
                      <a:pt x="307" y="192"/>
                    </a:lnTo>
                    <a:lnTo>
                      <a:pt x="368" y="269"/>
                    </a:lnTo>
                    <a:lnTo>
                      <a:pt x="414" y="353"/>
                    </a:lnTo>
                    <a:lnTo>
                      <a:pt x="453" y="453"/>
                    </a:lnTo>
                    <a:lnTo>
                      <a:pt x="476" y="552"/>
                    </a:lnTo>
                    <a:lnTo>
                      <a:pt x="483" y="660"/>
                    </a:lnTo>
                    <a:lnTo>
                      <a:pt x="491" y="767"/>
                    </a:lnTo>
                    <a:lnTo>
                      <a:pt x="491" y="882"/>
                    </a:lnTo>
                    <a:lnTo>
                      <a:pt x="483" y="989"/>
                    </a:lnTo>
                    <a:lnTo>
                      <a:pt x="468" y="1104"/>
                    </a:lnTo>
                    <a:lnTo>
                      <a:pt x="453" y="1212"/>
                    </a:lnTo>
                    <a:lnTo>
                      <a:pt x="422" y="1327"/>
                    </a:lnTo>
                    <a:lnTo>
                      <a:pt x="384" y="1434"/>
                    </a:lnTo>
                    <a:lnTo>
                      <a:pt x="330" y="1549"/>
                    </a:lnTo>
                    <a:lnTo>
                      <a:pt x="391" y="1518"/>
                    </a:lnTo>
                    <a:lnTo>
                      <a:pt x="445" y="1480"/>
                    </a:lnTo>
                    <a:lnTo>
                      <a:pt x="491" y="1434"/>
                    </a:lnTo>
                    <a:lnTo>
                      <a:pt x="537" y="1388"/>
                    </a:lnTo>
                    <a:lnTo>
                      <a:pt x="575" y="1334"/>
                    </a:lnTo>
                    <a:lnTo>
                      <a:pt x="614" y="1281"/>
                    </a:lnTo>
                    <a:lnTo>
                      <a:pt x="644" y="1219"/>
                    </a:lnTo>
                    <a:lnTo>
                      <a:pt x="667" y="1158"/>
                    </a:lnTo>
                    <a:lnTo>
                      <a:pt x="706" y="1028"/>
                    </a:lnTo>
                    <a:lnTo>
                      <a:pt x="736" y="905"/>
                    </a:lnTo>
                    <a:lnTo>
                      <a:pt x="744" y="767"/>
                    </a:lnTo>
                    <a:lnTo>
                      <a:pt x="744" y="637"/>
                    </a:lnTo>
                    <a:lnTo>
                      <a:pt x="736" y="568"/>
                    </a:lnTo>
                    <a:lnTo>
                      <a:pt x="721" y="499"/>
                    </a:lnTo>
                    <a:lnTo>
                      <a:pt x="706" y="437"/>
                    </a:lnTo>
                    <a:lnTo>
                      <a:pt x="683" y="368"/>
                    </a:lnTo>
                    <a:lnTo>
                      <a:pt x="652" y="299"/>
                    </a:lnTo>
                    <a:lnTo>
                      <a:pt x="614" y="238"/>
                    </a:lnTo>
                    <a:lnTo>
                      <a:pt x="575" y="184"/>
                    </a:lnTo>
                    <a:lnTo>
                      <a:pt x="522" y="131"/>
                    </a:lnTo>
                    <a:lnTo>
                      <a:pt x="460" y="85"/>
                    </a:lnTo>
                    <a:lnTo>
                      <a:pt x="399" y="46"/>
                    </a:lnTo>
                    <a:lnTo>
                      <a:pt x="330" y="23"/>
                    </a:lnTo>
                    <a:lnTo>
                      <a:pt x="261" y="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rgbClr val="E488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2230;p29">
                <a:extLst>
                  <a:ext uri="{FF2B5EF4-FFF2-40B4-BE49-F238E27FC236}">
                    <a16:creationId xmlns:a16="http://schemas.microsoft.com/office/drawing/2014/main" id="{E4E28963-9D7F-C49B-3CB4-4B5561A6478C}"/>
                  </a:ext>
                </a:extLst>
              </p:cNvPr>
              <p:cNvSpPr/>
              <p:nvPr/>
            </p:nvSpPr>
            <p:spPr>
              <a:xfrm>
                <a:off x="6654919" y="1359150"/>
                <a:ext cx="70228" cy="91655"/>
              </a:xfrm>
              <a:custGeom>
                <a:avLst/>
                <a:gdLst/>
                <a:ahLst/>
                <a:cxnLst/>
                <a:rect l="l" t="t" r="r" b="b"/>
                <a:pathLst>
                  <a:path w="3743" h="4885" extrusionOk="0">
                    <a:moveTo>
                      <a:pt x="476" y="0"/>
                    </a:moveTo>
                    <a:lnTo>
                      <a:pt x="239" y="15"/>
                    </a:lnTo>
                    <a:lnTo>
                      <a:pt x="1" y="38"/>
                    </a:lnTo>
                    <a:lnTo>
                      <a:pt x="108" y="437"/>
                    </a:lnTo>
                    <a:lnTo>
                      <a:pt x="223" y="828"/>
                    </a:lnTo>
                    <a:lnTo>
                      <a:pt x="346" y="1196"/>
                    </a:lnTo>
                    <a:lnTo>
                      <a:pt x="484" y="1557"/>
                    </a:lnTo>
                    <a:lnTo>
                      <a:pt x="630" y="1902"/>
                    </a:lnTo>
                    <a:lnTo>
                      <a:pt x="706" y="2063"/>
                    </a:lnTo>
                    <a:lnTo>
                      <a:pt x="791" y="2224"/>
                    </a:lnTo>
                    <a:lnTo>
                      <a:pt x="875" y="2377"/>
                    </a:lnTo>
                    <a:lnTo>
                      <a:pt x="959" y="2530"/>
                    </a:lnTo>
                    <a:lnTo>
                      <a:pt x="1051" y="2676"/>
                    </a:lnTo>
                    <a:lnTo>
                      <a:pt x="1143" y="2814"/>
                    </a:lnTo>
                    <a:lnTo>
                      <a:pt x="1274" y="2998"/>
                    </a:lnTo>
                    <a:lnTo>
                      <a:pt x="1412" y="3182"/>
                    </a:lnTo>
                    <a:lnTo>
                      <a:pt x="1542" y="3351"/>
                    </a:lnTo>
                    <a:lnTo>
                      <a:pt x="1680" y="3512"/>
                    </a:lnTo>
                    <a:lnTo>
                      <a:pt x="1818" y="3665"/>
                    </a:lnTo>
                    <a:lnTo>
                      <a:pt x="1956" y="3811"/>
                    </a:lnTo>
                    <a:lnTo>
                      <a:pt x="2094" y="3949"/>
                    </a:lnTo>
                    <a:lnTo>
                      <a:pt x="2232" y="4079"/>
                    </a:lnTo>
                    <a:lnTo>
                      <a:pt x="2370" y="4202"/>
                    </a:lnTo>
                    <a:lnTo>
                      <a:pt x="2508" y="4317"/>
                    </a:lnTo>
                    <a:lnTo>
                      <a:pt x="2646" y="4432"/>
                    </a:lnTo>
                    <a:lnTo>
                      <a:pt x="2784" y="4531"/>
                    </a:lnTo>
                    <a:lnTo>
                      <a:pt x="2922" y="4631"/>
                    </a:lnTo>
                    <a:lnTo>
                      <a:pt x="3060" y="4715"/>
                    </a:lnTo>
                    <a:lnTo>
                      <a:pt x="3328" y="4884"/>
                    </a:lnTo>
                    <a:lnTo>
                      <a:pt x="3420" y="4685"/>
                    </a:lnTo>
                    <a:lnTo>
                      <a:pt x="3497" y="4485"/>
                    </a:lnTo>
                    <a:lnTo>
                      <a:pt x="3574" y="4286"/>
                    </a:lnTo>
                    <a:lnTo>
                      <a:pt x="3627" y="4079"/>
                    </a:lnTo>
                    <a:lnTo>
                      <a:pt x="3681" y="3872"/>
                    </a:lnTo>
                    <a:lnTo>
                      <a:pt x="3712" y="3673"/>
                    </a:lnTo>
                    <a:lnTo>
                      <a:pt x="3735" y="3466"/>
                    </a:lnTo>
                    <a:lnTo>
                      <a:pt x="3742" y="3274"/>
                    </a:lnTo>
                    <a:lnTo>
                      <a:pt x="3735" y="3105"/>
                    </a:lnTo>
                    <a:lnTo>
                      <a:pt x="3727" y="2937"/>
                    </a:lnTo>
                    <a:lnTo>
                      <a:pt x="3704" y="2776"/>
                    </a:lnTo>
                    <a:lnTo>
                      <a:pt x="3673" y="2615"/>
                    </a:lnTo>
                    <a:lnTo>
                      <a:pt x="3643" y="2454"/>
                    </a:lnTo>
                    <a:lnTo>
                      <a:pt x="3597" y="2300"/>
                    </a:lnTo>
                    <a:lnTo>
                      <a:pt x="3543" y="2147"/>
                    </a:lnTo>
                    <a:lnTo>
                      <a:pt x="3489" y="2001"/>
                    </a:lnTo>
                    <a:lnTo>
                      <a:pt x="3420" y="1856"/>
                    </a:lnTo>
                    <a:lnTo>
                      <a:pt x="3351" y="1710"/>
                    </a:lnTo>
                    <a:lnTo>
                      <a:pt x="3267" y="1580"/>
                    </a:lnTo>
                    <a:lnTo>
                      <a:pt x="3183" y="1442"/>
                    </a:lnTo>
                    <a:lnTo>
                      <a:pt x="3091" y="1319"/>
                    </a:lnTo>
                    <a:lnTo>
                      <a:pt x="2999" y="1189"/>
                    </a:lnTo>
                    <a:lnTo>
                      <a:pt x="2891" y="1074"/>
                    </a:lnTo>
                    <a:lnTo>
                      <a:pt x="2784" y="959"/>
                    </a:lnTo>
                    <a:lnTo>
                      <a:pt x="2677" y="851"/>
                    </a:lnTo>
                    <a:lnTo>
                      <a:pt x="2554" y="752"/>
                    </a:lnTo>
                    <a:lnTo>
                      <a:pt x="2431" y="652"/>
                    </a:lnTo>
                    <a:lnTo>
                      <a:pt x="2301" y="560"/>
                    </a:lnTo>
                    <a:lnTo>
                      <a:pt x="2171" y="476"/>
                    </a:lnTo>
                    <a:lnTo>
                      <a:pt x="2033" y="399"/>
                    </a:lnTo>
                    <a:lnTo>
                      <a:pt x="1895" y="322"/>
                    </a:lnTo>
                    <a:lnTo>
                      <a:pt x="1749" y="261"/>
                    </a:lnTo>
                    <a:lnTo>
                      <a:pt x="1603" y="199"/>
                    </a:lnTo>
                    <a:lnTo>
                      <a:pt x="1450" y="153"/>
                    </a:lnTo>
                    <a:lnTo>
                      <a:pt x="1297" y="107"/>
                    </a:lnTo>
                    <a:lnTo>
                      <a:pt x="1136" y="69"/>
                    </a:lnTo>
                    <a:lnTo>
                      <a:pt x="975" y="38"/>
                    </a:lnTo>
                    <a:lnTo>
                      <a:pt x="814" y="23"/>
                    </a:lnTo>
                    <a:lnTo>
                      <a:pt x="645" y="8"/>
                    </a:lnTo>
                    <a:lnTo>
                      <a:pt x="476" y="0"/>
                    </a:lnTo>
                    <a:close/>
                  </a:path>
                </a:pathLst>
              </a:custGeom>
              <a:solidFill>
                <a:srgbClr val="E9A7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2231;p29">
                <a:extLst>
                  <a:ext uri="{FF2B5EF4-FFF2-40B4-BE49-F238E27FC236}">
                    <a16:creationId xmlns:a16="http://schemas.microsoft.com/office/drawing/2014/main" id="{67AAA1FF-4B93-DE99-19B2-7B84EAC66112}"/>
                  </a:ext>
                </a:extLst>
              </p:cNvPr>
              <p:cNvSpPr/>
              <p:nvPr/>
            </p:nvSpPr>
            <p:spPr>
              <a:xfrm>
                <a:off x="6822656" y="1359150"/>
                <a:ext cx="62592" cy="87902"/>
              </a:xfrm>
              <a:custGeom>
                <a:avLst/>
                <a:gdLst/>
                <a:ahLst/>
                <a:cxnLst/>
                <a:rect l="l" t="t" r="r" b="b"/>
                <a:pathLst>
                  <a:path w="3336" h="4685" extrusionOk="0">
                    <a:moveTo>
                      <a:pt x="3267" y="0"/>
                    </a:moveTo>
                    <a:lnTo>
                      <a:pt x="3098" y="8"/>
                    </a:lnTo>
                    <a:lnTo>
                      <a:pt x="2937" y="23"/>
                    </a:lnTo>
                    <a:lnTo>
                      <a:pt x="2768" y="38"/>
                    </a:lnTo>
                    <a:lnTo>
                      <a:pt x="2607" y="69"/>
                    </a:lnTo>
                    <a:lnTo>
                      <a:pt x="2454" y="107"/>
                    </a:lnTo>
                    <a:lnTo>
                      <a:pt x="2293" y="153"/>
                    </a:lnTo>
                    <a:lnTo>
                      <a:pt x="2147" y="199"/>
                    </a:lnTo>
                    <a:lnTo>
                      <a:pt x="1994" y="261"/>
                    </a:lnTo>
                    <a:lnTo>
                      <a:pt x="1848" y="322"/>
                    </a:lnTo>
                    <a:lnTo>
                      <a:pt x="1710" y="399"/>
                    </a:lnTo>
                    <a:lnTo>
                      <a:pt x="1572" y="476"/>
                    </a:lnTo>
                    <a:lnTo>
                      <a:pt x="1442" y="560"/>
                    </a:lnTo>
                    <a:lnTo>
                      <a:pt x="1312" y="652"/>
                    </a:lnTo>
                    <a:lnTo>
                      <a:pt x="1189" y="752"/>
                    </a:lnTo>
                    <a:lnTo>
                      <a:pt x="1074" y="851"/>
                    </a:lnTo>
                    <a:lnTo>
                      <a:pt x="959" y="959"/>
                    </a:lnTo>
                    <a:lnTo>
                      <a:pt x="852" y="1074"/>
                    </a:lnTo>
                    <a:lnTo>
                      <a:pt x="752" y="1189"/>
                    </a:lnTo>
                    <a:lnTo>
                      <a:pt x="652" y="1319"/>
                    </a:lnTo>
                    <a:lnTo>
                      <a:pt x="560" y="1442"/>
                    </a:lnTo>
                    <a:lnTo>
                      <a:pt x="476" y="1580"/>
                    </a:lnTo>
                    <a:lnTo>
                      <a:pt x="399" y="1710"/>
                    </a:lnTo>
                    <a:lnTo>
                      <a:pt x="323" y="1856"/>
                    </a:lnTo>
                    <a:lnTo>
                      <a:pt x="261" y="2001"/>
                    </a:lnTo>
                    <a:lnTo>
                      <a:pt x="200" y="2147"/>
                    </a:lnTo>
                    <a:lnTo>
                      <a:pt x="154" y="2300"/>
                    </a:lnTo>
                    <a:lnTo>
                      <a:pt x="108" y="2454"/>
                    </a:lnTo>
                    <a:lnTo>
                      <a:pt x="70" y="2615"/>
                    </a:lnTo>
                    <a:lnTo>
                      <a:pt x="39" y="2776"/>
                    </a:lnTo>
                    <a:lnTo>
                      <a:pt x="24" y="2937"/>
                    </a:lnTo>
                    <a:lnTo>
                      <a:pt x="8" y="3105"/>
                    </a:lnTo>
                    <a:lnTo>
                      <a:pt x="1" y="3274"/>
                    </a:lnTo>
                    <a:lnTo>
                      <a:pt x="8" y="3443"/>
                    </a:lnTo>
                    <a:lnTo>
                      <a:pt x="24" y="3619"/>
                    </a:lnTo>
                    <a:lnTo>
                      <a:pt x="54" y="3795"/>
                    </a:lnTo>
                    <a:lnTo>
                      <a:pt x="93" y="3972"/>
                    </a:lnTo>
                    <a:lnTo>
                      <a:pt x="139" y="4156"/>
                    </a:lnTo>
                    <a:lnTo>
                      <a:pt x="192" y="4332"/>
                    </a:lnTo>
                    <a:lnTo>
                      <a:pt x="254" y="4508"/>
                    </a:lnTo>
                    <a:lnTo>
                      <a:pt x="323" y="4685"/>
                    </a:lnTo>
                    <a:lnTo>
                      <a:pt x="553" y="4516"/>
                    </a:lnTo>
                    <a:lnTo>
                      <a:pt x="790" y="4340"/>
                    </a:lnTo>
                    <a:lnTo>
                      <a:pt x="1028" y="4140"/>
                    </a:lnTo>
                    <a:lnTo>
                      <a:pt x="1258" y="3918"/>
                    </a:lnTo>
                    <a:lnTo>
                      <a:pt x="1496" y="3680"/>
                    </a:lnTo>
                    <a:lnTo>
                      <a:pt x="1733" y="3412"/>
                    </a:lnTo>
                    <a:lnTo>
                      <a:pt x="1963" y="3128"/>
                    </a:lnTo>
                    <a:lnTo>
                      <a:pt x="2186" y="2814"/>
                    </a:lnTo>
                    <a:lnTo>
                      <a:pt x="2285" y="2676"/>
                    </a:lnTo>
                    <a:lnTo>
                      <a:pt x="2370" y="2523"/>
                    </a:lnTo>
                    <a:lnTo>
                      <a:pt x="2462" y="2377"/>
                    </a:lnTo>
                    <a:lnTo>
                      <a:pt x="2546" y="2216"/>
                    </a:lnTo>
                    <a:lnTo>
                      <a:pt x="2623" y="2055"/>
                    </a:lnTo>
                    <a:lnTo>
                      <a:pt x="2707" y="1886"/>
                    </a:lnTo>
                    <a:lnTo>
                      <a:pt x="2853" y="1541"/>
                    </a:lnTo>
                    <a:lnTo>
                      <a:pt x="2991" y="1181"/>
                    </a:lnTo>
                    <a:lnTo>
                      <a:pt x="3113" y="798"/>
                    </a:lnTo>
                    <a:lnTo>
                      <a:pt x="3228" y="407"/>
                    </a:lnTo>
                    <a:lnTo>
                      <a:pt x="3336" y="0"/>
                    </a:lnTo>
                    <a:close/>
                  </a:path>
                </a:pathLst>
              </a:custGeom>
              <a:solidFill>
                <a:srgbClr val="E9A7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2232;p29">
                <a:extLst>
                  <a:ext uri="{FF2B5EF4-FFF2-40B4-BE49-F238E27FC236}">
                    <a16:creationId xmlns:a16="http://schemas.microsoft.com/office/drawing/2014/main" id="{8FDF90DF-FE4A-5869-5094-C44F3A089176}"/>
                  </a:ext>
                </a:extLst>
              </p:cNvPr>
              <p:cNvSpPr/>
              <p:nvPr/>
            </p:nvSpPr>
            <p:spPr>
              <a:xfrm>
                <a:off x="6756781" y="1342883"/>
                <a:ext cx="8931" cy="5497"/>
              </a:xfrm>
              <a:custGeom>
                <a:avLst/>
                <a:gdLst/>
                <a:ahLst/>
                <a:cxnLst/>
                <a:rect l="l" t="t" r="r" b="b"/>
                <a:pathLst>
                  <a:path w="476" h="293" extrusionOk="0">
                    <a:moveTo>
                      <a:pt x="0" y="1"/>
                    </a:moveTo>
                    <a:lnTo>
                      <a:pt x="38" y="70"/>
                    </a:lnTo>
                    <a:lnTo>
                      <a:pt x="84" y="123"/>
                    </a:lnTo>
                    <a:lnTo>
                      <a:pt x="138" y="169"/>
                    </a:lnTo>
                    <a:lnTo>
                      <a:pt x="192" y="215"/>
                    </a:lnTo>
                    <a:lnTo>
                      <a:pt x="261" y="246"/>
                    </a:lnTo>
                    <a:lnTo>
                      <a:pt x="322" y="269"/>
                    </a:lnTo>
                    <a:lnTo>
                      <a:pt x="391" y="284"/>
                    </a:lnTo>
                    <a:lnTo>
                      <a:pt x="475" y="292"/>
                    </a:lnTo>
                    <a:lnTo>
                      <a:pt x="475" y="292"/>
                    </a:lnTo>
                    <a:lnTo>
                      <a:pt x="437" y="223"/>
                    </a:lnTo>
                    <a:lnTo>
                      <a:pt x="383" y="169"/>
                    </a:lnTo>
                    <a:lnTo>
                      <a:pt x="330" y="123"/>
                    </a:lnTo>
                    <a:lnTo>
                      <a:pt x="276" y="77"/>
                    </a:lnTo>
                    <a:lnTo>
                      <a:pt x="215" y="47"/>
                    </a:lnTo>
                    <a:lnTo>
                      <a:pt x="153" y="24"/>
                    </a:lnTo>
                    <a:lnTo>
                      <a:pt x="77" y="1"/>
                    </a:lnTo>
                    <a:close/>
                  </a:path>
                </a:pathLst>
              </a:custGeom>
              <a:solidFill>
                <a:srgbClr val="E488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2233;p29">
                <a:extLst>
                  <a:ext uri="{FF2B5EF4-FFF2-40B4-BE49-F238E27FC236}">
                    <a16:creationId xmlns:a16="http://schemas.microsoft.com/office/drawing/2014/main" id="{A857017C-EBFB-4C0B-83A9-E7D9BD2A1767}"/>
                  </a:ext>
                </a:extLst>
              </p:cNvPr>
              <p:cNvSpPr/>
              <p:nvPr/>
            </p:nvSpPr>
            <p:spPr>
              <a:xfrm>
                <a:off x="6779652" y="1342883"/>
                <a:ext cx="8781" cy="5497"/>
              </a:xfrm>
              <a:custGeom>
                <a:avLst/>
                <a:gdLst/>
                <a:ahLst/>
                <a:cxnLst/>
                <a:rect l="l" t="t" r="r" b="b"/>
                <a:pathLst>
                  <a:path w="468" h="293" extrusionOk="0">
                    <a:moveTo>
                      <a:pt x="391" y="1"/>
                    </a:moveTo>
                    <a:lnTo>
                      <a:pt x="315" y="24"/>
                    </a:lnTo>
                    <a:lnTo>
                      <a:pt x="253" y="47"/>
                    </a:lnTo>
                    <a:lnTo>
                      <a:pt x="192" y="77"/>
                    </a:lnTo>
                    <a:lnTo>
                      <a:pt x="138" y="123"/>
                    </a:lnTo>
                    <a:lnTo>
                      <a:pt x="85" y="169"/>
                    </a:lnTo>
                    <a:lnTo>
                      <a:pt x="39" y="223"/>
                    </a:lnTo>
                    <a:lnTo>
                      <a:pt x="0" y="292"/>
                    </a:lnTo>
                    <a:lnTo>
                      <a:pt x="77" y="284"/>
                    </a:lnTo>
                    <a:lnTo>
                      <a:pt x="146" y="269"/>
                    </a:lnTo>
                    <a:lnTo>
                      <a:pt x="215" y="246"/>
                    </a:lnTo>
                    <a:lnTo>
                      <a:pt x="276" y="215"/>
                    </a:lnTo>
                    <a:lnTo>
                      <a:pt x="330" y="169"/>
                    </a:lnTo>
                    <a:lnTo>
                      <a:pt x="384" y="123"/>
                    </a:lnTo>
                    <a:lnTo>
                      <a:pt x="430" y="70"/>
                    </a:lnTo>
                    <a:lnTo>
                      <a:pt x="468" y="1"/>
                    </a:lnTo>
                    <a:close/>
                  </a:path>
                </a:pathLst>
              </a:custGeom>
              <a:solidFill>
                <a:srgbClr val="E488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2234;p29">
                <a:extLst>
                  <a:ext uri="{FF2B5EF4-FFF2-40B4-BE49-F238E27FC236}">
                    <a16:creationId xmlns:a16="http://schemas.microsoft.com/office/drawing/2014/main" id="{D8CA8EB8-3E5E-C012-FC75-C74A3B986AC5}"/>
                  </a:ext>
                </a:extLst>
              </p:cNvPr>
              <p:cNvSpPr/>
              <p:nvPr/>
            </p:nvSpPr>
            <p:spPr>
              <a:xfrm>
                <a:off x="6715203" y="1291961"/>
                <a:ext cx="22890" cy="30527"/>
              </a:xfrm>
              <a:custGeom>
                <a:avLst/>
                <a:gdLst/>
                <a:ahLst/>
                <a:cxnLst/>
                <a:rect l="l" t="t" r="r" b="b"/>
                <a:pathLst>
                  <a:path w="1220" h="1627" extrusionOk="0">
                    <a:moveTo>
                      <a:pt x="552" y="1"/>
                    </a:moveTo>
                    <a:lnTo>
                      <a:pt x="491" y="16"/>
                    </a:lnTo>
                    <a:lnTo>
                      <a:pt x="430" y="39"/>
                    </a:lnTo>
                    <a:lnTo>
                      <a:pt x="376" y="62"/>
                    </a:lnTo>
                    <a:lnTo>
                      <a:pt x="322" y="100"/>
                    </a:lnTo>
                    <a:lnTo>
                      <a:pt x="269" y="139"/>
                    </a:lnTo>
                    <a:lnTo>
                      <a:pt x="223" y="185"/>
                    </a:lnTo>
                    <a:lnTo>
                      <a:pt x="184" y="238"/>
                    </a:lnTo>
                    <a:lnTo>
                      <a:pt x="138" y="292"/>
                    </a:lnTo>
                    <a:lnTo>
                      <a:pt x="108" y="361"/>
                    </a:lnTo>
                    <a:lnTo>
                      <a:pt x="77" y="422"/>
                    </a:lnTo>
                    <a:lnTo>
                      <a:pt x="54" y="499"/>
                    </a:lnTo>
                    <a:lnTo>
                      <a:pt x="31" y="568"/>
                    </a:lnTo>
                    <a:lnTo>
                      <a:pt x="16" y="652"/>
                    </a:lnTo>
                    <a:lnTo>
                      <a:pt x="8" y="729"/>
                    </a:lnTo>
                    <a:lnTo>
                      <a:pt x="0" y="813"/>
                    </a:lnTo>
                    <a:lnTo>
                      <a:pt x="8" y="898"/>
                    </a:lnTo>
                    <a:lnTo>
                      <a:pt x="16" y="974"/>
                    </a:lnTo>
                    <a:lnTo>
                      <a:pt x="31" y="1051"/>
                    </a:lnTo>
                    <a:lnTo>
                      <a:pt x="54" y="1128"/>
                    </a:lnTo>
                    <a:lnTo>
                      <a:pt x="77" y="1197"/>
                    </a:lnTo>
                    <a:lnTo>
                      <a:pt x="108" y="1266"/>
                    </a:lnTo>
                    <a:lnTo>
                      <a:pt x="138" y="1327"/>
                    </a:lnTo>
                    <a:lnTo>
                      <a:pt x="184" y="1388"/>
                    </a:lnTo>
                    <a:lnTo>
                      <a:pt x="223" y="1442"/>
                    </a:lnTo>
                    <a:lnTo>
                      <a:pt x="269" y="1488"/>
                    </a:lnTo>
                    <a:lnTo>
                      <a:pt x="322" y="1526"/>
                    </a:lnTo>
                    <a:lnTo>
                      <a:pt x="376" y="1565"/>
                    </a:lnTo>
                    <a:lnTo>
                      <a:pt x="430" y="1588"/>
                    </a:lnTo>
                    <a:lnTo>
                      <a:pt x="491" y="1611"/>
                    </a:lnTo>
                    <a:lnTo>
                      <a:pt x="552" y="1618"/>
                    </a:lnTo>
                    <a:lnTo>
                      <a:pt x="614" y="1626"/>
                    </a:lnTo>
                    <a:lnTo>
                      <a:pt x="675" y="1618"/>
                    </a:lnTo>
                    <a:lnTo>
                      <a:pt x="736" y="1611"/>
                    </a:lnTo>
                    <a:lnTo>
                      <a:pt x="790" y="1588"/>
                    </a:lnTo>
                    <a:lnTo>
                      <a:pt x="844" y="1565"/>
                    </a:lnTo>
                    <a:lnTo>
                      <a:pt x="897" y="1526"/>
                    </a:lnTo>
                    <a:lnTo>
                      <a:pt x="951" y="1488"/>
                    </a:lnTo>
                    <a:lnTo>
                      <a:pt x="997" y="1442"/>
                    </a:lnTo>
                    <a:lnTo>
                      <a:pt x="1043" y="1388"/>
                    </a:lnTo>
                    <a:lnTo>
                      <a:pt x="1081" y="1327"/>
                    </a:lnTo>
                    <a:lnTo>
                      <a:pt x="1112" y="1266"/>
                    </a:lnTo>
                    <a:lnTo>
                      <a:pt x="1143" y="1197"/>
                    </a:lnTo>
                    <a:lnTo>
                      <a:pt x="1173" y="1128"/>
                    </a:lnTo>
                    <a:lnTo>
                      <a:pt x="1189" y="1051"/>
                    </a:lnTo>
                    <a:lnTo>
                      <a:pt x="1204" y="974"/>
                    </a:lnTo>
                    <a:lnTo>
                      <a:pt x="1212" y="898"/>
                    </a:lnTo>
                    <a:lnTo>
                      <a:pt x="1219" y="813"/>
                    </a:lnTo>
                    <a:lnTo>
                      <a:pt x="1212" y="729"/>
                    </a:lnTo>
                    <a:lnTo>
                      <a:pt x="1204" y="652"/>
                    </a:lnTo>
                    <a:lnTo>
                      <a:pt x="1189" y="568"/>
                    </a:lnTo>
                    <a:lnTo>
                      <a:pt x="1173" y="499"/>
                    </a:lnTo>
                    <a:lnTo>
                      <a:pt x="1143" y="422"/>
                    </a:lnTo>
                    <a:lnTo>
                      <a:pt x="1112" y="361"/>
                    </a:lnTo>
                    <a:lnTo>
                      <a:pt x="1081" y="292"/>
                    </a:lnTo>
                    <a:lnTo>
                      <a:pt x="1043" y="238"/>
                    </a:lnTo>
                    <a:lnTo>
                      <a:pt x="997" y="185"/>
                    </a:lnTo>
                    <a:lnTo>
                      <a:pt x="951" y="139"/>
                    </a:lnTo>
                    <a:lnTo>
                      <a:pt x="897" y="100"/>
                    </a:lnTo>
                    <a:lnTo>
                      <a:pt x="844" y="62"/>
                    </a:lnTo>
                    <a:lnTo>
                      <a:pt x="790" y="39"/>
                    </a:lnTo>
                    <a:lnTo>
                      <a:pt x="736" y="16"/>
                    </a:lnTo>
                    <a:lnTo>
                      <a:pt x="67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2235;p29">
                <a:extLst>
                  <a:ext uri="{FF2B5EF4-FFF2-40B4-BE49-F238E27FC236}">
                    <a16:creationId xmlns:a16="http://schemas.microsoft.com/office/drawing/2014/main" id="{BB2DFDD5-57F5-14E0-5AC2-6261AFA14DE3}"/>
                  </a:ext>
                </a:extLst>
              </p:cNvPr>
              <p:cNvSpPr/>
              <p:nvPr/>
            </p:nvSpPr>
            <p:spPr>
              <a:xfrm>
                <a:off x="6721676" y="1288940"/>
                <a:ext cx="24185" cy="12252"/>
              </a:xfrm>
              <a:custGeom>
                <a:avLst/>
                <a:gdLst/>
                <a:ahLst/>
                <a:cxnLst/>
                <a:rect l="l" t="t" r="r" b="b"/>
                <a:pathLst>
                  <a:path w="1289" h="653" extrusionOk="0">
                    <a:moveTo>
                      <a:pt x="1189" y="1"/>
                    </a:moveTo>
                    <a:lnTo>
                      <a:pt x="1158" y="16"/>
                    </a:lnTo>
                    <a:lnTo>
                      <a:pt x="1112" y="62"/>
                    </a:lnTo>
                    <a:lnTo>
                      <a:pt x="1058" y="100"/>
                    </a:lnTo>
                    <a:lnTo>
                      <a:pt x="1012" y="123"/>
                    </a:lnTo>
                    <a:lnTo>
                      <a:pt x="966" y="146"/>
                    </a:lnTo>
                    <a:lnTo>
                      <a:pt x="859" y="169"/>
                    </a:lnTo>
                    <a:lnTo>
                      <a:pt x="752" y="185"/>
                    </a:lnTo>
                    <a:lnTo>
                      <a:pt x="522" y="185"/>
                    </a:lnTo>
                    <a:lnTo>
                      <a:pt x="399" y="177"/>
                    </a:lnTo>
                    <a:lnTo>
                      <a:pt x="284" y="162"/>
                    </a:lnTo>
                    <a:lnTo>
                      <a:pt x="207" y="162"/>
                    </a:lnTo>
                    <a:lnTo>
                      <a:pt x="154" y="177"/>
                    </a:lnTo>
                    <a:lnTo>
                      <a:pt x="115" y="200"/>
                    </a:lnTo>
                    <a:lnTo>
                      <a:pt x="77" y="231"/>
                    </a:lnTo>
                    <a:lnTo>
                      <a:pt x="46" y="261"/>
                    </a:lnTo>
                    <a:lnTo>
                      <a:pt x="23" y="307"/>
                    </a:lnTo>
                    <a:lnTo>
                      <a:pt x="8" y="353"/>
                    </a:lnTo>
                    <a:lnTo>
                      <a:pt x="0" y="399"/>
                    </a:lnTo>
                    <a:lnTo>
                      <a:pt x="8" y="453"/>
                    </a:lnTo>
                    <a:lnTo>
                      <a:pt x="16" y="499"/>
                    </a:lnTo>
                    <a:lnTo>
                      <a:pt x="39" y="545"/>
                    </a:lnTo>
                    <a:lnTo>
                      <a:pt x="69" y="576"/>
                    </a:lnTo>
                    <a:lnTo>
                      <a:pt x="108" y="606"/>
                    </a:lnTo>
                    <a:lnTo>
                      <a:pt x="146" y="629"/>
                    </a:lnTo>
                    <a:lnTo>
                      <a:pt x="192" y="645"/>
                    </a:lnTo>
                    <a:lnTo>
                      <a:pt x="246" y="652"/>
                    </a:lnTo>
                    <a:lnTo>
                      <a:pt x="292" y="652"/>
                    </a:lnTo>
                    <a:lnTo>
                      <a:pt x="430" y="622"/>
                    </a:lnTo>
                    <a:lnTo>
                      <a:pt x="560" y="591"/>
                    </a:lnTo>
                    <a:lnTo>
                      <a:pt x="698" y="553"/>
                    </a:lnTo>
                    <a:lnTo>
                      <a:pt x="828" y="507"/>
                    </a:lnTo>
                    <a:lnTo>
                      <a:pt x="966" y="445"/>
                    </a:lnTo>
                    <a:lnTo>
                      <a:pt x="1028" y="407"/>
                    </a:lnTo>
                    <a:lnTo>
                      <a:pt x="1089" y="369"/>
                    </a:lnTo>
                    <a:lnTo>
                      <a:pt x="1150" y="315"/>
                    </a:lnTo>
                    <a:lnTo>
                      <a:pt x="1204" y="261"/>
                    </a:lnTo>
                    <a:lnTo>
                      <a:pt x="1227" y="231"/>
                    </a:lnTo>
                    <a:lnTo>
                      <a:pt x="1250" y="192"/>
                    </a:lnTo>
                    <a:lnTo>
                      <a:pt x="1273" y="146"/>
                    </a:lnTo>
                    <a:lnTo>
                      <a:pt x="1288" y="100"/>
                    </a:lnTo>
                    <a:lnTo>
                      <a:pt x="1288" y="62"/>
                    </a:lnTo>
                    <a:lnTo>
                      <a:pt x="1281" y="39"/>
                    </a:lnTo>
                    <a:lnTo>
                      <a:pt x="1265" y="24"/>
                    </a:lnTo>
                    <a:lnTo>
                      <a:pt x="1242" y="8"/>
                    </a:lnTo>
                    <a:lnTo>
                      <a:pt x="121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2236;p29">
                <a:extLst>
                  <a:ext uri="{FF2B5EF4-FFF2-40B4-BE49-F238E27FC236}">
                    <a16:creationId xmlns:a16="http://schemas.microsoft.com/office/drawing/2014/main" id="{AC6F9917-F752-77FC-4CD9-9AF5F1FA0F47}"/>
                  </a:ext>
                </a:extLst>
              </p:cNvPr>
              <p:cNvSpPr/>
              <p:nvPr/>
            </p:nvSpPr>
            <p:spPr>
              <a:xfrm>
                <a:off x="6801079" y="1291961"/>
                <a:ext cx="22740" cy="30527"/>
              </a:xfrm>
              <a:custGeom>
                <a:avLst/>
                <a:gdLst/>
                <a:ahLst/>
                <a:cxnLst/>
                <a:rect l="l" t="t" r="r" b="b"/>
                <a:pathLst>
                  <a:path w="1212" h="1627" extrusionOk="0">
                    <a:moveTo>
                      <a:pt x="545" y="1"/>
                    </a:moveTo>
                    <a:lnTo>
                      <a:pt x="484" y="16"/>
                    </a:lnTo>
                    <a:lnTo>
                      <a:pt x="422" y="39"/>
                    </a:lnTo>
                    <a:lnTo>
                      <a:pt x="369" y="62"/>
                    </a:lnTo>
                    <a:lnTo>
                      <a:pt x="315" y="100"/>
                    </a:lnTo>
                    <a:lnTo>
                      <a:pt x="269" y="139"/>
                    </a:lnTo>
                    <a:lnTo>
                      <a:pt x="223" y="185"/>
                    </a:lnTo>
                    <a:lnTo>
                      <a:pt x="177" y="238"/>
                    </a:lnTo>
                    <a:lnTo>
                      <a:pt x="139" y="292"/>
                    </a:lnTo>
                    <a:lnTo>
                      <a:pt x="100" y="361"/>
                    </a:lnTo>
                    <a:lnTo>
                      <a:pt x="70" y="422"/>
                    </a:lnTo>
                    <a:lnTo>
                      <a:pt x="47" y="499"/>
                    </a:lnTo>
                    <a:lnTo>
                      <a:pt x="24" y="568"/>
                    </a:lnTo>
                    <a:lnTo>
                      <a:pt x="8" y="652"/>
                    </a:lnTo>
                    <a:lnTo>
                      <a:pt x="1" y="729"/>
                    </a:lnTo>
                    <a:lnTo>
                      <a:pt x="1" y="813"/>
                    </a:lnTo>
                    <a:lnTo>
                      <a:pt x="1" y="898"/>
                    </a:lnTo>
                    <a:lnTo>
                      <a:pt x="8" y="974"/>
                    </a:lnTo>
                    <a:lnTo>
                      <a:pt x="24" y="1051"/>
                    </a:lnTo>
                    <a:lnTo>
                      <a:pt x="47" y="1128"/>
                    </a:lnTo>
                    <a:lnTo>
                      <a:pt x="70" y="1197"/>
                    </a:lnTo>
                    <a:lnTo>
                      <a:pt x="100" y="1266"/>
                    </a:lnTo>
                    <a:lnTo>
                      <a:pt x="139" y="1327"/>
                    </a:lnTo>
                    <a:lnTo>
                      <a:pt x="177" y="1388"/>
                    </a:lnTo>
                    <a:lnTo>
                      <a:pt x="223" y="1442"/>
                    </a:lnTo>
                    <a:lnTo>
                      <a:pt x="269" y="1488"/>
                    </a:lnTo>
                    <a:lnTo>
                      <a:pt x="315" y="1526"/>
                    </a:lnTo>
                    <a:lnTo>
                      <a:pt x="369" y="1565"/>
                    </a:lnTo>
                    <a:lnTo>
                      <a:pt x="422" y="1588"/>
                    </a:lnTo>
                    <a:lnTo>
                      <a:pt x="484" y="1611"/>
                    </a:lnTo>
                    <a:lnTo>
                      <a:pt x="545" y="1618"/>
                    </a:lnTo>
                    <a:lnTo>
                      <a:pt x="606" y="1626"/>
                    </a:lnTo>
                    <a:lnTo>
                      <a:pt x="668" y="1618"/>
                    </a:lnTo>
                    <a:lnTo>
                      <a:pt x="729" y="1611"/>
                    </a:lnTo>
                    <a:lnTo>
                      <a:pt x="790" y="1588"/>
                    </a:lnTo>
                    <a:lnTo>
                      <a:pt x="844" y="1565"/>
                    </a:lnTo>
                    <a:lnTo>
                      <a:pt x="898" y="1526"/>
                    </a:lnTo>
                    <a:lnTo>
                      <a:pt x="944" y="1488"/>
                    </a:lnTo>
                    <a:lnTo>
                      <a:pt x="990" y="1442"/>
                    </a:lnTo>
                    <a:lnTo>
                      <a:pt x="1036" y="1388"/>
                    </a:lnTo>
                    <a:lnTo>
                      <a:pt x="1074" y="1327"/>
                    </a:lnTo>
                    <a:lnTo>
                      <a:pt x="1112" y="1266"/>
                    </a:lnTo>
                    <a:lnTo>
                      <a:pt x="1143" y="1197"/>
                    </a:lnTo>
                    <a:lnTo>
                      <a:pt x="1166" y="1128"/>
                    </a:lnTo>
                    <a:lnTo>
                      <a:pt x="1189" y="1051"/>
                    </a:lnTo>
                    <a:lnTo>
                      <a:pt x="1204" y="974"/>
                    </a:lnTo>
                    <a:lnTo>
                      <a:pt x="1212" y="898"/>
                    </a:lnTo>
                    <a:lnTo>
                      <a:pt x="1212" y="813"/>
                    </a:lnTo>
                    <a:lnTo>
                      <a:pt x="1212" y="729"/>
                    </a:lnTo>
                    <a:lnTo>
                      <a:pt x="1204" y="652"/>
                    </a:lnTo>
                    <a:lnTo>
                      <a:pt x="1189" y="568"/>
                    </a:lnTo>
                    <a:lnTo>
                      <a:pt x="1166" y="499"/>
                    </a:lnTo>
                    <a:lnTo>
                      <a:pt x="1143" y="422"/>
                    </a:lnTo>
                    <a:lnTo>
                      <a:pt x="1112" y="361"/>
                    </a:lnTo>
                    <a:lnTo>
                      <a:pt x="1074" y="292"/>
                    </a:lnTo>
                    <a:lnTo>
                      <a:pt x="1036" y="238"/>
                    </a:lnTo>
                    <a:lnTo>
                      <a:pt x="990" y="185"/>
                    </a:lnTo>
                    <a:lnTo>
                      <a:pt x="944" y="139"/>
                    </a:lnTo>
                    <a:lnTo>
                      <a:pt x="898" y="100"/>
                    </a:lnTo>
                    <a:lnTo>
                      <a:pt x="844" y="62"/>
                    </a:lnTo>
                    <a:lnTo>
                      <a:pt x="790" y="39"/>
                    </a:lnTo>
                    <a:lnTo>
                      <a:pt x="729" y="16"/>
                    </a:lnTo>
                    <a:lnTo>
                      <a:pt x="66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2237;p29">
                <a:extLst>
                  <a:ext uri="{FF2B5EF4-FFF2-40B4-BE49-F238E27FC236}">
                    <a16:creationId xmlns:a16="http://schemas.microsoft.com/office/drawing/2014/main" id="{76F7BC7D-0FD3-402F-8D8F-918B51509188}"/>
                  </a:ext>
                </a:extLst>
              </p:cNvPr>
              <p:cNvSpPr/>
              <p:nvPr/>
            </p:nvSpPr>
            <p:spPr>
              <a:xfrm>
                <a:off x="6807402" y="1288940"/>
                <a:ext cx="24204" cy="12252"/>
              </a:xfrm>
              <a:custGeom>
                <a:avLst/>
                <a:gdLst/>
                <a:ahLst/>
                <a:cxnLst/>
                <a:rect l="l" t="t" r="r" b="b"/>
                <a:pathLst>
                  <a:path w="1290" h="653" extrusionOk="0">
                    <a:moveTo>
                      <a:pt x="1189" y="1"/>
                    </a:moveTo>
                    <a:lnTo>
                      <a:pt x="1159" y="16"/>
                    </a:lnTo>
                    <a:lnTo>
                      <a:pt x="1113" y="62"/>
                    </a:lnTo>
                    <a:lnTo>
                      <a:pt x="1059" y="100"/>
                    </a:lnTo>
                    <a:lnTo>
                      <a:pt x="1013" y="123"/>
                    </a:lnTo>
                    <a:lnTo>
                      <a:pt x="967" y="146"/>
                    </a:lnTo>
                    <a:lnTo>
                      <a:pt x="860" y="169"/>
                    </a:lnTo>
                    <a:lnTo>
                      <a:pt x="752" y="185"/>
                    </a:lnTo>
                    <a:lnTo>
                      <a:pt x="522" y="185"/>
                    </a:lnTo>
                    <a:lnTo>
                      <a:pt x="407" y="177"/>
                    </a:lnTo>
                    <a:lnTo>
                      <a:pt x="285" y="162"/>
                    </a:lnTo>
                    <a:lnTo>
                      <a:pt x="208" y="162"/>
                    </a:lnTo>
                    <a:lnTo>
                      <a:pt x="162" y="177"/>
                    </a:lnTo>
                    <a:lnTo>
                      <a:pt x="116" y="200"/>
                    </a:lnTo>
                    <a:lnTo>
                      <a:pt x="78" y="231"/>
                    </a:lnTo>
                    <a:lnTo>
                      <a:pt x="47" y="261"/>
                    </a:lnTo>
                    <a:lnTo>
                      <a:pt x="24" y="307"/>
                    </a:lnTo>
                    <a:lnTo>
                      <a:pt x="9" y="353"/>
                    </a:lnTo>
                    <a:lnTo>
                      <a:pt x="1" y="399"/>
                    </a:lnTo>
                    <a:lnTo>
                      <a:pt x="9" y="453"/>
                    </a:lnTo>
                    <a:lnTo>
                      <a:pt x="24" y="499"/>
                    </a:lnTo>
                    <a:lnTo>
                      <a:pt x="47" y="545"/>
                    </a:lnTo>
                    <a:lnTo>
                      <a:pt x="78" y="576"/>
                    </a:lnTo>
                    <a:lnTo>
                      <a:pt x="108" y="606"/>
                    </a:lnTo>
                    <a:lnTo>
                      <a:pt x="154" y="629"/>
                    </a:lnTo>
                    <a:lnTo>
                      <a:pt x="200" y="645"/>
                    </a:lnTo>
                    <a:lnTo>
                      <a:pt x="246" y="652"/>
                    </a:lnTo>
                    <a:lnTo>
                      <a:pt x="300" y="652"/>
                    </a:lnTo>
                    <a:lnTo>
                      <a:pt x="430" y="622"/>
                    </a:lnTo>
                    <a:lnTo>
                      <a:pt x="568" y="591"/>
                    </a:lnTo>
                    <a:lnTo>
                      <a:pt x="699" y="553"/>
                    </a:lnTo>
                    <a:lnTo>
                      <a:pt x="837" y="507"/>
                    </a:lnTo>
                    <a:lnTo>
                      <a:pt x="967" y="445"/>
                    </a:lnTo>
                    <a:lnTo>
                      <a:pt x="1028" y="407"/>
                    </a:lnTo>
                    <a:lnTo>
                      <a:pt x="1090" y="369"/>
                    </a:lnTo>
                    <a:lnTo>
                      <a:pt x="1151" y="315"/>
                    </a:lnTo>
                    <a:lnTo>
                      <a:pt x="1205" y="261"/>
                    </a:lnTo>
                    <a:lnTo>
                      <a:pt x="1228" y="231"/>
                    </a:lnTo>
                    <a:lnTo>
                      <a:pt x="1251" y="192"/>
                    </a:lnTo>
                    <a:lnTo>
                      <a:pt x="1274" y="146"/>
                    </a:lnTo>
                    <a:lnTo>
                      <a:pt x="1289" y="100"/>
                    </a:lnTo>
                    <a:lnTo>
                      <a:pt x="1289" y="62"/>
                    </a:lnTo>
                    <a:lnTo>
                      <a:pt x="1281" y="39"/>
                    </a:lnTo>
                    <a:lnTo>
                      <a:pt x="1274" y="24"/>
                    </a:lnTo>
                    <a:lnTo>
                      <a:pt x="1251" y="8"/>
                    </a:lnTo>
                    <a:lnTo>
                      <a:pt x="122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2238;p29">
                <a:extLst>
                  <a:ext uri="{FF2B5EF4-FFF2-40B4-BE49-F238E27FC236}">
                    <a16:creationId xmlns:a16="http://schemas.microsoft.com/office/drawing/2014/main" id="{AAC0AFBC-2B19-BAF8-8385-7AF20CAA4C67}"/>
                  </a:ext>
                </a:extLst>
              </p:cNvPr>
              <p:cNvSpPr/>
              <p:nvPr/>
            </p:nvSpPr>
            <p:spPr>
              <a:xfrm>
                <a:off x="6688448" y="1249951"/>
                <a:ext cx="62310" cy="22177"/>
              </a:xfrm>
              <a:custGeom>
                <a:avLst/>
                <a:gdLst/>
                <a:ahLst/>
                <a:cxnLst/>
                <a:rect l="l" t="t" r="r" b="b"/>
                <a:pathLst>
                  <a:path w="3321" h="1182" extrusionOk="0">
                    <a:moveTo>
                      <a:pt x="2270" y="1"/>
                    </a:moveTo>
                    <a:lnTo>
                      <a:pt x="2063" y="16"/>
                    </a:lnTo>
                    <a:lnTo>
                      <a:pt x="1856" y="39"/>
                    </a:lnTo>
                    <a:lnTo>
                      <a:pt x="1656" y="77"/>
                    </a:lnTo>
                    <a:lnTo>
                      <a:pt x="1457" y="123"/>
                    </a:lnTo>
                    <a:lnTo>
                      <a:pt x="1258" y="185"/>
                    </a:lnTo>
                    <a:lnTo>
                      <a:pt x="1066" y="254"/>
                    </a:lnTo>
                    <a:lnTo>
                      <a:pt x="882" y="338"/>
                    </a:lnTo>
                    <a:lnTo>
                      <a:pt x="790" y="384"/>
                    </a:lnTo>
                    <a:lnTo>
                      <a:pt x="698" y="430"/>
                    </a:lnTo>
                    <a:lnTo>
                      <a:pt x="522" y="538"/>
                    </a:lnTo>
                    <a:lnTo>
                      <a:pt x="361" y="653"/>
                    </a:lnTo>
                    <a:lnTo>
                      <a:pt x="200" y="775"/>
                    </a:lnTo>
                    <a:lnTo>
                      <a:pt x="46" y="906"/>
                    </a:lnTo>
                    <a:lnTo>
                      <a:pt x="16" y="944"/>
                    </a:lnTo>
                    <a:lnTo>
                      <a:pt x="0" y="990"/>
                    </a:lnTo>
                    <a:lnTo>
                      <a:pt x="0" y="1036"/>
                    </a:lnTo>
                    <a:lnTo>
                      <a:pt x="16" y="1090"/>
                    </a:lnTo>
                    <a:lnTo>
                      <a:pt x="31" y="1113"/>
                    </a:lnTo>
                    <a:lnTo>
                      <a:pt x="46" y="1136"/>
                    </a:lnTo>
                    <a:lnTo>
                      <a:pt x="77" y="1159"/>
                    </a:lnTo>
                    <a:lnTo>
                      <a:pt x="100" y="1166"/>
                    </a:lnTo>
                    <a:lnTo>
                      <a:pt x="131" y="1182"/>
                    </a:lnTo>
                    <a:lnTo>
                      <a:pt x="161" y="1182"/>
                    </a:lnTo>
                    <a:lnTo>
                      <a:pt x="192" y="1174"/>
                    </a:lnTo>
                    <a:lnTo>
                      <a:pt x="223" y="1166"/>
                    </a:lnTo>
                    <a:lnTo>
                      <a:pt x="230" y="1159"/>
                    </a:lnTo>
                    <a:lnTo>
                      <a:pt x="568" y="1013"/>
                    </a:lnTo>
                    <a:lnTo>
                      <a:pt x="736" y="944"/>
                    </a:lnTo>
                    <a:lnTo>
                      <a:pt x="905" y="890"/>
                    </a:lnTo>
                    <a:lnTo>
                      <a:pt x="1074" y="837"/>
                    </a:lnTo>
                    <a:lnTo>
                      <a:pt x="1242" y="791"/>
                    </a:lnTo>
                    <a:lnTo>
                      <a:pt x="1411" y="752"/>
                    </a:lnTo>
                    <a:lnTo>
                      <a:pt x="1587" y="722"/>
                    </a:lnTo>
                    <a:lnTo>
                      <a:pt x="1764" y="699"/>
                    </a:lnTo>
                    <a:lnTo>
                      <a:pt x="1932" y="683"/>
                    </a:lnTo>
                    <a:lnTo>
                      <a:pt x="2109" y="668"/>
                    </a:lnTo>
                    <a:lnTo>
                      <a:pt x="2285" y="660"/>
                    </a:lnTo>
                    <a:lnTo>
                      <a:pt x="2630" y="660"/>
                    </a:lnTo>
                    <a:lnTo>
                      <a:pt x="2960" y="683"/>
                    </a:lnTo>
                    <a:lnTo>
                      <a:pt x="2990" y="691"/>
                    </a:lnTo>
                    <a:lnTo>
                      <a:pt x="3044" y="691"/>
                    </a:lnTo>
                    <a:lnTo>
                      <a:pt x="3098" y="683"/>
                    </a:lnTo>
                    <a:lnTo>
                      <a:pt x="3144" y="660"/>
                    </a:lnTo>
                    <a:lnTo>
                      <a:pt x="3190" y="637"/>
                    </a:lnTo>
                    <a:lnTo>
                      <a:pt x="3228" y="607"/>
                    </a:lnTo>
                    <a:lnTo>
                      <a:pt x="3259" y="568"/>
                    </a:lnTo>
                    <a:lnTo>
                      <a:pt x="3289" y="522"/>
                    </a:lnTo>
                    <a:lnTo>
                      <a:pt x="3305" y="476"/>
                    </a:lnTo>
                    <a:lnTo>
                      <a:pt x="3320" y="415"/>
                    </a:lnTo>
                    <a:lnTo>
                      <a:pt x="3320" y="353"/>
                    </a:lnTo>
                    <a:lnTo>
                      <a:pt x="3305" y="300"/>
                    </a:lnTo>
                    <a:lnTo>
                      <a:pt x="3282" y="246"/>
                    </a:lnTo>
                    <a:lnTo>
                      <a:pt x="3251" y="200"/>
                    </a:lnTo>
                    <a:lnTo>
                      <a:pt x="3205" y="154"/>
                    </a:lnTo>
                    <a:lnTo>
                      <a:pt x="3159" y="123"/>
                    </a:lnTo>
                    <a:lnTo>
                      <a:pt x="3105" y="100"/>
                    </a:lnTo>
                    <a:lnTo>
                      <a:pt x="2990" y="70"/>
                    </a:lnTo>
                    <a:lnTo>
                      <a:pt x="2891" y="47"/>
                    </a:lnTo>
                    <a:lnTo>
                      <a:pt x="2783" y="31"/>
                    </a:lnTo>
                    <a:lnTo>
                      <a:pt x="2676" y="16"/>
                    </a:lnTo>
                    <a:lnTo>
                      <a:pt x="247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2239;p29">
                <a:extLst>
                  <a:ext uri="{FF2B5EF4-FFF2-40B4-BE49-F238E27FC236}">
                    <a16:creationId xmlns:a16="http://schemas.microsoft.com/office/drawing/2014/main" id="{33822BA6-922B-F9C3-F125-5F52001DCDC7}"/>
                  </a:ext>
                </a:extLst>
              </p:cNvPr>
              <p:cNvSpPr/>
              <p:nvPr/>
            </p:nvSpPr>
            <p:spPr>
              <a:xfrm>
                <a:off x="6742240" y="1252259"/>
                <a:ext cx="11970" cy="10657"/>
              </a:xfrm>
              <a:custGeom>
                <a:avLst/>
                <a:gdLst/>
                <a:ahLst/>
                <a:cxnLst/>
                <a:rect l="l" t="t" r="r" b="b"/>
                <a:pathLst>
                  <a:path w="638" h="568" extrusionOk="0">
                    <a:moveTo>
                      <a:pt x="568" y="0"/>
                    </a:moveTo>
                    <a:lnTo>
                      <a:pt x="553" y="8"/>
                    </a:lnTo>
                    <a:lnTo>
                      <a:pt x="537" y="23"/>
                    </a:lnTo>
                    <a:lnTo>
                      <a:pt x="530" y="39"/>
                    </a:lnTo>
                    <a:lnTo>
                      <a:pt x="530" y="54"/>
                    </a:lnTo>
                    <a:lnTo>
                      <a:pt x="514" y="108"/>
                    </a:lnTo>
                    <a:lnTo>
                      <a:pt x="484" y="154"/>
                    </a:lnTo>
                    <a:lnTo>
                      <a:pt x="445" y="192"/>
                    </a:lnTo>
                    <a:lnTo>
                      <a:pt x="399" y="223"/>
                    </a:lnTo>
                    <a:lnTo>
                      <a:pt x="346" y="238"/>
                    </a:lnTo>
                    <a:lnTo>
                      <a:pt x="292" y="246"/>
                    </a:lnTo>
                    <a:lnTo>
                      <a:pt x="139" y="246"/>
                    </a:lnTo>
                    <a:lnTo>
                      <a:pt x="108" y="253"/>
                    </a:lnTo>
                    <a:lnTo>
                      <a:pt x="85" y="269"/>
                    </a:lnTo>
                    <a:lnTo>
                      <a:pt x="54" y="284"/>
                    </a:lnTo>
                    <a:lnTo>
                      <a:pt x="31" y="307"/>
                    </a:lnTo>
                    <a:lnTo>
                      <a:pt x="16" y="330"/>
                    </a:lnTo>
                    <a:lnTo>
                      <a:pt x="8" y="361"/>
                    </a:lnTo>
                    <a:lnTo>
                      <a:pt x="1" y="392"/>
                    </a:lnTo>
                    <a:lnTo>
                      <a:pt x="1" y="422"/>
                    </a:lnTo>
                    <a:lnTo>
                      <a:pt x="8" y="453"/>
                    </a:lnTo>
                    <a:lnTo>
                      <a:pt x="16" y="484"/>
                    </a:lnTo>
                    <a:lnTo>
                      <a:pt x="39" y="507"/>
                    </a:lnTo>
                    <a:lnTo>
                      <a:pt x="54" y="530"/>
                    </a:lnTo>
                    <a:lnTo>
                      <a:pt x="85" y="545"/>
                    </a:lnTo>
                    <a:lnTo>
                      <a:pt x="108" y="560"/>
                    </a:lnTo>
                    <a:lnTo>
                      <a:pt x="139" y="568"/>
                    </a:lnTo>
                    <a:lnTo>
                      <a:pt x="177" y="568"/>
                    </a:lnTo>
                    <a:lnTo>
                      <a:pt x="208" y="560"/>
                    </a:lnTo>
                    <a:lnTo>
                      <a:pt x="215" y="560"/>
                    </a:lnTo>
                    <a:lnTo>
                      <a:pt x="300" y="530"/>
                    </a:lnTo>
                    <a:lnTo>
                      <a:pt x="376" y="491"/>
                    </a:lnTo>
                    <a:lnTo>
                      <a:pt x="453" y="445"/>
                    </a:lnTo>
                    <a:lnTo>
                      <a:pt x="530" y="384"/>
                    </a:lnTo>
                    <a:lnTo>
                      <a:pt x="560" y="346"/>
                    </a:lnTo>
                    <a:lnTo>
                      <a:pt x="583" y="307"/>
                    </a:lnTo>
                    <a:lnTo>
                      <a:pt x="606" y="261"/>
                    </a:lnTo>
                    <a:lnTo>
                      <a:pt x="622" y="223"/>
                    </a:lnTo>
                    <a:lnTo>
                      <a:pt x="637" y="177"/>
                    </a:lnTo>
                    <a:lnTo>
                      <a:pt x="637" y="131"/>
                    </a:lnTo>
                    <a:lnTo>
                      <a:pt x="637" y="85"/>
                    </a:lnTo>
                    <a:lnTo>
                      <a:pt x="629" y="39"/>
                    </a:lnTo>
                    <a:lnTo>
                      <a:pt x="614" y="16"/>
                    </a:lnTo>
                    <a:lnTo>
                      <a:pt x="59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2240;p29">
                <a:extLst>
                  <a:ext uri="{FF2B5EF4-FFF2-40B4-BE49-F238E27FC236}">
                    <a16:creationId xmlns:a16="http://schemas.microsoft.com/office/drawing/2014/main" id="{BEC35723-1C80-30EA-38B7-3C13AAAA8EA3}"/>
                  </a:ext>
                </a:extLst>
              </p:cNvPr>
              <p:cNvSpPr/>
              <p:nvPr/>
            </p:nvSpPr>
            <p:spPr>
              <a:xfrm>
                <a:off x="6794456" y="1249951"/>
                <a:ext cx="62310" cy="22177"/>
              </a:xfrm>
              <a:custGeom>
                <a:avLst/>
                <a:gdLst/>
                <a:ahLst/>
                <a:cxnLst/>
                <a:rect l="l" t="t" r="r" b="b"/>
                <a:pathLst>
                  <a:path w="3321" h="1182" extrusionOk="0">
                    <a:moveTo>
                      <a:pt x="844" y="1"/>
                    </a:moveTo>
                    <a:lnTo>
                      <a:pt x="645" y="16"/>
                    </a:lnTo>
                    <a:lnTo>
                      <a:pt x="538" y="31"/>
                    </a:lnTo>
                    <a:lnTo>
                      <a:pt x="438" y="47"/>
                    </a:lnTo>
                    <a:lnTo>
                      <a:pt x="331" y="70"/>
                    </a:lnTo>
                    <a:lnTo>
                      <a:pt x="216" y="100"/>
                    </a:lnTo>
                    <a:lnTo>
                      <a:pt x="162" y="123"/>
                    </a:lnTo>
                    <a:lnTo>
                      <a:pt x="116" y="154"/>
                    </a:lnTo>
                    <a:lnTo>
                      <a:pt x="70" y="200"/>
                    </a:lnTo>
                    <a:lnTo>
                      <a:pt x="39" y="246"/>
                    </a:lnTo>
                    <a:lnTo>
                      <a:pt x="16" y="300"/>
                    </a:lnTo>
                    <a:lnTo>
                      <a:pt x="1" y="353"/>
                    </a:lnTo>
                    <a:lnTo>
                      <a:pt x="1" y="415"/>
                    </a:lnTo>
                    <a:lnTo>
                      <a:pt x="16" y="476"/>
                    </a:lnTo>
                    <a:lnTo>
                      <a:pt x="32" y="522"/>
                    </a:lnTo>
                    <a:lnTo>
                      <a:pt x="62" y="568"/>
                    </a:lnTo>
                    <a:lnTo>
                      <a:pt x="93" y="607"/>
                    </a:lnTo>
                    <a:lnTo>
                      <a:pt x="131" y="637"/>
                    </a:lnTo>
                    <a:lnTo>
                      <a:pt x="177" y="660"/>
                    </a:lnTo>
                    <a:lnTo>
                      <a:pt x="223" y="683"/>
                    </a:lnTo>
                    <a:lnTo>
                      <a:pt x="277" y="691"/>
                    </a:lnTo>
                    <a:lnTo>
                      <a:pt x="331" y="691"/>
                    </a:lnTo>
                    <a:lnTo>
                      <a:pt x="361" y="683"/>
                    </a:lnTo>
                    <a:lnTo>
                      <a:pt x="691" y="660"/>
                    </a:lnTo>
                    <a:lnTo>
                      <a:pt x="1036" y="660"/>
                    </a:lnTo>
                    <a:lnTo>
                      <a:pt x="1212" y="668"/>
                    </a:lnTo>
                    <a:lnTo>
                      <a:pt x="1389" y="683"/>
                    </a:lnTo>
                    <a:lnTo>
                      <a:pt x="1557" y="699"/>
                    </a:lnTo>
                    <a:lnTo>
                      <a:pt x="1734" y="722"/>
                    </a:lnTo>
                    <a:lnTo>
                      <a:pt x="1910" y="752"/>
                    </a:lnTo>
                    <a:lnTo>
                      <a:pt x="2079" y="791"/>
                    </a:lnTo>
                    <a:lnTo>
                      <a:pt x="2247" y="837"/>
                    </a:lnTo>
                    <a:lnTo>
                      <a:pt x="2424" y="890"/>
                    </a:lnTo>
                    <a:lnTo>
                      <a:pt x="2592" y="944"/>
                    </a:lnTo>
                    <a:lnTo>
                      <a:pt x="2753" y="1013"/>
                    </a:lnTo>
                    <a:lnTo>
                      <a:pt x="3091" y="1159"/>
                    </a:lnTo>
                    <a:lnTo>
                      <a:pt x="3098" y="1166"/>
                    </a:lnTo>
                    <a:lnTo>
                      <a:pt x="3129" y="1174"/>
                    </a:lnTo>
                    <a:lnTo>
                      <a:pt x="3160" y="1182"/>
                    </a:lnTo>
                    <a:lnTo>
                      <a:pt x="3190" y="1182"/>
                    </a:lnTo>
                    <a:lnTo>
                      <a:pt x="3221" y="1166"/>
                    </a:lnTo>
                    <a:lnTo>
                      <a:pt x="3252" y="1159"/>
                    </a:lnTo>
                    <a:lnTo>
                      <a:pt x="3275" y="1136"/>
                    </a:lnTo>
                    <a:lnTo>
                      <a:pt x="3290" y="1113"/>
                    </a:lnTo>
                    <a:lnTo>
                      <a:pt x="3313" y="1090"/>
                    </a:lnTo>
                    <a:lnTo>
                      <a:pt x="3321" y="1036"/>
                    </a:lnTo>
                    <a:lnTo>
                      <a:pt x="3321" y="990"/>
                    </a:lnTo>
                    <a:lnTo>
                      <a:pt x="3305" y="944"/>
                    </a:lnTo>
                    <a:lnTo>
                      <a:pt x="3275" y="906"/>
                    </a:lnTo>
                    <a:lnTo>
                      <a:pt x="3121" y="775"/>
                    </a:lnTo>
                    <a:lnTo>
                      <a:pt x="2960" y="653"/>
                    </a:lnTo>
                    <a:lnTo>
                      <a:pt x="2799" y="538"/>
                    </a:lnTo>
                    <a:lnTo>
                      <a:pt x="2623" y="430"/>
                    </a:lnTo>
                    <a:lnTo>
                      <a:pt x="2531" y="384"/>
                    </a:lnTo>
                    <a:lnTo>
                      <a:pt x="2439" y="338"/>
                    </a:lnTo>
                    <a:lnTo>
                      <a:pt x="2255" y="254"/>
                    </a:lnTo>
                    <a:lnTo>
                      <a:pt x="2063" y="185"/>
                    </a:lnTo>
                    <a:lnTo>
                      <a:pt x="1864" y="123"/>
                    </a:lnTo>
                    <a:lnTo>
                      <a:pt x="1665" y="77"/>
                    </a:lnTo>
                    <a:lnTo>
                      <a:pt x="1465" y="39"/>
                    </a:lnTo>
                    <a:lnTo>
                      <a:pt x="1258" y="16"/>
                    </a:lnTo>
                    <a:lnTo>
                      <a:pt x="10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2241;p29">
                <a:extLst>
                  <a:ext uri="{FF2B5EF4-FFF2-40B4-BE49-F238E27FC236}">
                    <a16:creationId xmlns:a16="http://schemas.microsoft.com/office/drawing/2014/main" id="{4DA28BE3-4BE9-1E1A-771F-655E21D8D020}"/>
                  </a:ext>
                </a:extLst>
              </p:cNvPr>
              <p:cNvSpPr/>
              <p:nvPr/>
            </p:nvSpPr>
            <p:spPr>
              <a:xfrm>
                <a:off x="6791004" y="1252259"/>
                <a:ext cx="11970" cy="10657"/>
              </a:xfrm>
              <a:custGeom>
                <a:avLst/>
                <a:gdLst/>
                <a:ahLst/>
                <a:cxnLst/>
                <a:rect l="l" t="t" r="r" b="b"/>
                <a:pathLst>
                  <a:path w="638" h="568" extrusionOk="0">
                    <a:moveTo>
                      <a:pt x="47" y="0"/>
                    </a:moveTo>
                    <a:lnTo>
                      <a:pt x="24" y="16"/>
                    </a:lnTo>
                    <a:lnTo>
                      <a:pt x="9" y="39"/>
                    </a:lnTo>
                    <a:lnTo>
                      <a:pt x="1" y="85"/>
                    </a:lnTo>
                    <a:lnTo>
                      <a:pt x="1" y="131"/>
                    </a:lnTo>
                    <a:lnTo>
                      <a:pt x="1" y="177"/>
                    </a:lnTo>
                    <a:lnTo>
                      <a:pt x="16" y="223"/>
                    </a:lnTo>
                    <a:lnTo>
                      <a:pt x="32" y="261"/>
                    </a:lnTo>
                    <a:lnTo>
                      <a:pt x="55" y="307"/>
                    </a:lnTo>
                    <a:lnTo>
                      <a:pt x="78" y="346"/>
                    </a:lnTo>
                    <a:lnTo>
                      <a:pt x="108" y="384"/>
                    </a:lnTo>
                    <a:lnTo>
                      <a:pt x="185" y="445"/>
                    </a:lnTo>
                    <a:lnTo>
                      <a:pt x="262" y="491"/>
                    </a:lnTo>
                    <a:lnTo>
                      <a:pt x="346" y="530"/>
                    </a:lnTo>
                    <a:lnTo>
                      <a:pt x="423" y="560"/>
                    </a:lnTo>
                    <a:lnTo>
                      <a:pt x="430" y="560"/>
                    </a:lnTo>
                    <a:lnTo>
                      <a:pt x="469" y="568"/>
                    </a:lnTo>
                    <a:lnTo>
                      <a:pt x="499" y="568"/>
                    </a:lnTo>
                    <a:lnTo>
                      <a:pt x="530" y="560"/>
                    </a:lnTo>
                    <a:lnTo>
                      <a:pt x="553" y="545"/>
                    </a:lnTo>
                    <a:lnTo>
                      <a:pt x="584" y="530"/>
                    </a:lnTo>
                    <a:lnTo>
                      <a:pt x="607" y="507"/>
                    </a:lnTo>
                    <a:lnTo>
                      <a:pt x="622" y="484"/>
                    </a:lnTo>
                    <a:lnTo>
                      <a:pt x="637" y="453"/>
                    </a:lnTo>
                    <a:lnTo>
                      <a:pt x="637" y="422"/>
                    </a:lnTo>
                    <a:lnTo>
                      <a:pt x="637" y="392"/>
                    </a:lnTo>
                    <a:lnTo>
                      <a:pt x="637" y="361"/>
                    </a:lnTo>
                    <a:lnTo>
                      <a:pt x="622" y="330"/>
                    </a:lnTo>
                    <a:lnTo>
                      <a:pt x="607" y="307"/>
                    </a:lnTo>
                    <a:lnTo>
                      <a:pt x="584" y="284"/>
                    </a:lnTo>
                    <a:lnTo>
                      <a:pt x="561" y="269"/>
                    </a:lnTo>
                    <a:lnTo>
                      <a:pt x="530" y="253"/>
                    </a:lnTo>
                    <a:lnTo>
                      <a:pt x="499" y="246"/>
                    </a:lnTo>
                    <a:lnTo>
                      <a:pt x="346" y="246"/>
                    </a:lnTo>
                    <a:lnTo>
                      <a:pt x="292" y="238"/>
                    </a:lnTo>
                    <a:lnTo>
                      <a:pt x="239" y="223"/>
                    </a:lnTo>
                    <a:lnTo>
                      <a:pt x="193" y="192"/>
                    </a:lnTo>
                    <a:lnTo>
                      <a:pt x="154" y="154"/>
                    </a:lnTo>
                    <a:lnTo>
                      <a:pt x="124" y="108"/>
                    </a:lnTo>
                    <a:lnTo>
                      <a:pt x="108" y="54"/>
                    </a:lnTo>
                    <a:lnTo>
                      <a:pt x="108" y="39"/>
                    </a:lnTo>
                    <a:lnTo>
                      <a:pt x="101" y="23"/>
                    </a:lnTo>
                    <a:lnTo>
                      <a:pt x="85" y="8"/>
                    </a:lnTo>
                    <a:lnTo>
                      <a:pt x="7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2242;p29">
                <a:extLst>
                  <a:ext uri="{FF2B5EF4-FFF2-40B4-BE49-F238E27FC236}">
                    <a16:creationId xmlns:a16="http://schemas.microsoft.com/office/drawing/2014/main" id="{01CAEE07-77DC-1D9B-D788-4DBC3945CD7B}"/>
                  </a:ext>
                </a:extLst>
              </p:cNvPr>
              <p:cNvSpPr/>
              <p:nvPr/>
            </p:nvSpPr>
            <p:spPr>
              <a:xfrm>
                <a:off x="6733478" y="1355116"/>
                <a:ext cx="78258" cy="18575"/>
              </a:xfrm>
              <a:custGeom>
                <a:avLst/>
                <a:gdLst/>
                <a:ahLst/>
                <a:cxnLst/>
                <a:rect l="l" t="t" r="r" b="b"/>
                <a:pathLst>
                  <a:path w="4171" h="990" extrusionOk="0">
                    <a:moveTo>
                      <a:pt x="4171" y="0"/>
                    </a:moveTo>
                    <a:lnTo>
                      <a:pt x="4171" y="0"/>
                    </a:lnTo>
                    <a:lnTo>
                      <a:pt x="4171" y="0"/>
                    </a:lnTo>
                    <a:close/>
                    <a:moveTo>
                      <a:pt x="0" y="0"/>
                    </a:moveTo>
                    <a:lnTo>
                      <a:pt x="100" y="108"/>
                    </a:lnTo>
                    <a:lnTo>
                      <a:pt x="199" y="207"/>
                    </a:lnTo>
                    <a:lnTo>
                      <a:pt x="307" y="307"/>
                    </a:lnTo>
                    <a:lnTo>
                      <a:pt x="422" y="399"/>
                    </a:lnTo>
                    <a:lnTo>
                      <a:pt x="544" y="483"/>
                    </a:lnTo>
                    <a:lnTo>
                      <a:pt x="667" y="568"/>
                    </a:lnTo>
                    <a:lnTo>
                      <a:pt x="797" y="645"/>
                    </a:lnTo>
                    <a:lnTo>
                      <a:pt x="928" y="706"/>
                    </a:lnTo>
                    <a:lnTo>
                      <a:pt x="1066" y="767"/>
                    </a:lnTo>
                    <a:lnTo>
                      <a:pt x="1204" y="821"/>
                    </a:lnTo>
                    <a:lnTo>
                      <a:pt x="1342" y="867"/>
                    </a:lnTo>
                    <a:lnTo>
                      <a:pt x="1487" y="913"/>
                    </a:lnTo>
                    <a:lnTo>
                      <a:pt x="1633" y="944"/>
                    </a:lnTo>
                    <a:lnTo>
                      <a:pt x="1787" y="967"/>
                    </a:lnTo>
                    <a:lnTo>
                      <a:pt x="1940" y="982"/>
                    </a:lnTo>
                    <a:lnTo>
                      <a:pt x="2086" y="990"/>
                    </a:lnTo>
                    <a:lnTo>
                      <a:pt x="2239" y="982"/>
                    </a:lnTo>
                    <a:lnTo>
                      <a:pt x="2392" y="974"/>
                    </a:lnTo>
                    <a:lnTo>
                      <a:pt x="2538" y="951"/>
                    </a:lnTo>
                    <a:lnTo>
                      <a:pt x="2691" y="928"/>
                    </a:lnTo>
                    <a:lnTo>
                      <a:pt x="2837" y="890"/>
                    </a:lnTo>
                    <a:lnTo>
                      <a:pt x="2983" y="844"/>
                    </a:lnTo>
                    <a:lnTo>
                      <a:pt x="3121" y="790"/>
                    </a:lnTo>
                    <a:lnTo>
                      <a:pt x="3251" y="721"/>
                    </a:lnTo>
                    <a:lnTo>
                      <a:pt x="3320" y="691"/>
                    </a:lnTo>
                    <a:lnTo>
                      <a:pt x="3389" y="660"/>
                    </a:lnTo>
                    <a:lnTo>
                      <a:pt x="3512" y="576"/>
                    </a:lnTo>
                    <a:lnTo>
                      <a:pt x="3757" y="407"/>
                    </a:lnTo>
                    <a:lnTo>
                      <a:pt x="3864" y="307"/>
                    </a:lnTo>
                    <a:lnTo>
                      <a:pt x="3972" y="207"/>
                    </a:lnTo>
                    <a:lnTo>
                      <a:pt x="4171" y="0"/>
                    </a:lnTo>
                    <a:lnTo>
                      <a:pt x="3918" y="146"/>
                    </a:lnTo>
                    <a:lnTo>
                      <a:pt x="3673" y="276"/>
                    </a:lnTo>
                    <a:lnTo>
                      <a:pt x="3542" y="338"/>
                    </a:lnTo>
                    <a:lnTo>
                      <a:pt x="3420" y="399"/>
                    </a:lnTo>
                    <a:lnTo>
                      <a:pt x="3289" y="453"/>
                    </a:lnTo>
                    <a:lnTo>
                      <a:pt x="3159" y="499"/>
                    </a:lnTo>
                    <a:lnTo>
                      <a:pt x="3029" y="537"/>
                    </a:lnTo>
                    <a:lnTo>
                      <a:pt x="2898" y="576"/>
                    </a:lnTo>
                    <a:lnTo>
                      <a:pt x="2768" y="614"/>
                    </a:lnTo>
                    <a:lnTo>
                      <a:pt x="2630" y="637"/>
                    </a:lnTo>
                    <a:lnTo>
                      <a:pt x="2500" y="652"/>
                    </a:lnTo>
                    <a:lnTo>
                      <a:pt x="2362" y="668"/>
                    </a:lnTo>
                    <a:lnTo>
                      <a:pt x="2231" y="675"/>
                    </a:lnTo>
                    <a:lnTo>
                      <a:pt x="2093" y="675"/>
                    </a:lnTo>
                    <a:lnTo>
                      <a:pt x="1955" y="668"/>
                    </a:lnTo>
                    <a:lnTo>
                      <a:pt x="1825" y="660"/>
                    </a:lnTo>
                    <a:lnTo>
                      <a:pt x="1687" y="645"/>
                    </a:lnTo>
                    <a:lnTo>
                      <a:pt x="1556" y="622"/>
                    </a:lnTo>
                    <a:lnTo>
                      <a:pt x="1418" y="591"/>
                    </a:lnTo>
                    <a:lnTo>
                      <a:pt x="1288" y="560"/>
                    </a:lnTo>
                    <a:lnTo>
                      <a:pt x="1150" y="522"/>
                    </a:lnTo>
                    <a:lnTo>
                      <a:pt x="1020" y="483"/>
                    </a:lnTo>
                    <a:lnTo>
                      <a:pt x="759" y="384"/>
                    </a:lnTo>
                    <a:lnTo>
                      <a:pt x="506" y="269"/>
                    </a:lnTo>
                    <a:lnTo>
                      <a:pt x="245" y="14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488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2243;p29">
                <a:extLst>
                  <a:ext uri="{FF2B5EF4-FFF2-40B4-BE49-F238E27FC236}">
                    <a16:creationId xmlns:a16="http://schemas.microsoft.com/office/drawing/2014/main" id="{8C1C90E0-747A-24E8-AC0C-4F68B7BC2CFA}"/>
                  </a:ext>
                </a:extLst>
              </p:cNvPr>
              <p:cNvSpPr/>
              <p:nvPr/>
            </p:nvSpPr>
            <p:spPr>
              <a:xfrm>
                <a:off x="6759501" y="1379001"/>
                <a:ext cx="30226" cy="7205"/>
              </a:xfrm>
              <a:custGeom>
                <a:avLst/>
                <a:gdLst/>
                <a:ahLst/>
                <a:cxnLst/>
                <a:rect l="l" t="t" r="r" b="b"/>
                <a:pathLst>
                  <a:path w="1611" h="384" extrusionOk="0">
                    <a:moveTo>
                      <a:pt x="1" y="0"/>
                    </a:moveTo>
                    <a:lnTo>
                      <a:pt x="39" y="46"/>
                    </a:lnTo>
                    <a:lnTo>
                      <a:pt x="77" y="92"/>
                    </a:lnTo>
                    <a:lnTo>
                      <a:pt x="154" y="169"/>
                    </a:lnTo>
                    <a:lnTo>
                      <a:pt x="254" y="238"/>
                    </a:lnTo>
                    <a:lnTo>
                      <a:pt x="353" y="292"/>
                    </a:lnTo>
                    <a:lnTo>
                      <a:pt x="461" y="330"/>
                    </a:lnTo>
                    <a:lnTo>
                      <a:pt x="576" y="361"/>
                    </a:lnTo>
                    <a:lnTo>
                      <a:pt x="691" y="376"/>
                    </a:lnTo>
                    <a:lnTo>
                      <a:pt x="806" y="384"/>
                    </a:lnTo>
                    <a:lnTo>
                      <a:pt x="921" y="368"/>
                    </a:lnTo>
                    <a:lnTo>
                      <a:pt x="1036" y="353"/>
                    </a:lnTo>
                    <a:lnTo>
                      <a:pt x="1151" y="322"/>
                    </a:lnTo>
                    <a:lnTo>
                      <a:pt x="1251" y="276"/>
                    </a:lnTo>
                    <a:lnTo>
                      <a:pt x="1358" y="223"/>
                    </a:lnTo>
                    <a:lnTo>
                      <a:pt x="1450" y="161"/>
                    </a:lnTo>
                    <a:lnTo>
                      <a:pt x="1534" y="85"/>
                    </a:lnTo>
                    <a:lnTo>
                      <a:pt x="1611" y="0"/>
                    </a:lnTo>
                    <a:lnTo>
                      <a:pt x="1389" y="23"/>
                    </a:lnTo>
                    <a:lnTo>
                      <a:pt x="1189" y="46"/>
                    </a:lnTo>
                    <a:lnTo>
                      <a:pt x="990" y="62"/>
                    </a:lnTo>
                    <a:lnTo>
                      <a:pt x="798" y="69"/>
                    </a:lnTo>
                    <a:lnTo>
                      <a:pt x="614" y="69"/>
                    </a:lnTo>
                    <a:lnTo>
                      <a:pt x="423" y="54"/>
                    </a:lnTo>
                    <a:lnTo>
                      <a:pt x="215" y="3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E488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2244;p29">
                <a:extLst>
                  <a:ext uri="{FF2B5EF4-FFF2-40B4-BE49-F238E27FC236}">
                    <a16:creationId xmlns:a16="http://schemas.microsoft.com/office/drawing/2014/main" id="{54F32F5C-A71A-AA4D-1D02-89CAD5CDEE68}"/>
                  </a:ext>
                </a:extLst>
              </p:cNvPr>
              <p:cNvSpPr/>
              <p:nvPr/>
            </p:nvSpPr>
            <p:spPr>
              <a:xfrm>
                <a:off x="6833313" y="1336128"/>
                <a:ext cx="106177" cy="155241"/>
              </a:xfrm>
              <a:custGeom>
                <a:avLst/>
                <a:gdLst/>
                <a:ahLst/>
                <a:cxnLst/>
                <a:rect l="l" t="t" r="r" b="b"/>
                <a:pathLst>
                  <a:path w="5659" h="8274" extrusionOk="0">
                    <a:moveTo>
                      <a:pt x="5283" y="0"/>
                    </a:moveTo>
                    <a:lnTo>
                      <a:pt x="5198" y="207"/>
                    </a:lnTo>
                    <a:lnTo>
                      <a:pt x="5106" y="407"/>
                    </a:lnTo>
                    <a:lnTo>
                      <a:pt x="4999" y="598"/>
                    </a:lnTo>
                    <a:lnTo>
                      <a:pt x="4884" y="767"/>
                    </a:lnTo>
                    <a:lnTo>
                      <a:pt x="4761" y="920"/>
                    </a:lnTo>
                    <a:lnTo>
                      <a:pt x="4692" y="997"/>
                    </a:lnTo>
                    <a:lnTo>
                      <a:pt x="4631" y="1058"/>
                    </a:lnTo>
                    <a:lnTo>
                      <a:pt x="4554" y="1120"/>
                    </a:lnTo>
                    <a:lnTo>
                      <a:pt x="4485" y="1181"/>
                    </a:lnTo>
                    <a:lnTo>
                      <a:pt x="4409" y="1227"/>
                    </a:lnTo>
                    <a:lnTo>
                      <a:pt x="4332" y="1273"/>
                    </a:lnTo>
                    <a:lnTo>
                      <a:pt x="4255" y="1311"/>
                    </a:lnTo>
                    <a:lnTo>
                      <a:pt x="4171" y="1350"/>
                    </a:lnTo>
                    <a:lnTo>
                      <a:pt x="4087" y="1373"/>
                    </a:lnTo>
                    <a:lnTo>
                      <a:pt x="4002" y="1396"/>
                    </a:lnTo>
                    <a:lnTo>
                      <a:pt x="3918" y="1403"/>
                    </a:lnTo>
                    <a:lnTo>
                      <a:pt x="3826" y="1411"/>
                    </a:lnTo>
                    <a:lnTo>
                      <a:pt x="3734" y="1403"/>
                    </a:lnTo>
                    <a:lnTo>
                      <a:pt x="3642" y="1396"/>
                    </a:lnTo>
                    <a:lnTo>
                      <a:pt x="3542" y="1373"/>
                    </a:lnTo>
                    <a:lnTo>
                      <a:pt x="3443" y="1350"/>
                    </a:lnTo>
                    <a:lnTo>
                      <a:pt x="3343" y="1311"/>
                    </a:lnTo>
                    <a:lnTo>
                      <a:pt x="3243" y="1265"/>
                    </a:lnTo>
                    <a:lnTo>
                      <a:pt x="3144" y="1212"/>
                    </a:lnTo>
                    <a:lnTo>
                      <a:pt x="3036" y="1150"/>
                    </a:lnTo>
                    <a:lnTo>
                      <a:pt x="2929" y="1074"/>
                    </a:lnTo>
                    <a:lnTo>
                      <a:pt x="2822" y="989"/>
                    </a:lnTo>
                    <a:lnTo>
                      <a:pt x="2768" y="1235"/>
                    </a:lnTo>
                    <a:lnTo>
                      <a:pt x="2660" y="1634"/>
                    </a:lnTo>
                    <a:lnTo>
                      <a:pt x="2545" y="2025"/>
                    </a:lnTo>
                    <a:lnTo>
                      <a:pt x="2423" y="2408"/>
                    </a:lnTo>
                    <a:lnTo>
                      <a:pt x="2285" y="2768"/>
                    </a:lnTo>
                    <a:lnTo>
                      <a:pt x="2139" y="3113"/>
                    </a:lnTo>
                    <a:lnTo>
                      <a:pt x="2055" y="3282"/>
                    </a:lnTo>
                    <a:lnTo>
                      <a:pt x="1978" y="3443"/>
                    </a:lnTo>
                    <a:lnTo>
                      <a:pt x="1894" y="3604"/>
                    </a:lnTo>
                    <a:lnTo>
                      <a:pt x="1802" y="3750"/>
                    </a:lnTo>
                    <a:lnTo>
                      <a:pt x="1717" y="3895"/>
                    </a:lnTo>
                    <a:lnTo>
                      <a:pt x="1625" y="4041"/>
                    </a:lnTo>
                    <a:lnTo>
                      <a:pt x="1426" y="4309"/>
                    </a:lnTo>
                    <a:lnTo>
                      <a:pt x="1227" y="4562"/>
                    </a:lnTo>
                    <a:lnTo>
                      <a:pt x="1020" y="4800"/>
                    </a:lnTo>
                    <a:lnTo>
                      <a:pt x="820" y="5022"/>
                    </a:lnTo>
                    <a:lnTo>
                      <a:pt x="613" y="5222"/>
                    </a:lnTo>
                    <a:lnTo>
                      <a:pt x="414" y="5406"/>
                    </a:lnTo>
                    <a:lnTo>
                      <a:pt x="207" y="5574"/>
                    </a:lnTo>
                    <a:lnTo>
                      <a:pt x="0" y="5728"/>
                    </a:lnTo>
                    <a:lnTo>
                      <a:pt x="0" y="7369"/>
                    </a:lnTo>
                    <a:lnTo>
                      <a:pt x="253" y="7284"/>
                    </a:lnTo>
                    <a:lnTo>
                      <a:pt x="391" y="8273"/>
                    </a:lnTo>
                    <a:lnTo>
                      <a:pt x="1089" y="8074"/>
                    </a:lnTo>
                    <a:lnTo>
                      <a:pt x="1878" y="7829"/>
                    </a:lnTo>
                    <a:lnTo>
                      <a:pt x="2292" y="7698"/>
                    </a:lnTo>
                    <a:lnTo>
                      <a:pt x="2714" y="7560"/>
                    </a:lnTo>
                    <a:lnTo>
                      <a:pt x="3128" y="7407"/>
                    </a:lnTo>
                    <a:lnTo>
                      <a:pt x="3535" y="7254"/>
                    </a:lnTo>
                    <a:lnTo>
                      <a:pt x="3918" y="7100"/>
                    </a:lnTo>
                    <a:lnTo>
                      <a:pt x="4286" y="6939"/>
                    </a:lnTo>
                    <a:lnTo>
                      <a:pt x="4616" y="6778"/>
                    </a:lnTo>
                    <a:lnTo>
                      <a:pt x="4769" y="6694"/>
                    </a:lnTo>
                    <a:lnTo>
                      <a:pt x="4915" y="6609"/>
                    </a:lnTo>
                    <a:lnTo>
                      <a:pt x="5045" y="6533"/>
                    </a:lnTo>
                    <a:lnTo>
                      <a:pt x="5168" y="6448"/>
                    </a:lnTo>
                    <a:lnTo>
                      <a:pt x="5275" y="6364"/>
                    </a:lnTo>
                    <a:lnTo>
                      <a:pt x="5367" y="6287"/>
                    </a:lnTo>
                    <a:lnTo>
                      <a:pt x="5444" y="6203"/>
                    </a:lnTo>
                    <a:lnTo>
                      <a:pt x="5513" y="6126"/>
                    </a:lnTo>
                    <a:lnTo>
                      <a:pt x="5559" y="6050"/>
                    </a:lnTo>
                    <a:lnTo>
                      <a:pt x="5589" y="5965"/>
                    </a:lnTo>
                    <a:lnTo>
                      <a:pt x="5605" y="5896"/>
                    </a:lnTo>
                    <a:lnTo>
                      <a:pt x="5620" y="5812"/>
                    </a:lnTo>
                    <a:lnTo>
                      <a:pt x="5643" y="5597"/>
                    </a:lnTo>
                    <a:lnTo>
                      <a:pt x="5658" y="5344"/>
                    </a:lnTo>
                    <a:lnTo>
                      <a:pt x="5658" y="5045"/>
                    </a:lnTo>
                    <a:lnTo>
                      <a:pt x="5658" y="4708"/>
                    </a:lnTo>
                    <a:lnTo>
                      <a:pt x="5643" y="4348"/>
                    </a:lnTo>
                    <a:lnTo>
                      <a:pt x="5628" y="3949"/>
                    </a:lnTo>
                    <a:lnTo>
                      <a:pt x="5605" y="3535"/>
                    </a:lnTo>
                    <a:lnTo>
                      <a:pt x="5536" y="2661"/>
                    </a:lnTo>
                    <a:lnTo>
                      <a:pt x="5459" y="1756"/>
                    </a:lnTo>
                    <a:lnTo>
                      <a:pt x="5375" y="851"/>
                    </a:lnTo>
                    <a:lnTo>
                      <a:pt x="52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2245;p29">
                <a:extLst>
                  <a:ext uri="{FF2B5EF4-FFF2-40B4-BE49-F238E27FC236}">
                    <a16:creationId xmlns:a16="http://schemas.microsoft.com/office/drawing/2014/main" id="{AC7CD290-339B-38D8-7C8B-6BA273A82EEB}"/>
                  </a:ext>
                </a:extLst>
              </p:cNvPr>
              <p:cNvSpPr/>
              <p:nvPr/>
            </p:nvSpPr>
            <p:spPr>
              <a:xfrm>
                <a:off x="6833313" y="1336128"/>
                <a:ext cx="106177" cy="155241"/>
              </a:xfrm>
              <a:custGeom>
                <a:avLst/>
                <a:gdLst/>
                <a:ahLst/>
                <a:cxnLst/>
                <a:rect l="l" t="t" r="r" b="b"/>
                <a:pathLst>
                  <a:path w="5659" h="8274" fill="none" extrusionOk="0">
                    <a:moveTo>
                      <a:pt x="5283" y="0"/>
                    </a:moveTo>
                    <a:lnTo>
                      <a:pt x="5283" y="0"/>
                    </a:lnTo>
                    <a:lnTo>
                      <a:pt x="5198" y="207"/>
                    </a:lnTo>
                    <a:lnTo>
                      <a:pt x="5106" y="407"/>
                    </a:lnTo>
                    <a:lnTo>
                      <a:pt x="4999" y="598"/>
                    </a:lnTo>
                    <a:lnTo>
                      <a:pt x="4884" y="767"/>
                    </a:lnTo>
                    <a:lnTo>
                      <a:pt x="4761" y="920"/>
                    </a:lnTo>
                    <a:lnTo>
                      <a:pt x="4692" y="997"/>
                    </a:lnTo>
                    <a:lnTo>
                      <a:pt x="4631" y="1058"/>
                    </a:lnTo>
                    <a:lnTo>
                      <a:pt x="4554" y="1120"/>
                    </a:lnTo>
                    <a:lnTo>
                      <a:pt x="4485" y="1181"/>
                    </a:lnTo>
                    <a:lnTo>
                      <a:pt x="4409" y="1227"/>
                    </a:lnTo>
                    <a:lnTo>
                      <a:pt x="4332" y="1273"/>
                    </a:lnTo>
                    <a:lnTo>
                      <a:pt x="4255" y="1311"/>
                    </a:lnTo>
                    <a:lnTo>
                      <a:pt x="4171" y="1350"/>
                    </a:lnTo>
                    <a:lnTo>
                      <a:pt x="4087" y="1373"/>
                    </a:lnTo>
                    <a:lnTo>
                      <a:pt x="4002" y="1396"/>
                    </a:lnTo>
                    <a:lnTo>
                      <a:pt x="3918" y="1403"/>
                    </a:lnTo>
                    <a:lnTo>
                      <a:pt x="3826" y="1411"/>
                    </a:lnTo>
                    <a:lnTo>
                      <a:pt x="3734" y="1403"/>
                    </a:lnTo>
                    <a:lnTo>
                      <a:pt x="3642" y="1396"/>
                    </a:lnTo>
                    <a:lnTo>
                      <a:pt x="3542" y="1373"/>
                    </a:lnTo>
                    <a:lnTo>
                      <a:pt x="3443" y="1350"/>
                    </a:lnTo>
                    <a:lnTo>
                      <a:pt x="3343" y="1311"/>
                    </a:lnTo>
                    <a:lnTo>
                      <a:pt x="3243" y="1265"/>
                    </a:lnTo>
                    <a:lnTo>
                      <a:pt x="3144" y="1212"/>
                    </a:lnTo>
                    <a:lnTo>
                      <a:pt x="3036" y="1150"/>
                    </a:lnTo>
                    <a:lnTo>
                      <a:pt x="2929" y="1074"/>
                    </a:lnTo>
                    <a:lnTo>
                      <a:pt x="2822" y="989"/>
                    </a:lnTo>
                    <a:lnTo>
                      <a:pt x="2822" y="989"/>
                    </a:lnTo>
                    <a:lnTo>
                      <a:pt x="2768" y="1235"/>
                    </a:lnTo>
                    <a:lnTo>
                      <a:pt x="2768" y="1235"/>
                    </a:lnTo>
                    <a:lnTo>
                      <a:pt x="2660" y="1634"/>
                    </a:lnTo>
                    <a:lnTo>
                      <a:pt x="2545" y="2025"/>
                    </a:lnTo>
                    <a:lnTo>
                      <a:pt x="2423" y="2408"/>
                    </a:lnTo>
                    <a:lnTo>
                      <a:pt x="2285" y="2768"/>
                    </a:lnTo>
                    <a:lnTo>
                      <a:pt x="2139" y="3113"/>
                    </a:lnTo>
                    <a:lnTo>
                      <a:pt x="2055" y="3282"/>
                    </a:lnTo>
                    <a:lnTo>
                      <a:pt x="1978" y="3443"/>
                    </a:lnTo>
                    <a:lnTo>
                      <a:pt x="1894" y="3604"/>
                    </a:lnTo>
                    <a:lnTo>
                      <a:pt x="1802" y="3750"/>
                    </a:lnTo>
                    <a:lnTo>
                      <a:pt x="1717" y="3895"/>
                    </a:lnTo>
                    <a:lnTo>
                      <a:pt x="1625" y="4041"/>
                    </a:lnTo>
                    <a:lnTo>
                      <a:pt x="1625" y="4041"/>
                    </a:lnTo>
                    <a:lnTo>
                      <a:pt x="1426" y="4309"/>
                    </a:lnTo>
                    <a:lnTo>
                      <a:pt x="1227" y="4562"/>
                    </a:lnTo>
                    <a:lnTo>
                      <a:pt x="1020" y="4800"/>
                    </a:lnTo>
                    <a:lnTo>
                      <a:pt x="820" y="5022"/>
                    </a:lnTo>
                    <a:lnTo>
                      <a:pt x="613" y="5222"/>
                    </a:lnTo>
                    <a:lnTo>
                      <a:pt x="414" y="5406"/>
                    </a:lnTo>
                    <a:lnTo>
                      <a:pt x="207" y="5574"/>
                    </a:lnTo>
                    <a:lnTo>
                      <a:pt x="0" y="5728"/>
                    </a:lnTo>
                    <a:lnTo>
                      <a:pt x="0" y="7369"/>
                    </a:lnTo>
                    <a:lnTo>
                      <a:pt x="253" y="7284"/>
                    </a:lnTo>
                    <a:lnTo>
                      <a:pt x="391" y="8273"/>
                    </a:lnTo>
                    <a:lnTo>
                      <a:pt x="391" y="8273"/>
                    </a:lnTo>
                    <a:lnTo>
                      <a:pt x="1089" y="8074"/>
                    </a:lnTo>
                    <a:lnTo>
                      <a:pt x="1878" y="7829"/>
                    </a:lnTo>
                    <a:lnTo>
                      <a:pt x="2292" y="7698"/>
                    </a:lnTo>
                    <a:lnTo>
                      <a:pt x="2714" y="7560"/>
                    </a:lnTo>
                    <a:lnTo>
                      <a:pt x="3128" y="7407"/>
                    </a:lnTo>
                    <a:lnTo>
                      <a:pt x="3535" y="7254"/>
                    </a:lnTo>
                    <a:lnTo>
                      <a:pt x="3918" y="7100"/>
                    </a:lnTo>
                    <a:lnTo>
                      <a:pt x="4286" y="6939"/>
                    </a:lnTo>
                    <a:lnTo>
                      <a:pt x="4616" y="6778"/>
                    </a:lnTo>
                    <a:lnTo>
                      <a:pt x="4769" y="6694"/>
                    </a:lnTo>
                    <a:lnTo>
                      <a:pt x="4915" y="6609"/>
                    </a:lnTo>
                    <a:lnTo>
                      <a:pt x="5045" y="6533"/>
                    </a:lnTo>
                    <a:lnTo>
                      <a:pt x="5168" y="6448"/>
                    </a:lnTo>
                    <a:lnTo>
                      <a:pt x="5275" y="6364"/>
                    </a:lnTo>
                    <a:lnTo>
                      <a:pt x="5367" y="6287"/>
                    </a:lnTo>
                    <a:lnTo>
                      <a:pt x="5444" y="6203"/>
                    </a:lnTo>
                    <a:lnTo>
                      <a:pt x="5513" y="6126"/>
                    </a:lnTo>
                    <a:lnTo>
                      <a:pt x="5559" y="6050"/>
                    </a:lnTo>
                    <a:lnTo>
                      <a:pt x="5589" y="5965"/>
                    </a:lnTo>
                    <a:lnTo>
                      <a:pt x="5589" y="5965"/>
                    </a:lnTo>
                    <a:lnTo>
                      <a:pt x="5605" y="5896"/>
                    </a:lnTo>
                    <a:lnTo>
                      <a:pt x="5620" y="5812"/>
                    </a:lnTo>
                    <a:lnTo>
                      <a:pt x="5643" y="5597"/>
                    </a:lnTo>
                    <a:lnTo>
                      <a:pt x="5658" y="5344"/>
                    </a:lnTo>
                    <a:lnTo>
                      <a:pt x="5658" y="5045"/>
                    </a:lnTo>
                    <a:lnTo>
                      <a:pt x="5658" y="4708"/>
                    </a:lnTo>
                    <a:lnTo>
                      <a:pt x="5643" y="4348"/>
                    </a:lnTo>
                    <a:lnTo>
                      <a:pt x="5628" y="3949"/>
                    </a:lnTo>
                    <a:lnTo>
                      <a:pt x="5605" y="3535"/>
                    </a:lnTo>
                    <a:lnTo>
                      <a:pt x="5536" y="2661"/>
                    </a:lnTo>
                    <a:lnTo>
                      <a:pt x="5459" y="1756"/>
                    </a:lnTo>
                    <a:lnTo>
                      <a:pt x="5375" y="851"/>
                    </a:lnTo>
                    <a:lnTo>
                      <a:pt x="5283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2246;p29">
                <a:extLst>
                  <a:ext uri="{FF2B5EF4-FFF2-40B4-BE49-F238E27FC236}">
                    <a16:creationId xmlns:a16="http://schemas.microsoft.com/office/drawing/2014/main" id="{C668FC78-64E6-9B7A-6B8D-44154A2E446E}"/>
                  </a:ext>
                </a:extLst>
              </p:cNvPr>
              <p:cNvSpPr/>
              <p:nvPr/>
            </p:nvSpPr>
            <p:spPr>
              <a:xfrm>
                <a:off x="6599682" y="1330087"/>
                <a:ext cx="106909" cy="161714"/>
              </a:xfrm>
              <a:custGeom>
                <a:avLst/>
                <a:gdLst/>
                <a:ahLst/>
                <a:cxnLst/>
                <a:rect l="l" t="t" r="r" b="b"/>
                <a:pathLst>
                  <a:path w="5698" h="8619" extrusionOk="0">
                    <a:moveTo>
                      <a:pt x="415" y="0"/>
                    </a:moveTo>
                    <a:lnTo>
                      <a:pt x="323" y="867"/>
                    </a:lnTo>
                    <a:lnTo>
                      <a:pt x="231" y="1794"/>
                    </a:lnTo>
                    <a:lnTo>
                      <a:pt x="139" y="2753"/>
                    </a:lnTo>
                    <a:lnTo>
                      <a:pt x="70" y="3681"/>
                    </a:lnTo>
                    <a:lnTo>
                      <a:pt x="39" y="4125"/>
                    </a:lnTo>
                    <a:lnTo>
                      <a:pt x="24" y="4547"/>
                    </a:lnTo>
                    <a:lnTo>
                      <a:pt x="8" y="4938"/>
                    </a:lnTo>
                    <a:lnTo>
                      <a:pt x="1" y="5298"/>
                    </a:lnTo>
                    <a:lnTo>
                      <a:pt x="1" y="5620"/>
                    </a:lnTo>
                    <a:lnTo>
                      <a:pt x="16" y="5896"/>
                    </a:lnTo>
                    <a:lnTo>
                      <a:pt x="39" y="6119"/>
                    </a:lnTo>
                    <a:lnTo>
                      <a:pt x="54" y="6211"/>
                    </a:lnTo>
                    <a:lnTo>
                      <a:pt x="70" y="6287"/>
                    </a:lnTo>
                    <a:lnTo>
                      <a:pt x="100" y="6372"/>
                    </a:lnTo>
                    <a:lnTo>
                      <a:pt x="154" y="6448"/>
                    </a:lnTo>
                    <a:lnTo>
                      <a:pt x="223" y="6533"/>
                    </a:lnTo>
                    <a:lnTo>
                      <a:pt x="300" y="6609"/>
                    </a:lnTo>
                    <a:lnTo>
                      <a:pt x="399" y="6694"/>
                    </a:lnTo>
                    <a:lnTo>
                      <a:pt x="507" y="6778"/>
                    </a:lnTo>
                    <a:lnTo>
                      <a:pt x="629" y="6862"/>
                    </a:lnTo>
                    <a:lnTo>
                      <a:pt x="767" y="6947"/>
                    </a:lnTo>
                    <a:lnTo>
                      <a:pt x="913" y="7023"/>
                    </a:lnTo>
                    <a:lnTo>
                      <a:pt x="1066" y="7108"/>
                    </a:lnTo>
                    <a:lnTo>
                      <a:pt x="1404" y="7276"/>
                    </a:lnTo>
                    <a:lnTo>
                      <a:pt x="1779" y="7437"/>
                    </a:lnTo>
                    <a:lnTo>
                      <a:pt x="2170" y="7599"/>
                    </a:lnTo>
                    <a:lnTo>
                      <a:pt x="2584" y="7752"/>
                    </a:lnTo>
                    <a:lnTo>
                      <a:pt x="3006" y="7898"/>
                    </a:lnTo>
                    <a:lnTo>
                      <a:pt x="3428" y="8043"/>
                    </a:lnTo>
                    <a:lnTo>
                      <a:pt x="3842" y="8174"/>
                    </a:lnTo>
                    <a:lnTo>
                      <a:pt x="4639" y="8419"/>
                    </a:lnTo>
                    <a:lnTo>
                      <a:pt x="5337" y="8618"/>
                    </a:lnTo>
                    <a:lnTo>
                      <a:pt x="5329" y="8250"/>
                    </a:lnTo>
                    <a:lnTo>
                      <a:pt x="5337" y="7959"/>
                    </a:lnTo>
                    <a:lnTo>
                      <a:pt x="5345" y="7852"/>
                    </a:lnTo>
                    <a:lnTo>
                      <a:pt x="5360" y="7775"/>
                    </a:lnTo>
                    <a:lnTo>
                      <a:pt x="5368" y="7752"/>
                    </a:lnTo>
                    <a:lnTo>
                      <a:pt x="5375" y="7737"/>
                    </a:lnTo>
                    <a:lnTo>
                      <a:pt x="5391" y="7729"/>
                    </a:lnTo>
                    <a:lnTo>
                      <a:pt x="5398" y="7737"/>
                    </a:lnTo>
                    <a:lnTo>
                      <a:pt x="5444" y="7775"/>
                    </a:lnTo>
                    <a:lnTo>
                      <a:pt x="5506" y="7821"/>
                    </a:lnTo>
                    <a:lnTo>
                      <a:pt x="5697" y="7951"/>
                    </a:lnTo>
                    <a:lnTo>
                      <a:pt x="5697" y="6057"/>
                    </a:lnTo>
                    <a:lnTo>
                      <a:pt x="5498" y="5904"/>
                    </a:lnTo>
                    <a:lnTo>
                      <a:pt x="5291" y="5728"/>
                    </a:lnTo>
                    <a:lnTo>
                      <a:pt x="5191" y="5643"/>
                    </a:lnTo>
                    <a:lnTo>
                      <a:pt x="5092" y="5544"/>
                    </a:lnTo>
                    <a:lnTo>
                      <a:pt x="4885" y="5344"/>
                    </a:lnTo>
                    <a:lnTo>
                      <a:pt x="4685" y="5122"/>
                    </a:lnTo>
                    <a:lnTo>
                      <a:pt x="4509" y="4930"/>
                    </a:lnTo>
                    <a:lnTo>
                      <a:pt x="4402" y="4792"/>
                    </a:lnTo>
                    <a:lnTo>
                      <a:pt x="4294" y="4654"/>
                    </a:lnTo>
                    <a:lnTo>
                      <a:pt x="4080" y="4363"/>
                    </a:lnTo>
                    <a:lnTo>
                      <a:pt x="3988" y="4225"/>
                    </a:lnTo>
                    <a:lnTo>
                      <a:pt x="3903" y="4079"/>
                    </a:lnTo>
                    <a:lnTo>
                      <a:pt x="3811" y="3926"/>
                    </a:lnTo>
                    <a:lnTo>
                      <a:pt x="3735" y="3773"/>
                    </a:lnTo>
                    <a:lnTo>
                      <a:pt x="3650" y="3612"/>
                    </a:lnTo>
                    <a:lnTo>
                      <a:pt x="3574" y="3451"/>
                    </a:lnTo>
                    <a:lnTo>
                      <a:pt x="3428" y="3106"/>
                    </a:lnTo>
                    <a:lnTo>
                      <a:pt x="3290" y="2745"/>
                    </a:lnTo>
                    <a:lnTo>
                      <a:pt x="3167" y="2377"/>
                    </a:lnTo>
                    <a:lnTo>
                      <a:pt x="3052" y="1986"/>
                    </a:lnTo>
                    <a:lnTo>
                      <a:pt x="2945" y="1587"/>
                    </a:lnTo>
                    <a:lnTo>
                      <a:pt x="2899" y="1380"/>
                    </a:lnTo>
                    <a:lnTo>
                      <a:pt x="2784" y="1457"/>
                    </a:lnTo>
                    <a:lnTo>
                      <a:pt x="2669" y="1534"/>
                    </a:lnTo>
                    <a:lnTo>
                      <a:pt x="2561" y="1587"/>
                    </a:lnTo>
                    <a:lnTo>
                      <a:pt x="2454" y="1641"/>
                    </a:lnTo>
                    <a:lnTo>
                      <a:pt x="2347" y="1679"/>
                    </a:lnTo>
                    <a:lnTo>
                      <a:pt x="2239" y="1702"/>
                    </a:lnTo>
                    <a:lnTo>
                      <a:pt x="2140" y="1725"/>
                    </a:lnTo>
                    <a:lnTo>
                      <a:pt x="2040" y="1733"/>
                    </a:lnTo>
                    <a:lnTo>
                      <a:pt x="1940" y="1733"/>
                    </a:lnTo>
                    <a:lnTo>
                      <a:pt x="1848" y="1725"/>
                    </a:lnTo>
                    <a:lnTo>
                      <a:pt x="1749" y="1710"/>
                    </a:lnTo>
                    <a:lnTo>
                      <a:pt x="1664" y="1679"/>
                    </a:lnTo>
                    <a:lnTo>
                      <a:pt x="1572" y="1649"/>
                    </a:lnTo>
                    <a:lnTo>
                      <a:pt x="1488" y="1610"/>
                    </a:lnTo>
                    <a:lnTo>
                      <a:pt x="1404" y="1564"/>
                    </a:lnTo>
                    <a:lnTo>
                      <a:pt x="1327" y="1511"/>
                    </a:lnTo>
                    <a:lnTo>
                      <a:pt x="1243" y="1449"/>
                    </a:lnTo>
                    <a:lnTo>
                      <a:pt x="1174" y="1380"/>
                    </a:lnTo>
                    <a:lnTo>
                      <a:pt x="1097" y="1311"/>
                    </a:lnTo>
                    <a:lnTo>
                      <a:pt x="1028" y="1235"/>
                    </a:lnTo>
                    <a:lnTo>
                      <a:pt x="959" y="1150"/>
                    </a:lnTo>
                    <a:lnTo>
                      <a:pt x="898" y="1066"/>
                    </a:lnTo>
                    <a:lnTo>
                      <a:pt x="836" y="974"/>
                    </a:lnTo>
                    <a:lnTo>
                      <a:pt x="775" y="874"/>
                    </a:lnTo>
                    <a:lnTo>
                      <a:pt x="668" y="675"/>
                    </a:lnTo>
                    <a:lnTo>
                      <a:pt x="568" y="460"/>
                    </a:lnTo>
                    <a:lnTo>
                      <a:pt x="484" y="230"/>
                    </a:lnTo>
                    <a:lnTo>
                      <a:pt x="41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2247;p29">
                <a:extLst>
                  <a:ext uri="{FF2B5EF4-FFF2-40B4-BE49-F238E27FC236}">
                    <a16:creationId xmlns:a16="http://schemas.microsoft.com/office/drawing/2014/main" id="{4977BD82-AEFC-4791-CF18-FA38D7A8AD8E}"/>
                  </a:ext>
                </a:extLst>
              </p:cNvPr>
              <p:cNvSpPr/>
              <p:nvPr/>
            </p:nvSpPr>
            <p:spPr>
              <a:xfrm>
                <a:off x="6612197" y="1125084"/>
                <a:ext cx="314628" cy="208902"/>
              </a:xfrm>
              <a:custGeom>
                <a:avLst/>
                <a:gdLst/>
                <a:ahLst/>
                <a:cxnLst/>
                <a:rect l="l" t="t" r="r" b="b"/>
                <a:pathLst>
                  <a:path w="16769" h="11134" extrusionOk="0">
                    <a:moveTo>
                      <a:pt x="8181" y="1"/>
                    </a:moveTo>
                    <a:lnTo>
                      <a:pt x="7974" y="8"/>
                    </a:lnTo>
                    <a:lnTo>
                      <a:pt x="7767" y="16"/>
                    </a:lnTo>
                    <a:lnTo>
                      <a:pt x="7560" y="39"/>
                    </a:lnTo>
                    <a:lnTo>
                      <a:pt x="7353" y="62"/>
                    </a:lnTo>
                    <a:lnTo>
                      <a:pt x="7154" y="100"/>
                    </a:lnTo>
                    <a:lnTo>
                      <a:pt x="6955" y="131"/>
                    </a:lnTo>
                    <a:lnTo>
                      <a:pt x="6755" y="177"/>
                    </a:lnTo>
                    <a:lnTo>
                      <a:pt x="6556" y="223"/>
                    </a:lnTo>
                    <a:lnTo>
                      <a:pt x="6364" y="277"/>
                    </a:lnTo>
                    <a:lnTo>
                      <a:pt x="6173" y="330"/>
                    </a:lnTo>
                    <a:lnTo>
                      <a:pt x="5989" y="392"/>
                    </a:lnTo>
                    <a:lnTo>
                      <a:pt x="5621" y="522"/>
                    </a:lnTo>
                    <a:lnTo>
                      <a:pt x="5260" y="668"/>
                    </a:lnTo>
                    <a:lnTo>
                      <a:pt x="4923" y="821"/>
                    </a:lnTo>
                    <a:lnTo>
                      <a:pt x="4593" y="982"/>
                    </a:lnTo>
                    <a:lnTo>
                      <a:pt x="4279" y="1151"/>
                    </a:lnTo>
                    <a:lnTo>
                      <a:pt x="3988" y="1319"/>
                    </a:lnTo>
                    <a:lnTo>
                      <a:pt x="3704" y="1496"/>
                    </a:lnTo>
                    <a:lnTo>
                      <a:pt x="3451" y="1665"/>
                    </a:lnTo>
                    <a:lnTo>
                      <a:pt x="3206" y="1826"/>
                    </a:lnTo>
                    <a:lnTo>
                      <a:pt x="2991" y="1987"/>
                    </a:lnTo>
                    <a:lnTo>
                      <a:pt x="2899" y="2063"/>
                    </a:lnTo>
                    <a:lnTo>
                      <a:pt x="2807" y="2155"/>
                    </a:lnTo>
                    <a:lnTo>
                      <a:pt x="2707" y="2263"/>
                    </a:lnTo>
                    <a:lnTo>
                      <a:pt x="2600" y="2393"/>
                    </a:lnTo>
                    <a:lnTo>
                      <a:pt x="2493" y="2539"/>
                    </a:lnTo>
                    <a:lnTo>
                      <a:pt x="2378" y="2700"/>
                    </a:lnTo>
                    <a:lnTo>
                      <a:pt x="2263" y="2868"/>
                    </a:lnTo>
                    <a:lnTo>
                      <a:pt x="2148" y="3052"/>
                    </a:lnTo>
                    <a:lnTo>
                      <a:pt x="1910" y="3459"/>
                    </a:lnTo>
                    <a:lnTo>
                      <a:pt x="1664" y="3903"/>
                    </a:lnTo>
                    <a:lnTo>
                      <a:pt x="1427" y="4371"/>
                    </a:lnTo>
                    <a:lnTo>
                      <a:pt x="1189" y="4862"/>
                    </a:lnTo>
                    <a:lnTo>
                      <a:pt x="967" y="5360"/>
                    </a:lnTo>
                    <a:lnTo>
                      <a:pt x="752" y="5858"/>
                    </a:lnTo>
                    <a:lnTo>
                      <a:pt x="560" y="6349"/>
                    </a:lnTo>
                    <a:lnTo>
                      <a:pt x="384" y="6832"/>
                    </a:lnTo>
                    <a:lnTo>
                      <a:pt x="307" y="7062"/>
                    </a:lnTo>
                    <a:lnTo>
                      <a:pt x="238" y="7285"/>
                    </a:lnTo>
                    <a:lnTo>
                      <a:pt x="177" y="7499"/>
                    </a:lnTo>
                    <a:lnTo>
                      <a:pt x="123" y="7706"/>
                    </a:lnTo>
                    <a:lnTo>
                      <a:pt x="77" y="7898"/>
                    </a:lnTo>
                    <a:lnTo>
                      <a:pt x="47" y="8082"/>
                    </a:lnTo>
                    <a:lnTo>
                      <a:pt x="16" y="8251"/>
                    </a:lnTo>
                    <a:lnTo>
                      <a:pt x="1" y="8412"/>
                    </a:lnTo>
                    <a:lnTo>
                      <a:pt x="85" y="8350"/>
                    </a:lnTo>
                    <a:lnTo>
                      <a:pt x="185" y="8304"/>
                    </a:lnTo>
                    <a:lnTo>
                      <a:pt x="284" y="8274"/>
                    </a:lnTo>
                    <a:lnTo>
                      <a:pt x="392" y="8266"/>
                    </a:lnTo>
                    <a:lnTo>
                      <a:pt x="560" y="8258"/>
                    </a:lnTo>
                    <a:lnTo>
                      <a:pt x="714" y="8266"/>
                    </a:lnTo>
                    <a:lnTo>
                      <a:pt x="859" y="8274"/>
                    </a:lnTo>
                    <a:lnTo>
                      <a:pt x="997" y="8289"/>
                    </a:lnTo>
                    <a:lnTo>
                      <a:pt x="1128" y="8312"/>
                    </a:lnTo>
                    <a:lnTo>
                      <a:pt x="1243" y="8343"/>
                    </a:lnTo>
                    <a:lnTo>
                      <a:pt x="1350" y="8373"/>
                    </a:lnTo>
                    <a:lnTo>
                      <a:pt x="1450" y="8412"/>
                    </a:lnTo>
                    <a:lnTo>
                      <a:pt x="2401" y="11133"/>
                    </a:lnTo>
                    <a:lnTo>
                      <a:pt x="2692" y="8795"/>
                    </a:lnTo>
                    <a:lnTo>
                      <a:pt x="2799" y="8749"/>
                    </a:lnTo>
                    <a:lnTo>
                      <a:pt x="2907" y="8688"/>
                    </a:lnTo>
                    <a:lnTo>
                      <a:pt x="2999" y="8611"/>
                    </a:lnTo>
                    <a:lnTo>
                      <a:pt x="3098" y="8527"/>
                    </a:lnTo>
                    <a:lnTo>
                      <a:pt x="3183" y="8427"/>
                    </a:lnTo>
                    <a:lnTo>
                      <a:pt x="3275" y="8320"/>
                    </a:lnTo>
                    <a:lnTo>
                      <a:pt x="3351" y="8205"/>
                    </a:lnTo>
                    <a:lnTo>
                      <a:pt x="3436" y="8082"/>
                    </a:lnTo>
                    <a:lnTo>
                      <a:pt x="3505" y="7952"/>
                    </a:lnTo>
                    <a:lnTo>
                      <a:pt x="3581" y="7814"/>
                    </a:lnTo>
                    <a:lnTo>
                      <a:pt x="3650" y="7668"/>
                    </a:lnTo>
                    <a:lnTo>
                      <a:pt x="3712" y="7522"/>
                    </a:lnTo>
                    <a:lnTo>
                      <a:pt x="3827" y="7223"/>
                    </a:lnTo>
                    <a:lnTo>
                      <a:pt x="3934" y="6924"/>
                    </a:lnTo>
                    <a:lnTo>
                      <a:pt x="4026" y="6625"/>
                    </a:lnTo>
                    <a:lnTo>
                      <a:pt x="4103" y="6341"/>
                    </a:lnTo>
                    <a:lnTo>
                      <a:pt x="4164" y="6081"/>
                    </a:lnTo>
                    <a:lnTo>
                      <a:pt x="4218" y="5851"/>
                    </a:lnTo>
                    <a:lnTo>
                      <a:pt x="4287" y="5506"/>
                    </a:lnTo>
                    <a:lnTo>
                      <a:pt x="4310" y="5375"/>
                    </a:lnTo>
                    <a:lnTo>
                      <a:pt x="4310" y="6955"/>
                    </a:lnTo>
                    <a:lnTo>
                      <a:pt x="12636" y="6955"/>
                    </a:lnTo>
                    <a:lnTo>
                      <a:pt x="12743" y="7254"/>
                    </a:lnTo>
                    <a:lnTo>
                      <a:pt x="12858" y="7545"/>
                    </a:lnTo>
                    <a:lnTo>
                      <a:pt x="12920" y="7691"/>
                    </a:lnTo>
                    <a:lnTo>
                      <a:pt x="12989" y="7829"/>
                    </a:lnTo>
                    <a:lnTo>
                      <a:pt x="13058" y="7967"/>
                    </a:lnTo>
                    <a:lnTo>
                      <a:pt x="13134" y="8090"/>
                    </a:lnTo>
                    <a:lnTo>
                      <a:pt x="13211" y="8212"/>
                    </a:lnTo>
                    <a:lnTo>
                      <a:pt x="13295" y="8327"/>
                    </a:lnTo>
                    <a:lnTo>
                      <a:pt x="13380" y="8435"/>
                    </a:lnTo>
                    <a:lnTo>
                      <a:pt x="13472" y="8527"/>
                    </a:lnTo>
                    <a:lnTo>
                      <a:pt x="13564" y="8619"/>
                    </a:lnTo>
                    <a:lnTo>
                      <a:pt x="13663" y="8688"/>
                    </a:lnTo>
                    <a:lnTo>
                      <a:pt x="13763" y="8749"/>
                    </a:lnTo>
                    <a:lnTo>
                      <a:pt x="13863" y="8795"/>
                    </a:lnTo>
                    <a:lnTo>
                      <a:pt x="14162" y="11133"/>
                    </a:lnTo>
                    <a:lnTo>
                      <a:pt x="15235" y="8527"/>
                    </a:lnTo>
                    <a:lnTo>
                      <a:pt x="15335" y="8465"/>
                    </a:lnTo>
                    <a:lnTo>
                      <a:pt x="15458" y="8412"/>
                    </a:lnTo>
                    <a:lnTo>
                      <a:pt x="15588" y="8366"/>
                    </a:lnTo>
                    <a:lnTo>
                      <a:pt x="15741" y="8320"/>
                    </a:lnTo>
                    <a:lnTo>
                      <a:pt x="15910" y="8289"/>
                    </a:lnTo>
                    <a:lnTo>
                      <a:pt x="16094" y="8274"/>
                    </a:lnTo>
                    <a:lnTo>
                      <a:pt x="16301" y="8258"/>
                    </a:lnTo>
                    <a:lnTo>
                      <a:pt x="16523" y="8266"/>
                    </a:lnTo>
                    <a:lnTo>
                      <a:pt x="16592" y="8266"/>
                    </a:lnTo>
                    <a:lnTo>
                      <a:pt x="16654" y="8281"/>
                    </a:lnTo>
                    <a:lnTo>
                      <a:pt x="16715" y="8297"/>
                    </a:lnTo>
                    <a:lnTo>
                      <a:pt x="16769" y="8320"/>
                    </a:lnTo>
                    <a:lnTo>
                      <a:pt x="16769" y="8320"/>
                    </a:lnTo>
                    <a:lnTo>
                      <a:pt x="16753" y="8159"/>
                    </a:lnTo>
                    <a:lnTo>
                      <a:pt x="16730" y="7982"/>
                    </a:lnTo>
                    <a:lnTo>
                      <a:pt x="16700" y="7798"/>
                    </a:lnTo>
                    <a:lnTo>
                      <a:pt x="16654" y="7599"/>
                    </a:lnTo>
                    <a:lnTo>
                      <a:pt x="16608" y="7392"/>
                    </a:lnTo>
                    <a:lnTo>
                      <a:pt x="16554" y="7177"/>
                    </a:lnTo>
                    <a:lnTo>
                      <a:pt x="16424" y="6732"/>
                    </a:lnTo>
                    <a:lnTo>
                      <a:pt x="16270" y="6257"/>
                    </a:lnTo>
                    <a:lnTo>
                      <a:pt x="16094" y="5774"/>
                    </a:lnTo>
                    <a:lnTo>
                      <a:pt x="15910" y="5283"/>
                    </a:lnTo>
                    <a:lnTo>
                      <a:pt x="15703" y="4800"/>
                    </a:lnTo>
                    <a:lnTo>
                      <a:pt x="15496" y="4325"/>
                    </a:lnTo>
                    <a:lnTo>
                      <a:pt x="15274" y="3873"/>
                    </a:lnTo>
                    <a:lnTo>
                      <a:pt x="15059" y="3443"/>
                    </a:lnTo>
                    <a:lnTo>
                      <a:pt x="14837" y="3052"/>
                    </a:lnTo>
                    <a:lnTo>
                      <a:pt x="14729" y="2876"/>
                    </a:lnTo>
                    <a:lnTo>
                      <a:pt x="14622" y="2707"/>
                    </a:lnTo>
                    <a:lnTo>
                      <a:pt x="14522" y="2554"/>
                    </a:lnTo>
                    <a:lnTo>
                      <a:pt x="14415" y="2416"/>
                    </a:lnTo>
                    <a:lnTo>
                      <a:pt x="14323" y="2293"/>
                    </a:lnTo>
                    <a:lnTo>
                      <a:pt x="14223" y="2186"/>
                    </a:lnTo>
                    <a:lnTo>
                      <a:pt x="14131" y="2094"/>
                    </a:lnTo>
                    <a:lnTo>
                      <a:pt x="14047" y="2017"/>
                    </a:lnTo>
                    <a:lnTo>
                      <a:pt x="13824" y="1864"/>
                    </a:lnTo>
                    <a:lnTo>
                      <a:pt x="13579" y="1695"/>
                    </a:lnTo>
                    <a:lnTo>
                      <a:pt x="13303" y="1527"/>
                    </a:lnTo>
                    <a:lnTo>
                      <a:pt x="13012" y="1350"/>
                    </a:lnTo>
                    <a:lnTo>
                      <a:pt x="12697" y="1181"/>
                    </a:lnTo>
                    <a:lnTo>
                      <a:pt x="12360" y="1005"/>
                    </a:lnTo>
                    <a:lnTo>
                      <a:pt x="12007" y="844"/>
                    </a:lnTo>
                    <a:lnTo>
                      <a:pt x="11647" y="683"/>
                    </a:lnTo>
                    <a:lnTo>
                      <a:pt x="11264" y="537"/>
                    </a:lnTo>
                    <a:lnTo>
                      <a:pt x="10873" y="407"/>
                    </a:lnTo>
                    <a:lnTo>
                      <a:pt x="10673" y="338"/>
                    </a:lnTo>
                    <a:lnTo>
                      <a:pt x="10474" y="284"/>
                    </a:lnTo>
                    <a:lnTo>
                      <a:pt x="10267" y="231"/>
                    </a:lnTo>
                    <a:lnTo>
                      <a:pt x="10060" y="185"/>
                    </a:lnTo>
                    <a:lnTo>
                      <a:pt x="9861" y="139"/>
                    </a:lnTo>
                    <a:lnTo>
                      <a:pt x="9646" y="100"/>
                    </a:lnTo>
                    <a:lnTo>
                      <a:pt x="9439" y="70"/>
                    </a:lnTo>
                    <a:lnTo>
                      <a:pt x="9232" y="39"/>
                    </a:lnTo>
                    <a:lnTo>
                      <a:pt x="9017" y="24"/>
                    </a:lnTo>
                    <a:lnTo>
                      <a:pt x="8810" y="8"/>
                    </a:lnTo>
                    <a:lnTo>
                      <a:pt x="8603" y="1"/>
                    </a:lnTo>
                    <a:close/>
                  </a:path>
                </a:pathLst>
              </a:custGeom>
              <a:solidFill>
                <a:srgbClr val="FE6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2248;p29">
                <a:extLst>
                  <a:ext uri="{FF2B5EF4-FFF2-40B4-BE49-F238E27FC236}">
                    <a16:creationId xmlns:a16="http://schemas.microsoft.com/office/drawing/2014/main" id="{D3E68289-D0B7-C1F5-2510-BCA041271F02}"/>
                  </a:ext>
                </a:extLst>
              </p:cNvPr>
              <p:cNvSpPr/>
              <p:nvPr/>
            </p:nvSpPr>
            <p:spPr>
              <a:xfrm>
                <a:off x="6612197" y="1125084"/>
                <a:ext cx="314628" cy="208902"/>
              </a:xfrm>
              <a:custGeom>
                <a:avLst/>
                <a:gdLst/>
                <a:ahLst/>
                <a:cxnLst/>
                <a:rect l="l" t="t" r="r" b="b"/>
                <a:pathLst>
                  <a:path w="16769" h="11134" fill="none" extrusionOk="0">
                    <a:moveTo>
                      <a:pt x="1450" y="8412"/>
                    </a:moveTo>
                    <a:lnTo>
                      <a:pt x="2401" y="11133"/>
                    </a:lnTo>
                    <a:lnTo>
                      <a:pt x="2692" y="8795"/>
                    </a:lnTo>
                    <a:lnTo>
                      <a:pt x="2692" y="8795"/>
                    </a:lnTo>
                    <a:lnTo>
                      <a:pt x="2799" y="8749"/>
                    </a:lnTo>
                    <a:lnTo>
                      <a:pt x="2907" y="8688"/>
                    </a:lnTo>
                    <a:lnTo>
                      <a:pt x="2999" y="8611"/>
                    </a:lnTo>
                    <a:lnTo>
                      <a:pt x="3098" y="8527"/>
                    </a:lnTo>
                    <a:lnTo>
                      <a:pt x="3183" y="8427"/>
                    </a:lnTo>
                    <a:lnTo>
                      <a:pt x="3275" y="8320"/>
                    </a:lnTo>
                    <a:lnTo>
                      <a:pt x="3351" y="8205"/>
                    </a:lnTo>
                    <a:lnTo>
                      <a:pt x="3436" y="8082"/>
                    </a:lnTo>
                    <a:lnTo>
                      <a:pt x="3505" y="7952"/>
                    </a:lnTo>
                    <a:lnTo>
                      <a:pt x="3581" y="7814"/>
                    </a:lnTo>
                    <a:lnTo>
                      <a:pt x="3650" y="7668"/>
                    </a:lnTo>
                    <a:lnTo>
                      <a:pt x="3712" y="7522"/>
                    </a:lnTo>
                    <a:lnTo>
                      <a:pt x="3827" y="7223"/>
                    </a:lnTo>
                    <a:lnTo>
                      <a:pt x="3934" y="6924"/>
                    </a:lnTo>
                    <a:lnTo>
                      <a:pt x="4026" y="6625"/>
                    </a:lnTo>
                    <a:lnTo>
                      <a:pt x="4103" y="6341"/>
                    </a:lnTo>
                    <a:lnTo>
                      <a:pt x="4164" y="6081"/>
                    </a:lnTo>
                    <a:lnTo>
                      <a:pt x="4218" y="5851"/>
                    </a:lnTo>
                    <a:lnTo>
                      <a:pt x="4287" y="5506"/>
                    </a:lnTo>
                    <a:lnTo>
                      <a:pt x="4310" y="5375"/>
                    </a:lnTo>
                    <a:lnTo>
                      <a:pt x="4310" y="6955"/>
                    </a:lnTo>
                    <a:lnTo>
                      <a:pt x="4540" y="6955"/>
                    </a:lnTo>
                    <a:lnTo>
                      <a:pt x="12253" y="6955"/>
                    </a:lnTo>
                    <a:lnTo>
                      <a:pt x="12636" y="6955"/>
                    </a:lnTo>
                    <a:lnTo>
                      <a:pt x="12636" y="6955"/>
                    </a:lnTo>
                    <a:lnTo>
                      <a:pt x="12743" y="7254"/>
                    </a:lnTo>
                    <a:lnTo>
                      <a:pt x="12858" y="7545"/>
                    </a:lnTo>
                    <a:lnTo>
                      <a:pt x="12920" y="7691"/>
                    </a:lnTo>
                    <a:lnTo>
                      <a:pt x="12989" y="7829"/>
                    </a:lnTo>
                    <a:lnTo>
                      <a:pt x="13058" y="7967"/>
                    </a:lnTo>
                    <a:lnTo>
                      <a:pt x="13134" y="8090"/>
                    </a:lnTo>
                    <a:lnTo>
                      <a:pt x="13211" y="8212"/>
                    </a:lnTo>
                    <a:lnTo>
                      <a:pt x="13295" y="8327"/>
                    </a:lnTo>
                    <a:lnTo>
                      <a:pt x="13380" y="8435"/>
                    </a:lnTo>
                    <a:lnTo>
                      <a:pt x="13472" y="8527"/>
                    </a:lnTo>
                    <a:lnTo>
                      <a:pt x="13564" y="8619"/>
                    </a:lnTo>
                    <a:lnTo>
                      <a:pt x="13663" y="8688"/>
                    </a:lnTo>
                    <a:lnTo>
                      <a:pt x="13763" y="8749"/>
                    </a:lnTo>
                    <a:lnTo>
                      <a:pt x="13863" y="8795"/>
                    </a:lnTo>
                    <a:lnTo>
                      <a:pt x="14162" y="11133"/>
                    </a:lnTo>
                    <a:lnTo>
                      <a:pt x="15235" y="8527"/>
                    </a:lnTo>
                    <a:lnTo>
                      <a:pt x="15235" y="8527"/>
                    </a:lnTo>
                    <a:lnTo>
                      <a:pt x="15335" y="8465"/>
                    </a:lnTo>
                    <a:lnTo>
                      <a:pt x="15458" y="8412"/>
                    </a:lnTo>
                    <a:lnTo>
                      <a:pt x="15588" y="8366"/>
                    </a:lnTo>
                    <a:lnTo>
                      <a:pt x="15741" y="8320"/>
                    </a:lnTo>
                    <a:lnTo>
                      <a:pt x="15910" y="8289"/>
                    </a:lnTo>
                    <a:lnTo>
                      <a:pt x="16094" y="8274"/>
                    </a:lnTo>
                    <a:lnTo>
                      <a:pt x="16301" y="8258"/>
                    </a:lnTo>
                    <a:lnTo>
                      <a:pt x="16523" y="8266"/>
                    </a:lnTo>
                    <a:lnTo>
                      <a:pt x="16523" y="8266"/>
                    </a:lnTo>
                    <a:lnTo>
                      <a:pt x="16592" y="8266"/>
                    </a:lnTo>
                    <a:lnTo>
                      <a:pt x="16654" y="8281"/>
                    </a:lnTo>
                    <a:lnTo>
                      <a:pt x="16715" y="8297"/>
                    </a:lnTo>
                    <a:lnTo>
                      <a:pt x="16769" y="8320"/>
                    </a:lnTo>
                    <a:lnTo>
                      <a:pt x="16769" y="8320"/>
                    </a:lnTo>
                    <a:lnTo>
                      <a:pt x="16753" y="8159"/>
                    </a:lnTo>
                    <a:lnTo>
                      <a:pt x="16730" y="7982"/>
                    </a:lnTo>
                    <a:lnTo>
                      <a:pt x="16700" y="7798"/>
                    </a:lnTo>
                    <a:lnTo>
                      <a:pt x="16654" y="7599"/>
                    </a:lnTo>
                    <a:lnTo>
                      <a:pt x="16608" y="7392"/>
                    </a:lnTo>
                    <a:lnTo>
                      <a:pt x="16554" y="7177"/>
                    </a:lnTo>
                    <a:lnTo>
                      <a:pt x="16424" y="6732"/>
                    </a:lnTo>
                    <a:lnTo>
                      <a:pt x="16270" y="6257"/>
                    </a:lnTo>
                    <a:lnTo>
                      <a:pt x="16094" y="5774"/>
                    </a:lnTo>
                    <a:lnTo>
                      <a:pt x="15910" y="5283"/>
                    </a:lnTo>
                    <a:lnTo>
                      <a:pt x="15703" y="4800"/>
                    </a:lnTo>
                    <a:lnTo>
                      <a:pt x="15496" y="4325"/>
                    </a:lnTo>
                    <a:lnTo>
                      <a:pt x="15274" y="3873"/>
                    </a:lnTo>
                    <a:lnTo>
                      <a:pt x="15059" y="3443"/>
                    </a:lnTo>
                    <a:lnTo>
                      <a:pt x="14837" y="3052"/>
                    </a:lnTo>
                    <a:lnTo>
                      <a:pt x="14729" y="2876"/>
                    </a:lnTo>
                    <a:lnTo>
                      <a:pt x="14622" y="2707"/>
                    </a:lnTo>
                    <a:lnTo>
                      <a:pt x="14522" y="2554"/>
                    </a:lnTo>
                    <a:lnTo>
                      <a:pt x="14415" y="2416"/>
                    </a:lnTo>
                    <a:lnTo>
                      <a:pt x="14323" y="2293"/>
                    </a:lnTo>
                    <a:lnTo>
                      <a:pt x="14223" y="2186"/>
                    </a:lnTo>
                    <a:lnTo>
                      <a:pt x="14131" y="2094"/>
                    </a:lnTo>
                    <a:lnTo>
                      <a:pt x="14047" y="2017"/>
                    </a:lnTo>
                    <a:lnTo>
                      <a:pt x="14047" y="2017"/>
                    </a:lnTo>
                    <a:lnTo>
                      <a:pt x="13824" y="1864"/>
                    </a:lnTo>
                    <a:lnTo>
                      <a:pt x="13579" y="1695"/>
                    </a:lnTo>
                    <a:lnTo>
                      <a:pt x="13303" y="1527"/>
                    </a:lnTo>
                    <a:lnTo>
                      <a:pt x="13012" y="1350"/>
                    </a:lnTo>
                    <a:lnTo>
                      <a:pt x="12697" y="1181"/>
                    </a:lnTo>
                    <a:lnTo>
                      <a:pt x="12360" y="1005"/>
                    </a:lnTo>
                    <a:lnTo>
                      <a:pt x="12007" y="844"/>
                    </a:lnTo>
                    <a:lnTo>
                      <a:pt x="11647" y="683"/>
                    </a:lnTo>
                    <a:lnTo>
                      <a:pt x="11264" y="537"/>
                    </a:lnTo>
                    <a:lnTo>
                      <a:pt x="10873" y="407"/>
                    </a:lnTo>
                    <a:lnTo>
                      <a:pt x="10673" y="338"/>
                    </a:lnTo>
                    <a:lnTo>
                      <a:pt x="10474" y="284"/>
                    </a:lnTo>
                    <a:lnTo>
                      <a:pt x="10267" y="231"/>
                    </a:lnTo>
                    <a:lnTo>
                      <a:pt x="10060" y="185"/>
                    </a:lnTo>
                    <a:lnTo>
                      <a:pt x="9861" y="139"/>
                    </a:lnTo>
                    <a:lnTo>
                      <a:pt x="9646" y="100"/>
                    </a:lnTo>
                    <a:lnTo>
                      <a:pt x="9439" y="70"/>
                    </a:lnTo>
                    <a:lnTo>
                      <a:pt x="9232" y="39"/>
                    </a:lnTo>
                    <a:lnTo>
                      <a:pt x="9017" y="24"/>
                    </a:lnTo>
                    <a:lnTo>
                      <a:pt x="8810" y="8"/>
                    </a:lnTo>
                    <a:lnTo>
                      <a:pt x="8603" y="1"/>
                    </a:lnTo>
                    <a:lnTo>
                      <a:pt x="8389" y="1"/>
                    </a:lnTo>
                    <a:lnTo>
                      <a:pt x="8389" y="1"/>
                    </a:lnTo>
                    <a:lnTo>
                      <a:pt x="8181" y="1"/>
                    </a:lnTo>
                    <a:lnTo>
                      <a:pt x="7974" y="8"/>
                    </a:lnTo>
                    <a:lnTo>
                      <a:pt x="7767" y="16"/>
                    </a:lnTo>
                    <a:lnTo>
                      <a:pt x="7560" y="39"/>
                    </a:lnTo>
                    <a:lnTo>
                      <a:pt x="7353" y="62"/>
                    </a:lnTo>
                    <a:lnTo>
                      <a:pt x="7154" y="100"/>
                    </a:lnTo>
                    <a:lnTo>
                      <a:pt x="6955" y="131"/>
                    </a:lnTo>
                    <a:lnTo>
                      <a:pt x="6755" y="177"/>
                    </a:lnTo>
                    <a:lnTo>
                      <a:pt x="6556" y="223"/>
                    </a:lnTo>
                    <a:lnTo>
                      <a:pt x="6364" y="277"/>
                    </a:lnTo>
                    <a:lnTo>
                      <a:pt x="6173" y="330"/>
                    </a:lnTo>
                    <a:lnTo>
                      <a:pt x="5989" y="392"/>
                    </a:lnTo>
                    <a:lnTo>
                      <a:pt x="5621" y="522"/>
                    </a:lnTo>
                    <a:lnTo>
                      <a:pt x="5260" y="668"/>
                    </a:lnTo>
                    <a:lnTo>
                      <a:pt x="4923" y="821"/>
                    </a:lnTo>
                    <a:lnTo>
                      <a:pt x="4593" y="982"/>
                    </a:lnTo>
                    <a:lnTo>
                      <a:pt x="4279" y="1151"/>
                    </a:lnTo>
                    <a:lnTo>
                      <a:pt x="3988" y="1319"/>
                    </a:lnTo>
                    <a:lnTo>
                      <a:pt x="3704" y="1496"/>
                    </a:lnTo>
                    <a:lnTo>
                      <a:pt x="3451" y="1665"/>
                    </a:lnTo>
                    <a:lnTo>
                      <a:pt x="3206" y="1826"/>
                    </a:lnTo>
                    <a:lnTo>
                      <a:pt x="2991" y="1987"/>
                    </a:lnTo>
                    <a:lnTo>
                      <a:pt x="2991" y="1987"/>
                    </a:lnTo>
                    <a:lnTo>
                      <a:pt x="2899" y="2063"/>
                    </a:lnTo>
                    <a:lnTo>
                      <a:pt x="2807" y="2155"/>
                    </a:lnTo>
                    <a:lnTo>
                      <a:pt x="2707" y="2263"/>
                    </a:lnTo>
                    <a:lnTo>
                      <a:pt x="2600" y="2393"/>
                    </a:lnTo>
                    <a:lnTo>
                      <a:pt x="2493" y="2539"/>
                    </a:lnTo>
                    <a:lnTo>
                      <a:pt x="2378" y="2700"/>
                    </a:lnTo>
                    <a:lnTo>
                      <a:pt x="2263" y="2868"/>
                    </a:lnTo>
                    <a:lnTo>
                      <a:pt x="2148" y="3052"/>
                    </a:lnTo>
                    <a:lnTo>
                      <a:pt x="1910" y="3459"/>
                    </a:lnTo>
                    <a:lnTo>
                      <a:pt x="1664" y="3903"/>
                    </a:lnTo>
                    <a:lnTo>
                      <a:pt x="1427" y="4371"/>
                    </a:lnTo>
                    <a:lnTo>
                      <a:pt x="1189" y="4862"/>
                    </a:lnTo>
                    <a:lnTo>
                      <a:pt x="967" y="5360"/>
                    </a:lnTo>
                    <a:lnTo>
                      <a:pt x="752" y="5858"/>
                    </a:lnTo>
                    <a:lnTo>
                      <a:pt x="560" y="6349"/>
                    </a:lnTo>
                    <a:lnTo>
                      <a:pt x="384" y="6832"/>
                    </a:lnTo>
                    <a:lnTo>
                      <a:pt x="307" y="7062"/>
                    </a:lnTo>
                    <a:lnTo>
                      <a:pt x="238" y="7285"/>
                    </a:lnTo>
                    <a:lnTo>
                      <a:pt x="177" y="7499"/>
                    </a:lnTo>
                    <a:lnTo>
                      <a:pt x="123" y="7706"/>
                    </a:lnTo>
                    <a:lnTo>
                      <a:pt x="77" y="7898"/>
                    </a:lnTo>
                    <a:lnTo>
                      <a:pt x="47" y="8082"/>
                    </a:lnTo>
                    <a:lnTo>
                      <a:pt x="16" y="8251"/>
                    </a:lnTo>
                    <a:lnTo>
                      <a:pt x="1" y="8412"/>
                    </a:lnTo>
                    <a:lnTo>
                      <a:pt x="1" y="8412"/>
                    </a:lnTo>
                    <a:lnTo>
                      <a:pt x="85" y="8350"/>
                    </a:lnTo>
                    <a:lnTo>
                      <a:pt x="185" y="8304"/>
                    </a:lnTo>
                    <a:lnTo>
                      <a:pt x="284" y="8274"/>
                    </a:lnTo>
                    <a:lnTo>
                      <a:pt x="392" y="8266"/>
                    </a:lnTo>
                    <a:lnTo>
                      <a:pt x="392" y="8266"/>
                    </a:lnTo>
                    <a:lnTo>
                      <a:pt x="560" y="8258"/>
                    </a:lnTo>
                    <a:lnTo>
                      <a:pt x="714" y="8266"/>
                    </a:lnTo>
                    <a:lnTo>
                      <a:pt x="859" y="8274"/>
                    </a:lnTo>
                    <a:lnTo>
                      <a:pt x="997" y="8289"/>
                    </a:lnTo>
                    <a:lnTo>
                      <a:pt x="1128" y="8312"/>
                    </a:lnTo>
                    <a:lnTo>
                      <a:pt x="1243" y="8343"/>
                    </a:lnTo>
                    <a:lnTo>
                      <a:pt x="1350" y="8373"/>
                    </a:lnTo>
                    <a:lnTo>
                      <a:pt x="1450" y="8412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2249;p29">
                <a:extLst>
                  <a:ext uri="{FF2B5EF4-FFF2-40B4-BE49-F238E27FC236}">
                    <a16:creationId xmlns:a16="http://schemas.microsoft.com/office/drawing/2014/main" id="{8275182A-7DE7-2B6E-A29A-3AF168A697AC}"/>
                  </a:ext>
                </a:extLst>
              </p:cNvPr>
              <p:cNvSpPr/>
              <p:nvPr/>
            </p:nvSpPr>
            <p:spPr>
              <a:xfrm>
                <a:off x="6928683" y="1336128"/>
                <a:ext cx="3752" cy="8499"/>
              </a:xfrm>
              <a:custGeom>
                <a:avLst/>
                <a:gdLst/>
                <a:ahLst/>
                <a:cxnLst/>
                <a:rect l="l" t="t" r="r" b="b"/>
                <a:pathLst>
                  <a:path w="200" h="453" extrusionOk="0">
                    <a:moveTo>
                      <a:pt x="200" y="0"/>
                    </a:moveTo>
                    <a:lnTo>
                      <a:pt x="108" y="238"/>
                    </a:lnTo>
                    <a:lnTo>
                      <a:pt x="115" y="223"/>
                    </a:lnTo>
                    <a:lnTo>
                      <a:pt x="200" y="0"/>
                    </a:lnTo>
                    <a:close/>
                    <a:moveTo>
                      <a:pt x="85" y="284"/>
                    </a:moveTo>
                    <a:lnTo>
                      <a:pt x="1" y="452"/>
                    </a:lnTo>
                    <a:lnTo>
                      <a:pt x="8" y="437"/>
                    </a:lnTo>
                    <a:lnTo>
                      <a:pt x="85" y="284"/>
                    </a:lnTo>
                    <a:close/>
                  </a:path>
                </a:pathLst>
              </a:custGeom>
              <a:solidFill>
                <a:srgbClr val="FEAF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2250;p29">
                <a:extLst>
                  <a:ext uri="{FF2B5EF4-FFF2-40B4-BE49-F238E27FC236}">
                    <a16:creationId xmlns:a16="http://schemas.microsoft.com/office/drawing/2014/main" id="{318ECFC3-1232-F3FD-6723-0177C9407B26}"/>
                  </a:ext>
                </a:extLst>
              </p:cNvPr>
              <p:cNvSpPr/>
              <p:nvPr/>
            </p:nvSpPr>
            <p:spPr>
              <a:xfrm>
                <a:off x="6928683" y="1336128"/>
                <a:ext cx="3752" cy="8499"/>
              </a:xfrm>
              <a:custGeom>
                <a:avLst/>
                <a:gdLst/>
                <a:ahLst/>
                <a:cxnLst/>
                <a:rect l="l" t="t" r="r" b="b"/>
                <a:pathLst>
                  <a:path w="200" h="453" fill="none" extrusionOk="0">
                    <a:moveTo>
                      <a:pt x="200" y="0"/>
                    </a:moveTo>
                    <a:lnTo>
                      <a:pt x="200" y="0"/>
                    </a:lnTo>
                    <a:lnTo>
                      <a:pt x="115" y="223"/>
                    </a:lnTo>
                    <a:lnTo>
                      <a:pt x="8" y="437"/>
                    </a:lnTo>
                    <a:lnTo>
                      <a:pt x="8" y="437"/>
                    </a:lnTo>
                    <a:lnTo>
                      <a:pt x="0" y="453"/>
                    </a:lnTo>
                    <a:lnTo>
                      <a:pt x="0" y="453"/>
                    </a:lnTo>
                    <a:lnTo>
                      <a:pt x="108" y="238"/>
                    </a:lnTo>
                    <a:lnTo>
                      <a:pt x="200" y="0"/>
                    </a:lnTo>
                    <a:lnTo>
                      <a:pt x="200" y="0"/>
                    </a:lnTo>
                    <a:lnTo>
                      <a:pt x="20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2251;p29">
                <a:extLst>
                  <a:ext uri="{FF2B5EF4-FFF2-40B4-BE49-F238E27FC236}">
                    <a16:creationId xmlns:a16="http://schemas.microsoft.com/office/drawing/2014/main" id="{A7212670-F216-D600-CF51-991638D2788F}"/>
                  </a:ext>
                </a:extLst>
              </p:cNvPr>
              <p:cNvSpPr/>
              <p:nvPr/>
            </p:nvSpPr>
            <p:spPr>
              <a:xfrm>
                <a:off x="6905080" y="1344328"/>
                <a:ext cx="23753" cy="18293"/>
              </a:xfrm>
              <a:custGeom>
                <a:avLst/>
                <a:gdLst/>
                <a:ahLst/>
                <a:cxnLst/>
                <a:rect l="l" t="t" r="r" b="b"/>
                <a:pathLst>
                  <a:path w="1266" h="975" extrusionOk="0">
                    <a:moveTo>
                      <a:pt x="1266" y="0"/>
                    </a:moveTo>
                    <a:lnTo>
                      <a:pt x="1248" y="34"/>
                    </a:lnTo>
                    <a:lnTo>
                      <a:pt x="1258" y="16"/>
                    </a:lnTo>
                    <a:lnTo>
                      <a:pt x="1266" y="0"/>
                    </a:lnTo>
                    <a:close/>
                    <a:moveTo>
                      <a:pt x="1248" y="34"/>
                    </a:moveTo>
                    <a:lnTo>
                      <a:pt x="1197" y="123"/>
                    </a:lnTo>
                    <a:lnTo>
                      <a:pt x="1136" y="215"/>
                    </a:lnTo>
                    <a:lnTo>
                      <a:pt x="1074" y="307"/>
                    </a:lnTo>
                    <a:lnTo>
                      <a:pt x="1005" y="399"/>
                    </a:lnTo>
                    <a:lnTo>
                      <a:pt x="983" y="430"/>
                    </a:lnTo>
                    <a:lnTo>
                      <a:pt x="1021" y="384"/>
                    </a:lnTo>
                    <a:lnTo>
                      <a:pt x="1090" y="292"/>
                    </a:lnTo>
                    <a:lnTo>
                      <a:pt x="1151" y="200"/>
                    </a:lnTo>
                    <a:lnTo>
                      <a:pt x="1212" y="100"/>
                    </a:lnTo>
                    <a:lnTo>
                      <a:pt x="1248" y="34"/>
                    </a:lnTo>
                    <a:close/>
                    <a:moveTo>
                      <a:pt x="983" y="430"/>
                    </a:moveTo>
                    <a:lnTo>
                      <a:pt x="952" y="468"/>
                    </a:lnTo>
                    <a:lnTo>
                      <a:pt x="875" y="552"/>
                    </a:lnTo>
                    <a:lnTo>
                      <a:pt x="944" y="483"/>
                    </a:lnTo>
                    <a:lnTo>
                      <a:pt x="983" y="430"/>
                    </a:lnTo>
                    <a:close/>
                    <a:moveTo>
                      <a:pt x="875" y="552"/>
                    </a:moveTo>
                    <a:lnTo>
                      <a:pt x="867" y="560"/>
                    </a:lnTo>
                    <a:lnTo>
                      <a:pt x="791" y="629"/>
                    </a:lnTo>
                    <a:lnTo>
                      <a:pt x="731" y="683"/>
                    </a:lnTo>
                    <a:lnTo>
                      <a:pt x="731" y="683"/>
                    </a:lnTo>
                    <a:lnTo>
                      <a:pt x="806" y="621"/>
                    </a:lnTo>
                    <a:lnTo>
                      <a:pt x="875" y="552"/>
                    </a:lnTo>
                    <a:lnTo>
                      <a:pt x="875" y="552"/>
                    </a:lnTo>
                    <a:close/>
                    <a:moveTo>
                      <a:pt x="731" y="683"/>
                    </a:moveTo>
                    <a:lnTo>
                      <a:pt x="722" y="690"/>
                    </a:lnTo>
                    <a:lnTo>
                      <a:pt x="645" y="752"/>
                    </a:lnTo>
                    <a:lnTo>
                      <a:pt x="561" y="805"/>
                    </a:lnTo>
                    <a:lnTo>
                      <a:pt x="476" y="851"/>
                    </a:lnTo>
                    <a:lnTo>
                      <a:pt x="384" y="897"/>
                    </a:lnTo>
                    <a:lnTo>
                      <a:pt x="469" y="859"/>
                    </a:lnTo>
                    <a:lnTo>
                      <a:pt x="553" y="813"/>
                    </a:lnTo>
                    <a:lnTo>
                      <a:pt x="637" y="759"/>
                    </a:lnTo>
                    <a:lnTo>
                      <a:pt x="714" y="698"/>
                    </a:lnTo>
                    <a:lnTo>
                      <a:pt x="731" y="683"/>
                    </a:lnTo>
                    <a:close/>
                    <a:moveTo>
                      <a:pt x="101" y="966"/>
                    </a:moveTo>
                    <a:lnTo>
                      <a:pt x="1" y="974"/>
                    </a:lnTo>
                    <a:lnTo>
                      <a:pt x="9" y="974"/>
                    </a:lnTo>
                    <a:lnTo>
                      <a:pt x="101" y="966"/>
                    </a:lnTo>
                    <a:close/>
                  </a:path>
                </a:pathLst>
              </a:custGeom>
              <a:solidFill>
                <a:srgbClr val="F5BE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2252;p29">
                <a:extLst>
                  <a:ext uri="{FF2B5EF4-FFF2-40B4-BE49-F238E27FC236}">
                    <a16:creationId xmlns:a16="http://schemas.microsoft.com/office/drawing/2014/main" id="{980D56C4-7E47-DB37-6060-B43574BC6521}"/>
                  </a:ext>
                </a:extLst>
              </p:cNvPr>
              <p:cNvSpPr/>
              <p:nvPr/>
            </p:nvSpPr>
            <p:spPr>
              <a:xfrm>
                <a:off x="6905080" y="1344328"/>
                <a:ext cx="23753" cy="18293"/>
              </a:xfrm>
              <a:custGeom>
                <a:avLst/>
                <a:gdLst/>
                <a:ahLst/>
                <a:cxnLst/>
                <a:rect l="l" t="t" r="r" b="b"/>
                <a:pathLst>
                  <a:path w="1266" h="975" fill="none" extrusionOk="0">
                    <a:moveTo>
                      <a:pt x="1266" y="0"/>
                    </a:moveTo>
                    <a:lnTo>
                      <a:pt x="1266" y="0"/>
                    </a:lnTo>
                    <a:lnTo>
                      <a:pt x="1212" y="100"/>
                    </a:lnTo>
                    <a:lnTo>
                      <a:pt x="1151" y="200"/>
                    </a:lnTo>
                    <a:lnTo>
                      <a:pt x="1090" y="292"/>
                    </a:lnTo>
                    <a:lnTo>
                      <a:pt x="1021" y="384"/>
                    </a:lnTo>
                    <a:lnTo>
                      <a:pt x="952" y="468"/>
                    </a:lnTo>
                    <a:lnTo>
                      <a:pt x="875" y="552"/>
                    </a:lnTo>
                    <a:lnTo>
                      <a:pt x="806" y="621"/>
                    </a:lnTo>
                    <a:lnTo>
                      <a:pt x="722" y="690"/>
                    </a:lnTo>
                    <a:lnTo>
                      <a:pt x="645" y="752"/>
                    </a:lnTo>
                    <a:lnTo>
                      <a:pt x="561" y="805"/>
                    </a:lnTo>
                    <a:lnTo>
                      <a:pt x="476" y="851"/>
                    </a:lnTo>
                    <a:lnTo>
                      <a:pt x="384" y="897"/>
                    </a:lnTo>
                    <a:lnTo>
                      <a:pt x="292" y="928"/>
                    </a:lnTo>
                    <a:lnTo>
                      <a:pt x="200" y="951"/>
                    </a:lnTo>
                    <a:lnTo>
                      <a:pt x="101" y="966"/>
                    </a:lnTo>
                    <a:lnTo>
                      <a:pt x="1" y="974"/>
                    </a:lnTo>
                    <a:lnTo>
                      <a:pt x="1" y="974"/>
                    </a:lnTo>
                    <a:lnTo>
                      <a:pt x="9" y="974"/>
                    </a:lnTo>
                    <a:lnTo>
                      <a:pt x="9" y="974"/>
                    </a:lnTo>
                    <a:lnTo>
                      <a:pt x="101" y="966"/>
                    </a:lnTo>
                    <a:lnTo>
                      <a:pt x="200" y="951"/>
                    </a:lnTo>
                    <a:lnTo>
                      <a:pt x="292" y="928"/>
                    </a:lnTo>
                    <a:lnTo>
                      <a:pt x="384" y="897"/>
                    </a:lnTo>
                    <a:lnTo>
                      <a:pt x="469" y="859"/>
                    </a:lnTo>
                    <a:lnTo>
                      <a:pt x="553" y="813"/>
                    </a:lnTo>
                    <a:lnTo>
                      <a:pt x="637" y="759"/>
                    </a:lnTo>
                    <a:lnTo>
                      <a:pt x="714" y="698"/>
                    </a:lnTo>
                    <a:lnTo>
                      <a:pt x="791" y="629"/>
                    </a:lnTo>
                    <a:lnTo>
                      <a:pt x="867" y="560"/>
                    </a:lnTo>
                    <a:lnTo>
                      <a:pt x="944" y="483"/>
                    </a:lnTo>
                    <a:lnTo>
                      <a:pt x="1005" y="399"/>
                    </a:lnTo>
                    <a:lnTo>
                      <a:pt x="1074" y="307"/>
                    </a:lnTo>
                    <a:lnTo>
                      <a:pt x="1136" y="215"/>
                    </a:lnTo>
                    <a:lnTo>
                      <a:pt x="1197" y="123"/>
                    </a:lnTo>
                    <a:lnTo>
                      <a:pt x="1258" y="16"/>
                    </a:lnTo>
                    <a:lnTo>
                      <a:pt x="1258" y="16"/>
                    </a:lnTo>
                    <a:lnTo>
                      <a:pt x="1266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2253;p29">
                <a:extLst>
                  <a:ext uri="{FF2B5EF4-FFF2-40B4-BE49-F238E27FC236}">
                    <a16:creationId xmlns:a16="http://schemas.microsoft.com/office/drawing/2014/main" id="{90455330-9040-89CC-E87C-93E5E9180E46}"/>
                  </a:ext>
                </a:extLst>
              </p:cNvPr>
              <p:cNvSpPr/>
              <p:nvPr/>
            </p:nvSpPr>
            <p:spPr>
              <a:xfrm>
                <a:off x="6905230" y="1336128"/>
                <a:ext cx="30658" cy="33529"/>
              </a:xfrm>
              <a:custGeom>
                <a:avLst/>
                <a:gdLst/>
                <a:ahLst/>
                <a:cxnLst/>
                <a:rect l="l" t="t" r="r" b="b"/>
                <a:pathLst>
                  <a:path w="1634" h="1787" extrusionOk="0">
                    <a:moveTo>
                      <a:pt x="1450" y="0"/>
                    </a:moveTo>
                    <a:lnTo>
                      <a:pt x="1358" y="238"/>
                    </a:lnTo>
                    <a:lnTo>
                      <a:pt x="1250" y="453"/>
                    </a:lnTo>
                    <a:lnTo>
                      <a:pt x="1189" y="560"/>
                    </a:lnTo>
                    <a:lnTo>
                      <a:pt x="1128" y="652"/>
                    </a:lnTo>
                    <a:lnTo>
                      <a:pt x="1066" y="744"/>
                    </a:lnTo>
                    <a:lnTo>
                      <a:pt x="997" y="836"/>
                    </a:lnTo>
                    <a:lnTo>
                      <a:pt x="936" y="920"/>
                    </a:lnTo>
                    <a:lnTo>
                      <a:pt x="859" y="997"/>
                    </a:lnTo>
                    <a:lnTo>
                      <a:pt x="783" y="1066"/>
                    </a:lnTo>
                    <a:lnTo>
                      <a:pt x="706" y="1135"/>
                    </a:lnTo>
                    <a:lnTo>
                      <a:pt x="629" y="1196"/>
                    </a:lnTo>
                    <a:lnTo>
                      <a:pt x="545" y="1250"/>
                    </a:lnTo>
                    <a:lnTo>
                      <a:pt x="461" y="1296"/>
                    </a:lnTo>
                    <a:lnTo>
                      <a:pt x="376" y="1334"/>
                    </a:lnTo>
                    <a:lnTo>
                      <a:pt x="284" y="1365"/>
                    </a:lnTo>
                    <a:lnTo>
                      <a:pt x="192" y="1388"/>
                    </a:lnTo>
                    <a:lnTo>
                      <a:pt x="93" y="1403"/>
                    </a:lnTo>
                    <a:lnTo>
                      <a:pt x="1" y="1411"/>
                    </a:lnTo>
                    <a:lnTo>
                      <a:pt x="407" y="1518"/>
                    </a:lnTo>
                    <a:lnTo>
                      <a:pt x="813" y="1618"/>
                    </a:lnTo>
                    <a:lnTo>
                      <a:pt x="1220" y="1710"/>
                    </a:lnTo>
                    <a:lnTo>
                      <a:pt x="1634" y="1787"/>
                    </a:lnTo>
                    <a:lnTo>
                      <a:pt x="1542" y="874"/>
                    </a:lnTo>
                    <a:lnTo>
                      <a:pt x="1450" y="0"/>
                    </a:lnTo>
                    <a:close/>
                  </a:path>
                </a:pathLst>
              </a:custGeom>
              <a:solidFill>
                <a:srgbClr val="FF7E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2254;p29">
                <a:extLst>
                  <a:ext uri="{FF2B5EF4-FFF2-40B4-BE49-F238E27FC236}">
                    <a16:creationId xmlns:a16="http://schemas.microsoft.com/office/drawing/2014/main" id="{37A4081A-CE98-3D2D-D74F-5E0D60C8C958}"/>
                  </a:ext>
                </a:extLst>
              </p:cNvPr>
              <p:cNvSpPr/>
              <p:nvPr/>
            </p:nvSpPr>
            <p:spPr>
              <a:xfrm>
                <a:off x="6905230" y="1336128"/>
                <a:ext cx="30658" cy="33529"/>
              </a:xfrm>
              <a:custGeom>
                <a:avLst/>
                <a:gdLst/>
                <a:ahLst/>
                <a:cxnLst/>
                <a:rect l="l" t="t" r="r" b="b"/>
                <a:pathLst>
                  <a:path w="1634" h="1787" fill="none" extrusionOk="0">
                    <a:moveTo>
                      <a:pt x="1450" y="0"/>
                    </a:moveTo>
                    <a:lnTo>
                      <a:pt x="1450" y="0"/>
                    </a:lnTo>
                    <a:lnTo>
                      <a:pt x="1358" y="238"/>
                    </a:lnTo>
                    <a:lnTo>
                      <a:pt x="1250" y="453"/>
                    </a:lnTo>
                    <a:lnTo>
                      <a:pt x="1250" y="453"/>
                    </a:lnTo>
                    <a:lnTo>
                      <a:pt x="1189" y="560"/>
                    </a:lnTo>
                    <a:lnTo>
                      <a:pt x="1128" y="652"/>
                    </a:lnTo>
                    <a:lnTo>
                      <a:pt x="1066" y="744"/>
                    </a:lnTo>
                    <a:lnTo>
                      <a:pt x="997" y="836"/>
                    </a:lnTo>
                    <a:lnTo>
                      <a:pt x="936" y="920"/>
                    </a:lnTo>
                    <a:lnTo>
                      <a:pt x="859" y="997"/>
                    </a:lnTo>
                    <a:lnTo>
                      <a:pt x="783" y="1066"/>
                    </a:lnTo>
                    <a:lnTo>
                      <a:pt x="706" y="1135"/>
                    </a:lnTo>
                    <a:lnTo>
                      <a:pt x="629" y="1196"/>
                    </a:lnTo>
                    <a:lnTo>
                      <a:pt x="545" y="1250"/>
                    </a:lnTo>
                    <a:lnTo>
                      <a:pt x="461" y="1296"/>
                    </a:lnTo>
                    <a:lnTo>
                      <a:pt x="376" y="1334"/>
                    </a:lnTo>
                    <a:lnTo>
                      <a:pt x="284" y="1365"/>
                    </a:lnTo>
                    <a:lnTo>
                      <a:pt x="192" y="1388"/>
                    </a:lnTo>
                    <a:lnTo>
                      <a:pt x="93" y="1403"/>
                    </a:lnTo>
                    <a:lnTo>
                      <a:pt x="1" y="1411"/>
                    </a:lnTo>
                    <a:lnTo>
                      <a:pt x="1" y="1411"/>
                    </a:lnTo>
                    <a:lnTo>
                      <a:pt x="407" y="1518"/>
                    </a:lnTo>
                    <a:lnTo>
                      <a:pt x="813" y="1618"/>
                    </a:lnTo>
                    <a:lnTo>
                      <a:pt x="1220" y="1710"/>
                    </a:lnTo>
                    <a:lnTo>
                      <a:pt x="1634" y="1787"/>
                    </a:lnTo>
                    <a:lnTo>
                      <a:pt x="1634" y="1787"/>
                    </a:lnTo>
                    <a:lnTo>
                      <a:pt x="1542" y="874"/>
                    </a:lnTo>
                    <a:lnTo>
                      <a:pt x="1450" y="0"/>
                    </a:lnTo>
                    <a:lnTo>
                      <a:pt x="145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2255;p29">
                <a:extLst>
                  <a:ext uri="{FF2B5EF4-FFF2-40B4-BE49-F238E27FC236}">
                    <a16:creationId xmlns:a16="http://schemas.microsoft.com/office/drawing/2014/main" id="{3F530E1A-6770-E9AF-2CFE-529329BDC772}"/>
                  </a:ext>
                </a:extLst>
              </p:cNvPr>
              <p:cNvSpPr/>
              <p:nvPr/>
            </p:nvSpPr>
            <p:spPr>
              <a:xfrm>
                <a:off x="6612347" y="1280590"/>
                <a:ext cx="314478" cy="2176"/>
              </a:xfrm>
              <a:custGeom>
                <a:avLst/>
                <a:gdLst/>
                <a:ahLst/>
                <a:cxnLst/>
                <a:rect l="l" t="t" r="r" b="b"/>
                <a:pathLst>
                  <a:path w="16761" h="116" extrusionOk="0">
                    <a:moveTo>
                      <a:pt x="0" y="116"/>
                    </a:moveTo>
                    <a:lnTo>
                      <a:pt x="0" y="116"/>
                    </a:lnTo>
                    <a:lnTo>
                      <a:pt x="0" y="116"/>
                    </a:lnTo>
                    <a:lnTo>
                      <a:pt x="0" y="116"/>
                    </a:lnTo>
                    <a:lnTo>
                      <a:pt x="0" y="116"/>
                    </a:lnTo>
                    <a:close/>
                    <a:moveTo>
                      <a:pt x="0" y="108"/>
                    </a:moveTo>
                    <a:lnTo>
                      <a:pt x="0" y="108"/>
                    </a:lnTo>
                    <a:lnTo>
                      <a:pt x="0" y="108"/>
                    </a:lnTo>
                    <a:lnTo>
                      <a:pt x="0" y="108"/>
                    </a:lnTo>
                    <a:lnTo>
                      <a:pt x="0" y="108"/>
                    </a:lnTo>
                    <a:close/>
                    <a:moveTo>
                      <a:pt x="0" y="93"/>
                    </a:moveTo>
                    <a:lnTo>
                      <a:pt x="0" y="93"/>
                    </a:lnTo>
                    <a:lnTo>
                      <a:pt x="0" y="93"/>
                    </a:lnTo>
                    <a:lnTo>
                      <a:pt x="0" y="93"/>
                    </a:lnTo>
                    <a:lnTo>
                      <a:pt x="0" y="93"/>
                    </a:lnTo>
                    <a:close/>
                    <a:moveTo>
                      <a:pt x="0" y="93"/>
                    </a:moveTo>
                    <a:lnTo>
                      <a:pt x="0" y="93"/>
                    </a:lnTo>
                    <a:lnTo>
                      <a:pt x="0" y="93"/>
                    </a:lnTo>
                    <a:lnTo>
                      <a:pt x="0" y="93"/>
                    </a:lnTo>
                    <a:lnTo>
                      <a:pt x="0" y="93"/>
                    </a:lnTo>
                    <a:close/>
                    <a:moveTo>
                      <a:pt x="16761" y="24"/>
                    </a:moveTo>
                    <a:lnTo>
                      <a:pt x="16761" y="24"/>
                    </a:lnTo>
                    <a:lnTo>
                      <a:pt x="16761" y="32"/>
                    </a:lnTo>
                    <a:lnTo>
                      <a:pt x="16761" y="32"/>
                    </a:lnTo>
                    <a:lnTo>
                      <a:pt x="16761" y="32"/>
                    </a:lnTo>
                    <a:lnTo>
                      <a:pt x="16761" y="24"/>
                    </a:lnTo>
                    <a:close/>
                    <a:moveTo>
                      <a:pt x="16761" y="24"/>
                    </a:moveTo>
                    <a:lnTo>
                      <a:pt x="16761" y="24"/>
                    </a:lnTo>
                    <a:lnTo>
                      <a:pt x="16761" y="24"/>
                    </a:lnTo>
                    <a:lnTo>
                      <a:pt x="16761" y="24"/>
                    </a:lnTo>
                    <a:lnTo>
                      <a:pt x="16761" y="24"/>
                    </a:lnTo>
                    <a:close/>
                    <a:moveTo>
                      <a:pt x="16761" y="16"/>
                    </a:moveTo>
                    <a:lnTo>
                      <a:pt x="16761" y="16"/>
                    </a:lnTo>
                    <a:lnTo>
                      <a:pt x="16761" y="16"/>
                    </a:lnTo>
                    <a:lnTo>
                      <a:pt x="16761" y="16"/>
                    </a:lnTo>
                    <a:lnTo>
                      <a:pt x="16761" y="16"/>
                    </a:lnTo>
                    <a:close/>
                    <a:moveTo>
                      <a:pt x="16761" y="9"/>
                    </a:moveTo>
                    <a:lnTo>
                      <a:pt x="16761" y="9"/>
                    </a:lnTo>
                    <a:lnTo>
                      <a:pt x="16761" y="16"/>
                    </a:lnTo>
                    <a:lnTo>
                      <a:pt x="16761" y="16"/>
                    </a:lnTo>
                    <a:lnTo>
                      <a:pt x="16761" y="9"/>
                    </a:lnTo>
                    <a:close/>
                    <a:moveTo>
                      <a:pt x="16761" y="9"/>
                    </a:moveTo>
                    <a:lnTo>
                      <a:pt x="16761" y="9"/>
                    </a:lnTo>
                    <a:lnTo>
                      <a:pt x="16761" y="9"/>
                    </a:lnTo>
                    <a:lnTo>
                      <a:pt x="16761" y="9"/>
                    </a:lnTo>
                    <a:lnTo>
                      <a:pt x="16761" y="9"/>
                    </a:lnTo>
                    <a:close/>
                    <a:moveTo>
                      <a:pt x="16761" y="1"/>
                    </a:moveTo>
                    <a:lnTo>
                      <a:pt x="16761" y="1"/>
                    </a:lnTo>
                    <a:lnTo>
                      <a:pt x="16761" y="1"/>
                    </a:lnTo>
                    <a:lnTo>
                      <a:pt x="16761" y="1"/>
                    </a:lnTo>
                    <a:lnTo>
                      <a:pt x="16761" y="1"/>
                    </a:lnTo>
                    <a:close/>
                    <a:moveTo>
                      <a:pt x="16761" y="1"/>
                    </a:moveTo>
                    <a:lnTo>
                      <a:pt x="16761" y="1"/>
                    </a:lnTo>
                    <a:lnTo>
                      <a:pt x="16761" y="1"/>
                    </a:lnTo>
                    <a:lnTo>
                      <a:pt x="16761" y="1"/>
                    </a:lnTo>
                    <a:close/>
                  </a:path>
                </a:pathLst>
              </a:custGeom>
              <a:solidFill>
                <a:srgbClr val="FEAF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2256;p29">
                <a:extLst>
                  <a:ext uri="{FF2B5EF4-FFF2-40B4-BE49-F238E27FC236}">
                    <a16:creationId xmlns:a16="http://schemas.microsoft.com/office/drawing/2014/main" id="{CA46BC18-2592-4CAF-9468-7245AC534C39}"/>
                  </a:ext>
                </a:extLst>
              </p:cNvPr>
              <p:cNvSpPr/>
              <p:nvPr/>
            </p:nvSpPr>
            <p:spPr>
              <a:xfrm>
                <a:off x="6612347" y="1282748"/>
                <a:ext cx="19" cy="19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2257;p29">
                <a:extLst>
                  <a:ext uri="{FF2B5EF4-FFF2-40B4-BE49-F238E27FC236}">
                    <a16:creationId xmlns:a16="http://schemas.microsoft.com/office/drawing/2014/main" id="{7E310B39-87B4-941B-AB1F-0FA6BC7255E3}"/>
                  </a:ext>
                </a:extLst>
              </p:cNvPr>
              <p:cNvSpPr/>
              <p:nvPr/>
            </p:nvSpPr>
            <p:spPr>
              <a:xfrm>
                <a:off x="6612347" y="1282617"/>
                <a:ext cx="19" cy="19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2258;p29">
                <a:extLst>
                  <a:ext uri="{FF2B5EF4-FFF2-40B4-BE49-F238E27FC236}">
                    <a16:creationId xmlns:a16="http://schemas.microsoft.com/office/drawing/2014/main" id="{07C3757E-3CEF-0FDA-9429-D939F1309902}"/>
                  </a:ext>
                </a:extLst>
              </p:cNvPr>
              <p:cNvSpPr/>
              <p:nvPr/>
            </p:nvSpPr>
            <p:spPr>
              <a:xfrm>
                <a:off x="6612347" y="1282317"/>
                <a:ext cx="19" cy="19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2259;p29">
                <a:extLst>
                  <a:ext uri="{FF2B5EF4-FFF2-40B4-BE49-F238E27FC236}">
                    <a16:creationId xmlns:a16="http://schemas.microsoft.com/office/drawing/2014/main" id="{CBCD088D-486D-9869-CC13-E18A3DF86EEC}"/>
                  </a:ext>
                </a:extLst>
              </p:cNvPr>
              <p:cNvSpPr/>
              <p:nvPr/>
            </p:nvSpPr>
            <p:spPr>
              <a:xfrm>
                <a:off x="6612347" y="1282317"/>
                <a:ext cx="19" cy="19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2260;p29">
                <a:extLst>
                  <a:ext uri="{FF2B5EF4-FFF2-40B4-BE49-F238E27FC236}">
                    <a16:creationId xmlns:a16="http://schemas.microsoft.com/office/drawing/2014/main" id="{FB38F8BA-021B-9246-1916-2101A2FE2470}"/>
                  </a:ext>
                </a:extLst>
              </p:cNvPr>
              <p:cNvSpPr/>
              <p:nvPr/>
            </p:nvSpPr>
            <p:spPr>
              <a:xfrm>
                <a:off x="6926807" y="1281022"/>
                <a:ext cx="19" cy="169"/>
              </a:xfrm>
              <a:custGeom>
                <a:avLst/>
                <a:gdLst/>
                <a:ahLst/>
                <a:cxnLst/>
                <a:rect l="l" t="t" r="r" b="b"/>
                <a:pathLst>
                  <a:path w="1" h="9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9"/>
                    </a:lnTo>
                    <a:lnTo>
                      <a:pt x="1" y="9"/>
                    </a:lnTo>
                    <a:lnTo>
                      <a:pt x="1" y="9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2261;p29">
                <a:extLst>
                  <a:ext uri="{FF2B5EF4-FFF2-40B4-BE49-F238E27FC236}">
                    <a16:creationId xmlns:a16="http://schemas.microsoft.com/office/drawing/2014/main" id="{F75E41A8-C027-0FDA-9139-89C5FB73C8F0}"/>
                  </a:ext>
                </a:extLst>
              </p:cNvPr>
              <p:cNvSpPr/>
              <p:nvPr/>
            </p:nvSpPr>
            <p:spPr>
              <a:xfrm>
                <a:off x="6926807" y="1281022"/>
                <a:ext cx="19" cy="19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2262;p29">
                <a:extLst>
                  <a:ext uri="{FF2B5EF4-FFF2-40B4-BE49-F238E27FC236}">
                    <a16:creationId xmlns:a16="http://schemas.microsoft.com/office/drawing/2014/main" id="{E181259F-7169-2028-69D7-6DE5B0E544A1}"/>
                  </a:ext>
                </a:extLst>
              </p:cNvPr>
              <p:cNvSpPr/>
              <p:nvPr/>
            </p:nvSpPr>
            <p:spPr>
              <a:xfrm>
                <a:off x="6926807" y="1280891"/>
                <a:ext cx="19" cy="19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2263;p29">
                <a:extLst>
                  <a:ext uri="{FF2B5EF4-FFF2-40B4-BE49-F238E27FC236}">
                    <a16:creationId xmlns:a16="http://schemas.microsoft.com/office/drawing/2014/main" id="{82CC890F-9E2D-7521-74CB-8BFECD63A8C3}"/>
                  </a:ext>
                </a:extLst>
              </p:cNvPr>
              <p:cNvSpPr/>
              <p:nvPr/>
            </p:nvSpPr>
            <p:spPr>
              <a:xfrm>
                <a:off x="6926807" y="1280740"/>
                <a:ext cx="19" cy="169"/>
              </a:xfrm>
              <a:custGeom>
                <a:avLst/>
                <a:gdLst/>
                <a:ahLst/>
                <a:cxnLst/>
                <a:rect l="l" t="t" r="r" b="b"/>
                <a:pathLst>
                  <a:path w="1" h="9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8"/>
                    </a:lnTo>
                    <a:lnTo>
                      <a:pt x="1" y="8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2264;p29">
                <a:extLst>
                  <a:ext uri="{FF2B5EF4-FFF2-40B4-BE49-F238E27FC236}">
                    <a16:creationId xmlns:a16="http://schemas.microsoft.com/office/drawing/2014/main" id="{3438B08A-1BA8-25E8-83A6-056F0E419908}"/>
                  </a:ext>
                </a:extLst>
              </p:cNvPr>
              <p:cNvSpPr/>
              <p:nvPr/>
            </p:nvSpPr>
            <p:spPr>
              <a:xfrm>
                <a:off x="6926807" y="1280740"/>
                <a:ext cx="19" cy="19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2265;p29">
                <a:extLst>
                  <a:ext uri="{FF2B5EF4-FFF2-40B4-BE49-F238E27FC236}">
                    <a16:creationId xmlns:a16="http://schemas.microsoft.com/office/drawing/2014/main" id="{B8A9D6C6-20B2-F0BE-7F2E-7DA333E295C2}"/>
                  </a:ext>
                </a:extLst>
              </p:cNvPr>
              <p:cNvSpPr/>
              <p:nvPr/>
            </p:nvSpPr>
            <p:spPr>
              <a:xfrm>
                <a:off x="6926807" y="1280590"/>
                <a:ext cx="19" cy="19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2266;p29">
                <a:extLst>
                  <a:ext uri="{FF2B5EF4-FFF2-40B4-BE49-F238E27FC236}">
                    <a16:creationId xmlns:a16="http://schemas.microsoft.com/office/drawing/2014/main" id="{3211DEB6-2DFE-AD15-4285-6139BE12CC6F}"/>
                  </a:ext>
                </a:extLst>
              </p:cNvPr>
              <p:cNvSpPr/>
              <p:nvPr/>
            </p:nvSpPr>
            <p:spPr>
              <a:xfrm>
                <a:off x="6926807" y="1280590"/>
                <a:ext cx="19" cy="19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2267;p29">
                <a:extLst>
                  <a:ext uri="{FF2B5EF4-FFF2-40B4-BE49-F238E27FC236}">
                    <a16:creationId xmlns:a16="http://schemas.microsoft.com/office/drawing/2014/main" id="{14C5AD9C-72E1-B2D1-72A5-97B58ECD0AB0}"/>
                  </a:ext>
                </a:extLst>
              </p:cNvPr>
              <p:cNvSpPr/>
              <p:nvPr/>
            </p:nvSpPr>
            <p:spPr>
              <a:xfrm>
                <a:off x="6639384" y="1282898"/>
                <a:ext cx="23322" cy="32816"/>
              </a:xfrm>
              <a:custGeom>
                <a:avLst/>
                <a:gdLst/>
                <a:ahLst/>
                <a:cxnLst/>
                <a:rect l="l" t="t" r="r" b="b"/>
                <a:pathLst>
                  <a:path w="1243" h="1749" extrusionOk="0">
                    <a:moveTo>
                      <a:pt x="1243" y="384"/>
                    </a:moveTo>
                    <a:lnTo>
                      <a:pt x="1074" y="1749"/>
                    </a:lnTo>
                    <a:lnTo>
                      <a:pt x="1074" y="1749"/>
                    </a:lnTo>
                    <a:lnTo>
                      <a:pt x="1074" y="1749"/>
                    </a:lnTo>
                    <a:lnTo>
                      <a:pt x="1243" y="384"/>
                    </a:lnTo>
                    <a:close/>
                    <a:moveTo>
                      <a:pt x="1" y="1"/>
                    </a:moveTo>
                    <a:lnTo>
                      <a:pt x="607" y="1726"/>
                    </a:lnTo>
                    <a:lnTo>
                      <a:pt x="607" y="172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5BE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2268;p29">
                <a:extLst>
                  <a:ext uri="{FF2B5EF4-FFF2-40B4-BE49-F238E27FC236}">
                    <a16:creationId xmlns:a16="http://schemas.microsoft.com/office/drawing/2014/main" id="{13DDD176-733B-4AB3-8991-3DBAD0904E22}"/>
                  </a:ext>
                </a:extLst>
              </p:cNvPr>
              <p:cNvSpPr/>
              <p:nvPr/>
            </p:nvSpPr>
            <p:spPr>
              <a:xfrm>
                <a:off x="6659535" y="1290084"/>
                <a:ext cx="3171" cy="25630"/>
              </a:xfrm>
              <a:custGeom>
                <a:avLst/>
                <a:gdLst/>
                <a:ahLst/>
                <a:cxnLst/>
                <a:rect l="l" t="t" r="r" b="b"/>
                <a:pathLst>
                  <a:path w="169" h="1366" fill="none" extrusionOk="0">
                    <a:moveTo>
                      <a:pt x="169" y="1"/>
                    </a:moveTo>
                    <a:lnTo>
                      <a:pt x="0" y="1366"/>
                    </a:lnTo>
                    <a:lnTo>
                      <a:pt x="0" y="1366"/>
                    </a:lnTo>
                    <a:lnTo>
                      <a:pt x="0" y="1366"/>
                    </a:lnTo>
                    <a:lnTo>
                      <a:pt x="169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2269;p29">
                <a:extLst>
                  <a:ext uri="{FF2B5EF4-FFF2-40B4-BE49-F238E27FC236}">
                    <a16:creationId xmlns:a16="http://schemas.microsoft.com/office/drawing/2014/main" id="{8F6AC53E-5E84-99B8-E2C7-2625AF1A8425}"/>
                  </a:ext>
                </a:extLst>
              </p:cNvPr>
              <p:cNvSpPr/>
              <p:nvPr/>
            </p:nvSpPr>
            <p:spPr>
              <a:xfrm>
                <a:off x="6639384" y="1282898"/>
                <a:ext cx="11389" cy="32384"/>
              </a:xfrm>
              <a:custGeom>
                <a:avLst/>
                <a:gdLst/>
                <a:ahLst/>
                <a:cxnLst/>
                <a:rect l="l" t="t" r="r" b="b"/>
                <a:pathLst>
                  <a:path w="607" h="1726" fill="none" extrusionOk="0">
                    <a:moveTo>
                      <a:pt x="1" y="1"/>
                    </a:moveTo>
                    <a:lnTo>
                      <a:pt x="607" y="1726"/>
                    </a:lnTo>
                    <a:lnTo>
                      <a:pt x="607" y="1726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2270;p29">
                <a:extLst>
                  <a:ext uri="{FF2B5EF4-FFF2-40B4-BE49-F238E27FC236}">
                    <a16:creationId xmlns:a16="http://schemas.microsoft.com/office/drawing/2014/main" id="{98867143-D2E1-69AD-BCCE-AE8DF5FA2DF3}"/>
                  </a:ext>
                </a:extLst>
              </p:cNvPr>
              <p:cNvSpPr/>
              <p:nvPr/>
            </p:nvSpPr>
            <p:spPr>
              <a:xfrm>
                <a:off x="6612197" y="1192405"/>
                <a:ext cx="314628" cy="141582"/>
              </a:xfrm>
              <a:custGeom>
                <a:avLst/>
                <a:gdLst/>
                <a:ahLst/>
                <a:cxnLst/>
                <a:rect l="l" t="t" r="r" b="b"/>
                <a:pathLst>
                  <a:path w="16769" h="7546" extrusionOk="0">
                    <a:moveTo>
                      <a:pt x="3535" y="1"/>
                    </a:moveTo>
                    <a:lnTo>
                      <a:pt x="2930" y="9"/>
                    </a:lnTo>
                    <a:lnTo>
                      <a:pt x="2431" y="24"/>
                    </a:lnTo>
                    <a:lnTo>
                      <a:pt x="2132" y="32"/>
                    </a:lnTo>
                    <a:lnTo>
                      <a:pt x="1810" y="47"/>
                    </a:lnTo>
                    <a:lnTo>
                      <a:pt x="1649" y="346"/>
                    </a:lnTo>
                    <a:lnTo>
                      <a:pt x="1496" y="653"/>
                    </a:lnTo>
                    <a:lnTo>
                      <a:pt x="1335" y="967"/>
                    </a:lnTo>
                    <a:lnTo>
                      <a:pt x="1181" y="1289"/>
                    </a:lnTo>
                    <a:lnTo>
                      <a:pt x="1036" y="1611"/>
                    </a:lnTo>
                    <a:lnTo>
                      <a:pt x="890" y="1941"/>
                    </a:lnTo>
                    <a:lnTo>
                      <a:pt x="752" y="2270"/>
                    </a:lnTo>
                    <a:lnTo>
                      <a:pt x="622" y="2592"/>
                    </a:lnTo>
                    <a:lnTo>
                      <a:pt x="499" y="2914"/>
                    </a:lnTo>
                    <a:lnTo>
                      <a:pt x="392" y="3229"/>
                    </a:lnTo>
                    <a:lnTo>
                      <a:pt x="292" y="3528"/>
                    </a:lnTo>
                    <a:lnTo>
                      <a:pt x="208" y="3812"/>
                    </a:lnTo>
                    <a:lnTo>
                      <a:pt x="131" y="4088"/>
                    </a:lnTo>
                    <a:lnTo>
                      <a:pt x="77" y="4341"/>
                    </a:lnTo>
                    <a:lnTo>
                      <a:pt x="31" y="4578"/>
                    </a:lnTo>
                    <a:lnTo>
                      <a:pt x="8" y="4793"/>
                    </a:lnTo>
                    <a:lnTo>
                      <a:pt x="8" y="4808"/>
                    </a:lnTo>
                    <a:lnTo>
                      <a:pt x="8" y="4816"/>
                    </a:lnTo>
                    <a:lnTo>
                      <a:pt x="1" y="4824"/>
                    </a:lnTo>
                    <a:lnTo>
                      <a:pt x="85" y="4762"/>
                    </a:lnTo>
                    <a:lnTo>
                      <a:pt x="185" y="4716"/>
                    </a:lnTo>
                    <a:lnTo>
                      <a:pt x="284" y="4686"/>
                    </a:lnTo>
                    <a:lnTo>
                      <a:pt x="392" y="4678"/>
                    </a:lnTo>
                    <a:lnTo>
                      <a:pt x="553" y="4670"/>
                    </a:lnTo>
                    <a:lnTo>
                      <a:pt x="691" y="4678"/>
                    </a:lnTo>
                    <a:lnTo>
                      <a:pt x="821" y="4686"/>
                    </a:lnTo>
                    <a:lnTo>
                      <a:pt x="944" y="4693"/>
                    </a:lnTo>
                    <a:lnTo>
                      <a:pt x="1059" y="4709"/>
                    </a:lnTo>
                    <a:lnTo>
                      <a:pt x="1166" y="4732"/>
                    </a:lnTo>
                    <a:lnTo>
                      <a:pt x="1266" y="4762"/>
                    </a:lnTo>
                    <a:lnTo>
                      <a:pt x="1358" y="4785"/>
                    </a:lnTo>
                    <a:lnTo>
                      <a:pt x="1450" y="4824"/>
                    </a:lnTo>
                    <a:lnTo>
                      <a:pt x="2056" y="6549"/>
                    </a:lnTo>
                    <a:lnTo>
                      <a:pt x="2117" y="6556"/>
                    </a:lnTo>
                    <a:lnTo>
                      <a:pt x="2523" y="6572"/>
                    </a:lnTo>
                    <a:lnTo>
                      <a:pt x="2692" y="5207"/>
                    </a:lnTo>
                    <a:lnTo>
                      <a:pt x="2799" y="5161"/>
                    </a:lnTo>
                    <a:lnTo>
                      <a:pt x="2907" y="5100"/>
                    </a:lnTo>
                    <a:lnTo>
                      <a:pt x="2999" y="5023"/>
                    </a:lnTo>
                    <a:lnTo>
                      <a:pt x="3098" y="4939"/>
                    </a:lnTo>
                    <a:lnTo>
                      <a:pt x="3183" y="4839"/>
                    </a:lnTo>
                    <a:lnTo>
                      <a:pt x="3275" y="4732"/>
                    </a:lnTo>
                    <a:lnTo>
                      <a:pt x="3351" y="4617"/>
                    </a:lnTo>
                    <a:lnTo>
                      <a:pt x="3436" y="4494"/>
                    </a:lnTo>
                    <a:lnTo>
                      <a:pt x="3505" y="4364"/>
                    </a:lnTo>
                    <a:lnTo>
                      <a:pt x="3581" y="4226"/>
                    </a:lnTo>
                    <a:lnTo>
                      <a:pt x="3650" y="4080"/>
                    </a:lnTo>
                    <a:lnTo>
                      <a:pt x="3712" y="3934"/>
                    </a:lnTo>
                    <a:lnTo>
                      <a:pt x="3827" y="3635"/>
                    </a:lnTo>
                    <a:lnTo>
                      <a:pt x="3934" y="3336"/>
                    </a:lnTo>
                    <a:lnTo>
                      <a:pt x="4026" y="3037"/>
                    </a:lnTo>
                    <a:lnTo>
                      <a:pt x="4103" y="2753"/>
                    </a:lnTo>
                    <a:lnTo>
                      <a:pt x="4164" y="2493"/>
                    </a:lnTo>
                    <a:lnTo>
                      <a:pt x="4218" y="2263"/>
                    </a:lnTo>
                    <a:lnTo>
                      <a:pt x="4287" y="1918"/>
                    </a:lnTo>
                    <a:lnTo>
                      <a:pt x="4310" y="1787"/>
                    </a:lnTo>
                    <a:lnTo>
                      <a:pt x="4310" y="3367"/>
                    </a:lnTo>
                    <a:lnTo>
                      <a:pt x="12636" y="3367"/>
                    </a:lnTo>
                    <a:lnTo>
                      <a:pt x="12743" y="3666"/>
                    </a:lnTo>
                    <a:lnTo>
                      <a:pt x="12858" y="3957"/>
                    </a:lnTo>
                    <a:lnTo>
                      <a:pt x="12920" y="4103"/>
                    </a:lnTo>
                    <a:lnTo>
                      <a:pt x="12989" y="4241"/>
                    </a:lnTo>
                    <a:lnTo>
                      <a:pt x="13058" y="4379"/>
                    </a:lnTo>
                    <a:lnTo>
                      <a:pt x="13134" y="4502"/>
                    </a:lnTo>
                    <a:lnTo>
                      <a:pt x="13211" y="4624"/>
                    </a:lnTo>
                    <a:lnTo>
                      <a:pt x="13295" y="4739"/>
                    </a:lnTo>
                    <a:lnTo>
                      <a:pt x="13380" y="4847"/>
                    </a:lnTo>
                    <a:lnTo>
                      <a:pt x="13472" y="4939"/>
                    </a:lnTo>
                    <a:lnTo>
                      <a:pt x="13564" y="5031"/>
                    </a:lnTo>
                    <a:lnTo>
                      <a:pt x="13663" y="5100"/>
                    </a:lnTo>
                    <a:lnTo>
                      <a:pt x="13763" y="5161"/>
                    </a:lnTo>
                    <a:lnTo>
                      <a:pt x="13863" y="5207"/>
                    </a:lnTo>
                    <a:lnTo>
                      <a:pt x="14162" y="7545"/>
                    </a:lnTo>
                    <a:lnTo>
                      <a:pt x="15235" y="4939"/>
                    </a:lnTo>
                    <a:lnTo>
                      <a:pt x="15327" y="4885"/>
                    </a:lnTo>
                    <a:lnTo>
                      <a:pt x="15435" y="4831"/>
                    </a:lnTo>
                    <a:lnTo>
                      <a:pt x="15557" y="4785"/>
                    </a:lnTo>
                    <a:lnTo>
                      <a:pt x="15688" y="4747"/>
                    </a:lnTo>
                    <a:lnTo>
                      <a:pt x="15833" y="4716"/>
                    </a:lnTo>
                    <a:lnTo>
                      <a:pt x="15994" y="4693"/>
                    </a:lnTo>
                    <a:lnTo>
                      <a:pt x="16171" y="4678"/>
                    </a:lnTo>
                    <a:lnTo>
                      <a:pt x="16362" y="4670"/>
                    </a:lnTo>
                    <a:lnTo>
                      <a:pt x="16523" y="4678"/>
                    </a:lnTo>
                    <a:lnTo>
                      <a:pt x="16592" y="4678"/>
                    </a:lnTo>
                    <a:lnTo>
                      <a:pt x="16654" y="4693"/>
                    </a:lnTo>
                    <a:lnTo>
                      <a:pt x="16715" y="4709"/>
                    </a:lnTo>
                    <a:lnTo>
                      <a:pt x="16769" y="4732"/>
                    </a:lnTo>
                    <a:lnTo>
                      <a:pt x="16769" y="4724"/>
                    </a:lnTo>
                    <a:lnTo>
                      <a:pt x="16769" y="4716"/>
                    </a:lnTo>
                    <a:lnTo>
                      <a:pt x="16769" y="4709"/>
                    </a:lnTo>
                    <a:lnTo>
                      <a:pt x="16769" y="4701"/>
                    </a:lnTo>
                    <a:lnTo>
                      <a:pt x="16753" y="4548"/>
                    </a:lnTo>
                    <a:lnTo>
                      <a:pt x="16730" y="4379"/>
                    </a:lnTo>
                    <a:lnTo>
                      <a:pt x="16700" y="4210"/>
                    </a:lnTo>
                    <a:lnTo>
                      <a:pt x="16661" y="4026"/>
                    </a:lnTo>
                    <a:lnTo>
                      <a:pt x="16562" y="3635"/>
                    </a:lnTo>
                    <a:lnTo>
                      <a:pt x="16447" y="3213"/>
                    </a:lnTo>
                    <a:lnTo>
                      <a:pt x="16301" y="2784"/>
                    </a:lnTo>
                    <a:lnTo>
                      <a:pt x="16148" y="2332"/>
                    </a:lnTo>
                    <a:lnTo>
                      <a:pt x="15971" y="1872"/>
                    </a:lnTo>
                    <a:lnTo>
                      <a:pt x="15787" y="1419"/>
                    </a:lnTo>
                    <a:lnTo>
                      <a:pt x="15672" y="1427"/>
                    </a:lnTo>
                    <a:lnTo>
                      <a:pt x="15427" y="1442"/>
                    </a:lnTo>
                    <a:lnTo>
                      <a:pt x="14975" y="1442"/>
                    </a:lnTo>
                    <a:lnTo>
                      <a:pt x="14752" y="1435"/>
                    </a:lnTo>
                    <a:lnTo>
                      <a:pt x="14530" y="1419"/>
                    </a:lnTo>
                    <a:lnTo>
                      <a:pt x="14315" y="1404"/>
                    </a:lnTo>
                    <a:lnTo>
                      <a:pt x="13878" y="1358"/>
                    </a:lnTo>
                    <a:lnTo>
                      <a:pt x="13441" y="1289"/>
                    </a:lnTo>
                    <a:lnTo>
                      <a:pt x="13004" y="1220"/>
                    </a:lnTo>
                    <a:lnTo>
                      <a:pt x="12567" y="1136"/>
                    </a:lnTo>
                    <a:lnTo>
                      <a:pt x="12130" y="1044"/>
                    </a:lnTo>
                    <a:lnTo>
                      <a:pt x="11701" y="944"/>
                    </a:lnTo>
                    <a:lnTo>
                      <a:pt x="10827" y="745"/>
                    </a:lnTo>
                    <a:lnTo>
                      <a:pt x="10397" y="653"/>
                    </a:lnTo>
                    <a:lnTo>
                      <a:pt x="9960" y="561"/>
                    </a:lnTo>
                    <a:lnTo>
                      <a:pt x="9523" y="476"/>
                    </a:lnTo>
                    <a:lnTo>
                      <a:pt x="9086" y="400"/>
                    </a:lnTo>
                    <a:lnTo>
                      <a:pt x="8657" y="338"/>
                    </a:lnTo>
                    <a:lnTo>
                      <a:pt x="8220" y="292"/>
                    </a:lnTo>
                    <a:lnTo>
                      <a:pt x="7047" y="193"/>
                    </a:lnTo>
                    <a:lnTo>
                      <a:pt x="6464" y="139"/>
                    </a:lnTo>
                    <a:lnTo>
                      <a:pt x="5881" y="93"/>
                    </a:lnTo>
                    <a:lnTo>
                      <a:pt x="5291" y="55"/>
                    </a:lnTo>
                    <a:lnTo>
                      <a:pt x="4708" y="32"/>
                    </a:lnTo>
                    <a:lnTo>
                      <a:pt x="4118" y="9"/>
                    </a:lnTo>
                    <a:lnTo>
                      <a:pt x="3535" y="1"/>
                    </a:lnTo>
                    <a:close/>
                  </a:path>
                </a:pathLst>
              </a:custGeom>
              <a:solidFill>
                <a:srgbClr val="FF7E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2271;p29">
                <a:extLst>
                  <a:ext uri="{FF2B5EF4-FFF2-40B4-BE49-F238E27FC236}">
                    <a16:creationId xmlns:a16="http://schemas.microsoft.com/office/drawing/2014/main" id="{F92886F5-11A1-EED5-F3E1-56A3A9E6DC57}"/>
                  </a:ext>
                </a:extLst>
              </p:cNvPr>
              <p:cNvSpPr/>
              <p:nvPr/>
            </p:nvSpPr>
            <p:spPr>
              <a:xfrm>
                <a:off x="6612197" y="1192405"/>
                <a:ext cx="314628" cy="141582"/>
              </a:xfrm>
              <a:custGeom>
                <a:avLst/>
                <a:gdLst/>
                <a:ahLst/>
                <a:cxnLst/>
                <a:rect l="l" t="t" r="r" b="b"/>
                <a:pathLst>
                  <a:path w="16769" h="7546" fill="none" extrusionOk="0">
                    <a:moveTo>
                      <a:pt x="3535" y="1"/>
                    </a:moveTo>
                    <a:lnTo>
                      <a:pt x="3535" y="1"/>
                    </a:lnTo>
                    <a:lnTo>
                      <a:pt x="2930" y="9"/>
                    </a:lnTo>
                    <a:lnTo>
                      <a:pt x="2930" y="9"/>
                    </a:lnTo>
                    <a:lnTo>
                      <a:pt x="2431" y="24"/>
                    </a:lnTo>
                    <a:lnTo>
                      <a:pt x="2132" y="32"/>
                    </a:lnTo>
                    <a:lnTo>
                      <a:pt x="1810" y="47"/>
                    </a:lnTo>
                    <a:lnTo>
                      <a:pt x="1810" y="47"/>
                    </a:lnTo>
                    <a:lnTo>
                      <a:pt x="1649" y="346"/>
                    </a:lnTo>
                    <a:lnTo>
                      <a:pt x="1496" y="653"/>
                    </a:lnTo>
                    <a:lnTo>
                      <a:pt x="1335" y="967"/>
                    </a:lnTo>
                    <a:lnTo>
                      <a:pt x="1181" y="1289"/>
                    </a:lnTo>
                    <a:lnTo>
                      <a:pt x="1036" y="1611"/>
                    </a:lnTo>
                    <a:lnTo>
                      <a:pt x="890" y="1941"/>
                    </a:lnTo>
                    <a:lnTo>
                      <a:pt x="752" y="2270"/>
                    </a:lnTo>
                    <a:lnTo>
                      <a:pt x="622" y="2592"/>
                    </a:lnTo>
                    <a:lnTo>
                      <a:pt x="499" y="2914"/>
                    </a:lnTo>
                    <a:lnTo>
                      <a:pt x="392" y="3229"/>
                    </a:lnTo>
                    <a:lnTo>
                      <a:pt x="292" y="3528"/>
                    </a:lnTo>
                    <a:lnTo>
                      <a:pt x="208" y="3812"/>
                    </a:lnTo>
                    <a:lnTo>
                      <a:pt x="131" y="4088"/>
                    </a:lnTo>
                    <a:lnTo>
                      <a:pt x="77" y="4341"/>
                    </a:lnTo>
                    <a:lnTo>
                      <a:pt x="31" y="4578"/>
                    </a:lnTo>
                    <a:lnTo>
                      <a:pt x="8" y="4793"/>
                    </a:lnTo>
                    <a:lnTo>
                      <a:pt x="8" y="4793"/>
                    </a:lnTo>
                    <a:lnTo>
                      <a:pt x="8" y="4793"/>
                    </a:lnTo>
                    <a:lnTo>
                      <a:pt x="8" y="4793"/>
                    </a:lnTo>
                    <a:lnTo>
                      <a:pt x="8" y="4793"/>
                    </a:lnTo>
                    <a:lnTo>
                      <a:pt x="8" y="4793"/>
                    </a:lnTo>
                    <a:lnTo>
                      <a:pt x="8" y="4793"/>
                    </a:lnTo>
                    <a:lnTo>
                      <a:pt x="8" y="4793"/>
                    </a:lnTo>
                    <a:lnTo>
                      <a:pt x="8" y="4808"/>
                    </a:lnTo>
                    <a:lnTo>
                      <a:pt x="8" y="4808"/>
                    </a:lnTo>
                    <a:lnTo>
                      <a:pt x="8" y="4808"/>
                    </a:lnTo>
                    <a:lnTo>
                      <a:pt x="8" y="4808"/>
                    </a:lnTo>
                    <a:lnTo>
                      <a:pt x="8" y="4816"/>
                    </a:lnTo>
                    <a:lnTo>
                      <a:pt x="8" y="4816"/>
                    </a:lnTo>
                    <a:lnTo>
                      <a:pt x="8" y="4816"/>
                    </a:lnTo>
                    <a:lnTo>
                      <a:pt x="8" y="4816"/>
                    </a:lnTo>
                    <a:lnTo>
                      <a:pt x="1" y="4824"/>
                    </a:lnTo>
                    <a:lnTo>
                      <a:pt x="1" y="4824"/>
                    </a:lnTo>
                    <a:lnTo>
                      <a:pt x="85" y="4762"/>
                    </a:lnTo>
                    <a:lnTo>
                      <a:pt x="185" y="4716"/>
                    </a:lnTo>
                    <a:lnTo>
                      <a:pt x="284" y="4686"/>
                    </a:lnTo>
                    <a:lnTo>
                      <a:pt x="392" y="4678"/>
                    </a:lnTo>
                    <a:lnTo>
                      <a:pt x="392" y="4678"/>
                    </a:lnTo>
                    <a:lnTo>
                      <a:pt x="553" y="4670"/>
                    </a:lnTo>
                    <a:lnTo>
                      <a:pt x="553" y="4670"/>
                    </a:lnTo>
                    <a:lnTo>
                      <a:pt x="691" y="4678"/>
                    </a:lnTo>
                    <a:lnTo>
                      <a:pt x="821" y="4686"/>
                    </a:lnTo>
                    <a:lnTo>
                      <a:pt x="944" y="4693"/>
                    </a:lnTo>
                    <a:lnTo>
                      <a:pt x="1059" y="4709"/>
                    </a:lnTo>
                    <a:lnTo>
                      <a:pt x="1166" y="4732"/>
                    </a:lnTo>
                    <a:lnTo>
                      <a:pt x="1266" y="4762"/>
                    </a:lnTo>
                    <a:lnTo>
                      <a:pt x="1358" y="4785"/>
                    </a:lnTo>
                    <a:lnTo>
                      <a:pt x="1450" y="4824"/>
                    </a:lnTo>
                    <a:lnTo>
                      <a:pt x="1450" y="4824"/>
                    </a:lnTo>
                    <a:lnTo>
                      <a:pt x="2056" y="6549"/>
                    </a:lnTo>
                    <a:lnTo>
                      <a:pt x="2056" y="6549"/>
                    </a:lnTo>
                    <a:lnTo>
                      <a:pt x="2117" y="6556"/>
                    </a:lnTo>
                    <a:lnTo>
                      <a:pt x="2117" y="6556"/>
                    </a:lnTo>
                    <a:lnTo>
                      <a:pt x="2523" y="6572"/>
                    </a:lnTo>
                    <a:lnTo>
                      <a:pt x="2692" y="5207"/>
                    </a:lnTo>
                    <a:lnTo>
                      <a:pt x="2692" y="5207"/>
                    </a:lnTo>
                    <a:lnTo>
                      <a:pt x="2799" y="5161"/>
                    </a:lnTo>
                    <a:lnTo>
                      <a:pt x="2907" y="5100"/>
                    </a:lnTo>
                    <a:lnTo>
                      <a:pt x="2999" y="5023"/>
                    </a:lnTo>
                    <a:lnTo>
                      <a:pt x="3098" y="4939"/>
                    </a:lnTo>
                    <a:lnTo>
                      <a:pt x="3183" y="4839"/>
                    </a:lnTo>
                    <a:lnTo>
                      <a:pt x="3275" y="4732"/>
                    </a:lnTo>
                    <a:lnTo>
                      <a:pt x="3351" y="4617"/>
                    </a:lnTo>
                    <a:lnTo>
                      <a:pt x="3436" y="4494"/>
                    </a:lnTo>
                    <a:lnTo>
                      <a:pt x="3505" y="4364"/>
                    </a:lnTo>
                    <a:lnTo>
                      <a:pt x="3581" y="4226"/>
                    </a:lnTo>
                    <a:lnTo>
                      <a:pt x="3650" y="4080"/>
                    </a:lnTo>
                    <a:lnTo>
                      <a:pt x="3712" y="3934"/>
                    </a:lnTo>
                    <a:lnTo>
                      <a:pt x="3827" y="3635"/>
                    </a:lnTo>
                    <a:lnTo>
                      <a:pt x="3934" y="3336"/>
                    </a:lnTo>
                    <a:lnTo>
                      <a:pt x="4026" y="3037"/>
                    </a:lnTo>
                    <a:lnTo>
                      <a:pt x="4103" y="2753"/>
                    </a:lnTo>
                    <a:lnTo>
                      <a:pt x="4164" y="2493"/>
                    </a:lnTo>
                    <a:lnTo>
                      <a:pt x="4218" y="2263"/>
                    </a:lnTo>
                    <a:lnTo>
                      <a:pt x="4287" y="1918"/>
                    </a:lnTo>
                    <a:lnTo>
                      <a:pt x="4310" y="1787"/>
                    </a:lnTo>
                    <a:lnTo>
                      <a:pt x="4310" y="3367"/>
                    </a:lnTo>
                    <a:lnTo>
                      <a:pt x="12636" y="3367"/>
                    </a:lnTo>
                    <a:lnTo>
                      <a:pt x="12636" y="3367"/>
                    </a:lnTo>
                    <a:lnTo>
                      <a:pt x="12743" y="3666"/>
                    </a:lnTo>
                    <a:lnTo>
                      <a:pt x="12858" y="3957"/>
                    </a:lnTo>
                    <a:lnTo>
                      <a:pt x="12920" y="4103"/>
                    </a:lnTo>
                    <a:lnTo>
                      <a:pt x="12989" y="4241"/>
                    </a:lnTo>
                    <a:lnTo>
                      <a:pt x="13058" y="4379"/>
                    </a:lnTo>
                    <a:lnTo>
                      <a:pt x="13134" y="4502"/>
                    </a:lnTo>
                    <a:lnTo>
                      <a:pt x="13211" y="4624"/>
                    </a:lnTo>
                    <a:lnTo>
                      <a:pt x="13295" y="4739"/>
                    </a:lnTo>
                    <a:lnTo>
                      <a:pt x="13380" y="4847"/>
                    </a:lnTo>
                    <a:lnTo>
                      <a:pt x="13472" y="4939"/>
                    </a:lnTo>
                    <a:lnTo>
                      <a:pt x="13564" y="5031"/>
                    </a:lnTo>
                    <a:lnTo>
                      <a:pt x="13663" y="5100"/>
                    </a:lnTo>
                    <a:lnTo>
                      <a:pt x="13763" y="5161"/>
                    </a:lnTo>
                    <a:lnTo>
                      <a:pt x="13863" y="5207"/>
                    </a:lnTo>
                    <a:lnTo>
                      <a:pt x="14162" y="7545"/>
                    </a:lnTo>
                    <a:lnTo>
                      <a:pt x="15235" y="4939"/>
                    </a:lnTo>
                    <a:lnTo>
                      <a:pt x="15235" y="4939"/>
                    </a:lnTo>
                    <a:lnTo>
                      <a:pt x="15327" y="4885"/>
                    </a:lnTo>
                    <a:lnTo>
                      <a:pt x="15435" y="4831"/>
                    </a:lnTo>
                    <a:lnTo>
                      <a:pt x="15557" y="4785"/>
                    </a:lnTo>
                    <a:lnTo>
                      <a:pt x="15688" y="4747"/>
                    </a:lnTo>
                    <a:lnTo>
                      <a:pt x="15833" y="4716"/>
                    </a:lnTo>
                    <a:lnTo>
                      <a:pt x="15994" y="4693"/>
                    </a:lnTo>
                    <a:lnTo>
                      <a:pt x="16171" y="4678"/>
                    </a:lnTo>
                    <a:lnTo>
                      <a:pt x="16362" y="4670"/>
                    </a:lnTo>
                    <a:lnTo>
                      <a:pt x="16362" y="4670"/>
                    </a:lnTo>
                    <a:lnTo>
                      <a:pt x="16523" y="4678"/>
                    </a:lnTo>
                    <a:lnTo>
                      <a:pt x="16523" y="4678"/>
                    </a:lnTo>
                    <a:lnTo>
                      <a:pt x="16592" y="4678"/>
                    </a:lnTo>
                    <a:lnTo>
                      <a:pt x="16654" y="4693"/>
                    </a:lnTo>
                    <a:lnTo>
                      <a:pt x="16715" y="4709"/>
                    </a:lnTo>
                    <a:lnTo>
                      <a:pt x="16769" y="4732"/>
                    </a:lnTo>
                    <a:lnTo>
                      <a:pt x="16769" y="4732"/>
                    </a:lnTo>
                    <a:lnTo>
                      <a:pt x="16769" y="4724"/>
                    </a:lnTo>
                    <a:lnTo>
                      <a:pt x="16769" y="4724"/>
                    </a:lnTo>
                    <a:lnTo>
                      <a:pt x="16769" y="4724"/>
                    </a:lnTo>
                    <a:lnTo>
                      <a:pt x="16769" y="4724"/>
                    </a:lnTo>
                    <a:lnTo>
                      <a:pt x="16769" y="4724"/>
                    </a:lnTo>
                    <a:lnTo>
                      <a:pt x="16769" y="4724"/>
                    </a:lnTo>
                    <a:lnTo>
                      <a:pt x="16769" y="4716"/>
                    </a:lnTo>
                    <a:lnTo>
                      <a:pt x="16769" y="4716"/>
                    </a:lnTo>
                    <a:lnTo>
                      <a:pt x="16769" y="4716"/>
                    </a:lnTo>
                    <a:lnTo>
                      <a:pt x="16769" y="4716"/>
                    </a:lnTo>
                    <a:lnTo>
                      <a:pt x="16769" y="4716"/>
                    </a:lnTo>
                    <a:lnTo>
                      <a:pt x="16769" y="4716"/>
                    </a:lnTo>
                    <a:lnTo>
                      <a:pt x="16769" y="4709"/>
                    </a:lnTo>
                    <a:lnTo>
                      <a:pt x="16769" y="4709"/>
                    </a:lnTo>
                    <a:lnTo>
                      <a:pt x="16769" y="4709"/>
                    </a:lnTo>
                    <a:lnTo>
                      <a:pt x="16769" y="4709"/>
                    </a:lnTo>
                    <a:lnTo>
                      <a:pt x="16769" y="4709"/>
                    </a:lnTo>
                    <a:lnTo>
                      <a:pt x="16769" y="4709"/>
                    </a:lnTo>
                    <a:lnTo>
                      <a:pt x="16769" y="4701"/>
                    </a:lnTo>
                    <a:lnTo>
                      <a:pt x="16769" y="4701"/>
                    </a:lnTo>
                    <a:lnTo>
                      <a:pt x="16769" y="4701"/>
                    </a:lnTo>
                    <a:lnTo>
                      <a:pt x="16769" y="4701"/>
                    </a:lnTo>
                    <a:lnTo>
                      <a:pt x="16769" y="4701"/>
                    </a:lnTo>
                    <a:lnTo>
                      <a:pt x="16769" y="4701"/>
                    </a:lnTo>
                    <a:lnTo>
                      <a:pt x="16769" y="4701"/>
                    </a:lnTo>
                    <a:lnTo>
                      <a:pt x="16753" y="4548"/>
                    </a:lnTo>
                    <a:lnTo>
                      <a:pt x="16730" y="4379"/>
                    </a:lnTo>
                    <a:lnTo>
                      <a:pt x="16700" y="4210"/>
                    </a:lnTo>
                    <a:lnTo>
                      <a:pt x="16661" y="4026"/>
                    </a:lnTo>
                    <a:lnTo>
                      <a:pt x="16562" y="3635"/>
                    </a:lnTo>
                    <a:lnTo>
                      <a:pt x="16447" y="3213"/>
                    </a:lnTo>
                    <a:lnTo>
                      <a:pt x="16301" y="2784"/>
                    </a:lnTo>
                    <a:lnTo>
                      <a:pt x="16148" y="2332"/>
                    </a:lnTo>
                    <a:lnTo>
                      <a:pt x="15971" y="1872"/>
                    </a:lnTo>
                    <a:lnTo>
                      <a:pt x="15787" y="1419"/>
                    </a:lnTo>
                    <a:lnTo>
                      <a:pt x="15787" y="1419"/>
                    </a:lnTo>
                    <a:lnTo>
                      <a:pt x="15672" y="1427"/>
                    </a:lnTo>
                    <a:lnTo>
                      <a:pt x="15672" y="1427"/>
                    </a:lnTo>
                    <a:lnTo>
                      <a:pt x="15427" y="1442"/>
                    </a:lnTo>
                    <a:lnTo>
                      <a:pt x="15189" y="1442"/>
                    </a:lnTo>
                    <a:lnTo>
                      <a:pt x="15189" y="1442"/>
                    </a:lnTo>
                    <a:lnTo>
                      <a:pt x="14975" y="1442"/>
                    </a:lnTo>
                    <a:lnTo>
                      <a:pt x="14752" y="1435"/>
                    </a:lnTo>
                    <a:lnTo>
                      <a:pt x="14530" y="1419"/>
                    </a:lnTo>
                    <a:lnTo>
                      <a:pt x="14315" y="1404"/>
                    </a:lnTo>
                    <a:lnTo>
                      <a:pt x="13878" y="1358"/>
                    </a:lnTo>
                    <a:lnTo>
                      <a:pt x="13441" y="1289"/>
                    </a:lnTo>
                    <a:lnTo>
                      <a:pt x="13004" y="1220"/>
                    </a:lnTo>
                    <a:lnTo>
                      <a:pt x="12567" y="1136"/>
                    </a:lnTo>
                    <a:lnTo>
                      <a:pt x="12130" y="1044"/>
                    </a:lnTo>
                    <a:lnTo>
                      <a:pt x="11701" y="944"/>
                    </a:lnTo>
                    <a:lnTo>
                      <a:pt x="10827" y="745"/>
                    </a:lnTo>
                    <a:lnTo>
                      <a:pt x="10397" y="653"/>
                    </a:lnTo>
                    <a:lnTo>
                      <a:pt x="9960" y="561"/>
                    </a:lnTo>
                    <a:lnTo>
                      <a:pt x="9523" y="476"/>
                    </a:lnTo>
                    <a:lnTo>
                      <a:pt x="9086" y="400"/>
                    </a:lnTo>
                    <a:lnTo>
                      <a:pt x="8657" y="338"/>
                    </a:lnTo>
                    <a:lnTo>
                      <a:pt x="8220" y="292"/>
                    </a:lnTo>
                    <a:lnTo>
                      <a:pt x="8220" y="292"/>
                    </a:lnTo>
                    <a:lnTo>
                      <a:pt x="7047" y="193"/>
                    </a:lnTo>
                    <a:lnTo>
                      <a:pt x="6464" y="139"/>
                    </a:lnTo>
                    <a:lnTo>
                      <a:pt x="5881" y="93"/>
                    </a:lnTo>
                    <a:lnTo>
                      <a:pt x="5291" y="55"/>
                    </a:lnTo>
                    <a:lnTo>
                      <a:pt x="4708" y="32"/>
                    </a:lnTo>
                    <a:lnTo>
                      <a:pt x="4118" y="9"/>
                    </a:lnTo>
                    <a:lnTo>
                      <a:pt x="3535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2272;p29">
                <a:extLst>
                  <a:ext uri="{FF2B5EF4-FFF2-40B4-BE49-F238E27FC236}">
                    <a16:creationId xmlns:a16="http://schemas.microsoft.com/office/drawing/2014/main" id="{A3336AFE-B565-388F-5FC7-D852A48E5000}"/>
                  </a:ext>
                </a:extLst>
              </p:cNvPr>
              <p:cNvSpPr/>
              <p:nvPr/>
            </p:nvSpPr>
            <p:spPr>
              <a:xfrm>
                <a:off x="6525889" y="1010725"/>
                <a:ext cx="480639" cy="230610"/>
              </a:xfrm>
              <a:custGeom>
                <a:avLst/>
                <a:gdLst/>
                <a:ahLst/>
                <a:cxnLst/>
                <a:rect l="l" t="t" r="r" b="b"/>
                <a:pathLst>
                  <a:path w="25617" h="12291" extrusionOk="0">
                    <a:moveTo>
                      <a:pt x="16799" y="0"/>
                    </a:moveTo>
                    <a:lnTo>
                      <a:pt x="16523" y="8"/>
                    </a:lnTo>
                    <a:lnTo>
                      <a:pt x="16247" y="23"/>
                    </a:lnTo>
                    <a:lnTo>
                      <a:pt x="15971" y="46"/>
                    </a:lnTo>
                    <a:lnTo>
                      <a:pt x="15695" y="69"/>
                    </a:lnTo>
                    <a:lnTo>
                      <a:pt x="15419" y="100"/>
                    </a:lnTo>
                    <a:lnTo>
                      <a:pt x="15151" y="138"/>
                    </a:lnTo>
                    <a:lnTo>
                      <a:pt x="14606" y="215"/>
                    </a:lnTo>
                    <a:lnTo>
                      <a:pt x="14077" y="315"/>
                    </a:lnTo>
                    <a:lnTo>
                      <a:pt x="13564" y="422"/>
                    </a:lnTo>
                    <a:lnTo>
                      <a:pt x="13065" y="537"/>
                    </a:lnTo>
                    <a:lnTo>
                      <a:pt x="12605" y="660"/>
                    </a:lnTo>
                    <a:lnTo>
                      <a:pt x="12168" y="782"/>
                    </a:lnTo>
                    <a:lnTo>
                      <a:pt x="11762" y="897"/>
                    </a:lnTo>
                    <a:lnTo>
                      <a:pt x="11401" y="1012"/>
                    </a:lnTo>
                    <a:lnTo>
                      <a:pt x="10811" y="1212"/>
                    </a:lnTo>
                    <a:lnTo>
                      <a:pt x="10428" y="1350"/>
                    </a:lnTo>
                    <a:lnTo>
                      <a:pt x="10290" y="1396"/>
                    </a:lnTo>
                    <a:lnTo>
                      <a:pt x="10037" y="1311"/>
                    </a:lnTo>
                    <a:lnTo>
                      <a:pt x="9791" y="1235"/>
                    </a:lnTo>
                    <a:lnTo>
                      <a:pt x="9538" y="1166"/>
                    </a:lnTo>
                    <a:lnTo>
                      <a:pt x="9293" y="1097"/>
                    </a:lnTo>
                    <a:lnTo>
                      <a:pt x="9048" y="1043"/>
                    </a:lnTo>
                    <a:lnTo>
                      <a:pt x="8802" y="989"/>
                    </a:lnTo>
                    <a:lnTo>
                      <a:pt x="8565" y="943"/>
                    </a:lnTo>
                    <a:lnTo>
                      <a:pt x="8327" y="905"/>
                    </a:lnTo>
                    <a:lnTo>
                      <a:pt x="8089" y="867"/>
                    </a:lnTo>
                    <a:lnTo>
                      <a:pt x="7852" y="844"/>
                    </a:lnTo>
                    <a:lnTo>
                      <a:pt x="7622" y="821"/>
                    </a:lnTo>
                    <a:lnTo>
                      <a:pt x="7392" y="805"/>
                    </a:lnTo>
                    <a:lnTo>
                      <a:pt x="7169" y="790"/>
                    </a:lnTo>
                    <a:lnTo>
                      <a:pt x="6947" y="782"/>
                    </a:lnTo>
                    <a:lnTo>
                      <a:pt x="6725" y="782"/>
                    </a:lnTo>
                    <a:lnTo>
                      <a:pt x="6510" y="790"/>
                    </a:lnTo>
                    <a:lnTo>
                      <a:pt x="6295" y="798"/>
                    </a:lnTo>
                    <a:lnTo>
                      <a:pt x="6080" y="813"/>
                    </a:lnTo>
                    <a:lnTo>
                      <a:pt x="5866" y="828"/>
                    </a:lnTo>
                    <a:lnTo>
                      <a:pt x="5666" y="851"/>
                    </a:lnTo>
                    <a:lnTo>
                      <a:pt x="5459" y="882"/>
                    </a:lnTo>
                    <a:lnTo>
                      <a:pt x="5260" y="913"/>
                    </a:lnTo>
                    <a:lnTo>
                      <a:pt x="4869" y="989"/>
                    </a:lnTo>
                    <a:lnTo>
                      <a:pt x="4486" y="1074"/>
                    </a:lnTo>
                    <a:lnTo>
                      <a:pt x="4118" y="1181"/>
                    </a:lnTo>
                    <a:lnTo>
                      <a:pt x="3765" y="1304"/>
                    </a:lnTo>
                    <a:lnTo>
                      <a:pt x="3428" y="1434"/>
                    </a:lnTo>
                    <a:lnTo>
                      <a:pt x="3106" y="1572"/>
                    </a:lnTo>
                    <a:lnTo>
                      <a:pt x="2791" y="1725"/>
                    </a:lnTo>
                    <a:lnTo>
                      <a:pt x="2492" y="1886"/>
                    </a:lnTo>
                    <a:lnTo>
                      <a:pt x="2216" y="2055"/>
                    </a:lnTo>
                    <a:lnTo>
                      <a:pt x="1948" y="2232"/>
                    </a:lnTo>
                    <a:lnTo>
                      <a:pt x="1703" y="2416"/>
                    </a:lnTo>
                    <a:lnTo>
                      <a:pt x="1473" y="2607"/>
                    </a:lnTo>
                    <a:lnTo>
                      <a:pt x="1258" y="2799"/>
                    </a:lnTo>
                    <a:lnTo>
                      <a:pt x="1059" y="2991"/>
                    </a:lnTo>
                    <a:lnTo>
                      <a:pt x="882" y="3190"/>
                    </a:lnTo>
                    <a:lnTo>
                      <a:pt x="721" y="3389"/>
                    </a:lnTo>
                    <a:lnTo>
                      <a:pt x="576" y="3589"/>
                    </a:lnTo>
                    <a:lnTo>
                      <a:pt x="453" y="3788"/>
                    </a:lnTo>
                    <a:lnTo>
                      <a:pt x="346" y="3980"/>
                    </a:lnTo>
                    <a:lnTo>
                      <a:pt x="261" y="4171"/>
                    </a:lnTo>
                    <a:lnTo>
                      <a:pt x="200" y="4363"/>
                    </a:lnTo>
                    <a:lnTo>
                      <a:pt x="146" y="4539"/>
                    </a:lnTo>
                    <a:lnTo>
                      <a:pt x="115" y="4723"/>
                    </a:lnTo>
                    <a:lnTo>
                      <a:pt x="92" y="4892"/>
                    </a:lnTo>
                    <a:lnTo>
                      <a:pt x="85" y="5068"/>
                    </a:lnTo>
                    <a:lnTo>
                      <a:pt x="92" y="5229"/>
                    </a:lnTo>
                    <a:lnTo>
                      <a:pt x="108" y="5390"/>
                    </a:lnTo>
                    <a:lnTo>
                      <a:pt x="131" y="5544"/>
                    </a:lnTo>
                    <a:lnTo>
                      <a:pt x="169" y="5697"/>
                    </a:lnTo>
                    <a:lnTo>
                      <a:pt x="207" y="5843"/>
                    </a:lnTo>
                    <a:lnTo>
                      <a:pt x="261" y="5981"/>
                    </a:lnTo>
                    <a:lnTo>
                      <a:pt x="315" y="6119"/>
                    </a:lnTo>
                    <a:lnTo>
                      <a:pt x="384" y="6249"/>
                    </a:lnTo>
                    <a:lnTo>
                      <a:pt x="445" y="6372"/>
                    </a:lnTo>
                    <a:lnTo>
                      <a:pt x="522" y="6494"/>
                    </a:lnTo>
                    <a:lnTo>
                      <a:pt x="599" y="6609"/>
                    </a:lnTo>
                    <a:lnTo>
                      <a:pt x="675" y="6717"/>
                    </a:lnTo>
                    <a:lnTo>
                      <a:pt x="836" y="6916"/>
                    </a:lnTo>
                    <a:lnTo>
                      <a:pt x="997" y="7092"/>
                    </a:lnTo>
                    <a:lnTo>
                      <a:pt x="1151" y="7238"/>
                    </a:lnTo>
                    <a:lnTo>
                      <a:pt x="1289" y="7361"/>
                    </a:lnTo>
                    <a:lnTo>
                      <a:pt x="1411" y="7460"/>
                    </a:lnTo>
                    <a:lnTo>
                      <a:pt x="1503" y="7529"/>
                    </a:lnTo>
                    <a:lnTo>
                      <a:pt x="1588" y="7591"/>
                    </a:lnTo>
                    <a:lnTo>
                      <a:pt x="1465" y="7706"/>
                    </a:lnTo>
                    <a:lnTo>
                      <a:pt x="1335" y="7836"/>
                    </a:lnTo>
                    <a:lnTo>
                      <a:pt x="1166" y="8013"/>
                    </a:lnTo>
                    <a:lnTo>
                      <a:pt x="982" y="8235"/>
                    </a:lnTo>
                    <a:lnTo>
                      <a:pt x="783" y="8480"/>
                    </a:lnTo>
                    <a:lnTo>
                      <a:pt x="683" y="8618"/>
                    </a:lnTo>
                    <a:lnTo>
                      <a:pt x="583" y="8764"/>
                    </a:lnTo>
                    <a:lnTo>
                      <a:pt x="491" y="8910"/>
                    </a:lnTo>
                    <a:lnTo>
                      <a:pt x="399" y="9063"/>
                    </a:lnTo>
                    <a:lnTo>
                      <a:pt x="315" y="9224"/>
                    </a:lnTo>
                    <a:lnTo>
                      <a:pt x="238" y="9385"/>
                    </a:lnTo>
                    <a:lnTo>
                      <a:pt x="169" y="9554"/>
                    </a:lnTo>
                    <a:lnTo>
                      <a:pt x="108" y="9722"/>
                    </a:lnTo>
                    <a:lnTo>
                      <a:pt x="62" y="9891"/>
                    </a:lnTo>
                    <a:lnTo>
                      <a:pt x="23" y="10067"/>
                    </a:lnTo>
                    <a:lnTo>
                      <a:pt x="0" y="10236"/>
                    </a:lnTo>
                    <a:lnTo>
                      <a:pt x="0" y="10412"/>
                    </a:lnTo>
                    <a:lnTo>
                      <a:pt x="8" y="10581"/>
                    </a:lnTo>
                    <a:lnTo>
                      <a:pt x="23" y="10673"/>
                    </a:lnTo>
                    <a:lnTo>
                      <a:pt x="39" y="10757"/>
                    </a:lnTo>
                    <a:lnTo>
                      <a:pt x="62" y="10842"/>
                    </a:lnTo>
                    <a:lnTo>
                      <a:pt x="92" y="10926"/>
                    </a:lnTo>
                    <a:lnTo>
                      <a:pt x="123" y="11010"/>
                    </a:lnTo>
                    <a:lnTo>
                      <a:pt x="161" y="11087"/>
                    </a:lnTo>
                    <a:lnTo>
                      <a:pt x="207" y="11171"/>
                    </a:lnTo>
                    <a:lnTo>
                      <a:pt x="253" y="11256"/>
                    </a:lnTo>
                    <a:lnTo>
                      <a:pt x="315" y="11332"/>
                    </a:lnTo>
                    <a:lnTo>
                      <a:pt x="376" y="11417"/>
                    </a:lnTo>
                    <a:lnTo>
                      <a:pt x="445" y="11493"/>
                    </a:lnTo>
                    <a:lnTo>
                      <a:pt x="522" y="11570"/>
                    </a:lnTo>
                    <a:lnTo>
                      <a:pt x="599" y="11647"/>
                    </a:lnTo>
                    <a:lnTo>
                      <a:pt x="691" y="11716"/>
                    </a:lnTo>
                    <a:lnTo>
                      <a:pt x="783" y="11792"/>
                    </a:lnTo>
                    <a:lnTo>
                      <a:pt x="882" y="11854"/>
                    </a:lnTo>
                    <a:lnTo>
                      <a:pt x="974" y="11915"/>
                    </a:lnTo>
                    <a:lnTo>
                      <a:pt x="1074" y="11969"/>
                    </a:lnTo>
                    <a:lnTo>
                      <a:pt x="1174" y="12022"/>
                    </a:lnTo>
                    <a:lnTo>
                      <a:pt x="1273" y="12068"/>
                    </a:lnTo>
                    <a:lnTo>
                      <a:pt x="1373" y="12107"/>
                    </a:lnTo>
                    <a:lnTo>
                      <a:pt x="1480" y="12145"/>
                    </a:lnTo>
                    <a:lnTo>
                      <a:pt x="1687" y="12206"/>
                    </a:lnTo>
                    <a:lnTo>
                      <a:pt x="1902" y="12245"/>
                    </a:lnTo>
                    <a:lnTo>
                      <a:pt x="2117" y="12275"/>
                    </a:lnTo>
                    <a:lnTo>
                      <a:pt x="2331" y="12291"/>
                    </a:lnTo>
                    <a:lnTo>
                      <a:pt x="2546" y="12291"/>
                    </a:lnTo>
                    <a:lnTo>
                      <a:pt x="2761" y="12283"/>
                    </a:lnTo>
                    <a:lnTo>
                      <a:pt x="2975" y="12260"/>
                    </a:lnTo>
                    <a:lnTo>
                      <a:pt x="3190" y="12222"/>
                    </a:lnTo>
                    <a:lnTo>
                      <a:pt x="3405" y="12183"/>
                    </a:lnTo>
                    <a:lnTo>
                      <a:pt x="3612" y="12137"/>
                    </a:lnTo>
                    <a:lnTo>
                      <a:pt x="3811" y="12076"/>
                    </a:lnTo>
                    <a:lnTo>
                      <a:pt x="4010" y="12015"/>
                    </a:lnTo>
                    <a:lnTo>
                      <a:pt x="4202" y="11953"/>
                    </a:lnTo>
                    <a:lnTo>
                      <a:pt x="4386" y="11877"/>
                    </a:lnTo>
                    <a:lnTo>
                      <a:pt x="4570" y="11808"/>
                    </a:lnTo>
                    <a:lnTo>
                      <a:pt x="4739" y="11731"/>
                    </a:lnTo>
                    <a:lnTo>
                      <a:pt x="5053" y="11585"/>
                    </a:lnTo>
                    <a:lnTo>
                      <a:pt x="5321" y="11447"/>
                    </a:lnTo>
                    <a:lnTo>
                      <a:pt x="5544" y="11325"/>
                    </a:lnTo>
                    <a:lnTo>
                      <a:pt x="5712" y="11225"/>
                    </a:lnTo>
                    <a:lnTo>
                      <a:pt x="5850" y="11133"/>
                    </a:lnTo>
                    <a:lnTo>
                      <a:pt x="6410" y="11110"/>
                    </a:lnTo>
                    <a:lnTo>
                      <a:pt x="7905" y="11049"/>
                    </a:lnTo>
                    <a:lnTo>
                      <a:pt x="10029" y="10964"/>
                    </a:lnTo>
                    <a:lnTo>
                      <a:pt x="11240" y="10926"/>
                    </a:lnTo>
                    <a:lnTo>
                      <a:pt x="12490" y="10888"/>
                    </a:lnTo>
                    <a:lnTo>
                      <a:pt x="13755" y="10857"/>
                    </a:lnTo>
                    <a:lnTo>
                      <a:pt x="14997" y="10834"/>
                    </a:lnTo>
                    <a:lnTo>
                      <a:pt x="16170" y="10826"/>
                    </a:lnTo>
                    <a:lnTo>
                      <a:pt x="17244" y="10834"/>
                    </a:lnTo>
                    <a:lnTo>
                      <a:pt x="17734" y="10842"/>
                    </a:lnTo>
                    <a:lnTo>
                      <a:pt x="18187" y="10857"/>
                    </a:lnTo>
                    <a:lnTo>
                      <a:pt x="18593" y="10872"/>
                    </a:lnTo>
                    <a:lnTo>
                      <a:pt x="18946" y="10895"/>
                    </a:lnTo>
                    <a:lnTo>
                      <a:pt x="19253" y="10926"/>
                    </a:lnTo>
                    <a:lnTo>
                      <a:pt x="19506" y="10957"/>
                    </a:lnTo>
                    <a:lnTo>
                      <a:pt x="19605" y="10980"/>
                    </a:lnTo>
                    <a:lnTo>
                      <a:pt x="19690" y="10995"/>
                    </a:lnTo>
                    <a:lnTo>
                      <a:pt x="19759" y="11018"/>
                    </a:lnTo>
                    <a:lnTo>
                      <a:pt x="19805" y="11049"/>
                    </a:lnTo>
                    <a:lnTo>
                      <a:pt x="20019" y="11164"/>
                    </a:lnTo>
                    <a:lnTo>
                      <a:pt x="20303" y="11302"/>
                    </a:lnTo>
                    <a:lnTo>
                      <a:pt x="20464" y="11371"/>
                    </a:lnTo>
                    <a:lnTo>
                      <a:pt x="20648" y="11447"/>
                    </a:lnTo>
                    <a:lnTo>
                      <a:pt x="20840" y="11516"/>
                    </a:lnTo>
                    <a:lnTo>
                      <a:pt x="21047" y="11593"/>
                    </a:lnTo>
                    <a:lnTo>
                      <a:pt x="21261" y="11662"/>
                    </a:lnTo>
                    <a:lnTo>
                      <a:pt x="21484" y="11723"/>
                    </a:lnTo>
                    <a:lnTo>
                      <a:pt x="21714" y="11785"/>
                    </a:lnTo>
                    <a:lnTo>
                      <a:pt x="21951" y="11838"/>
                    </a:lnTo>
                    <a:lnTo>
                      <a:pt x="22189" y="11877"/>
                    </a:lnTo>
                    <a:lnTo>
                      <a:pt x="22434" y="11915"/>
                    </a:lnTo>
                    <a:lnTo>
                      <a:pt x="22680" y="11938"/>
                    </a:lnTo>
                    <a:lnTo>
                      <a:pt x="22917" y="11946"/>
                    </a:lnTo>
                    <a:lnTo>
                      <a:pt x="23163" y="11938"/>
                    </a:lnTo>
                    <a:lnTo>
                      <a:pt x="23400" y="11915"/>
                    </a:lnTo>
                    <a:lnTo>
                      <a:pt x="23515" y="11900"/>
                    </a:lnTo>
                    <a:lnTo>
                      <a:pt x="23638" y="11877"/>
                    </a:lnTo>
                    <a:lnTo>
                      <a:pt x="23753" y="11854"/>
                    </a:lnTo>
                    <a:lnTo>
                      <a:pt x="23860" y="11823"/>
                    </a:lnTo>
                    <a:lnTo>
                      <a:pt x="23975" y="11785"/>
                    </a:lnTo>
                    <a:lnTo>
                      <a:pt x="24083" y="11746"/>
                    </a:lnTo>
                    <a:lnTo>
                      <a:pt x="24190" y="11700"/>
                    </a:lnTo>
                    <a:lnTo>
                      <a:pt x="24297" y="11647"/>
                    </a:lnTo>
                    <a:lnTo>
                      <a:pt x="24397" y="11593"/>
                    </a:lnTo>
                    <a:lnTo>
                      <a:pt x="24497" y="11532"/>
                    </a:lnTo>
                    <a:lnTo>
                      <a:pt x="24589" y="11463"/>
                    </a:lnTo>
                    <a:lnTo>
                      <a:pt x="24688" y="11386"/>
                    </a:lnTo>
                    <a:lnTo>
                      <a:pt x="24773" y="11302"/>
                    </a:lnTo>
                    <a:lnTo>
                      <a:pt x="24857" y="11217"/>
                    </a:lnTo>
                    <a:lnTo>
                      <a:pt x="24941" y="11125"/>
                    </a:lnTo>
                    <a:lnTo>
                      <a:pt x="25018" y="11018"/>
                    </a:lnTo>
                    <a:lnTo>
                      <a:pt x="25095" y="10911"/>
                    </a:lnTo>
                    <a:lnTo>
                      <a:pt x="25164" y="10796"/>
                    </a:lnTo>
                    <a:lnTo>
                      <a:pt x="25233" y="10673"/>
                    </a:lnTo>
                    <a:lnTo>
                      <a:pt x="25294" y="10543"/>
                    </a:lnTo>
                    <a:lnTo>
                      <a:pt x="25348" y="10405"/>
                    </a:lnTo>
                    <a:lnTo>
                      <a:pt x="25402" y="10259"/>
                    </a:lnTo>
                    <a:lnTo>
                      <a:pt x="25448" y="10106"/>
                    </a:lnTo>
                    <a:lnTo>
                      <a:pt x="25486" y="9945"/>
                    </a:lnTo>
                    <a:lnTo>
                      <a:pt x="25524" y="9768"/>
                    </a:lnTo>
                    <a:lnTo>
                      <a:pt x="25555" y="9592"/>
                    </a:lnTo>
                    <a:lnTo>
                      <a:pt x="25578" y="9400"/>
                    </a:lnTo>
                    <a:lnTo>
                      <a:pt x="25593" y="9209"/>
                    </a:lnTo>
                    <a:lnTo>
                      <a:pt x="25609" y="9009"/>
                    </a:lnTo>
                    <a:lnTo>
                      <a:pt x="25616" y="8818"/>
                    </a:lnTo>
                    <a:lnTo>
                      <a:pt x="25609" y="8626"/>
                    </a:lnTo>
                    <a:lnTo>
                      <a:pt x="25609" y="8442"/>
                    </a:lnTo>
                    <a:lnTo>
                      <a:pt x="25593" y="8266"/>
                    </a:lnTo>
                    <a:lnTo>
                      <a:pt x="25578" y="8097"/>
                    </a:lnTo>
                    <a:lnTo>
                      <a:pt x="25555" y="7936"/>
                    </a:lnTo>
                    <a:lnTo>
                      <a:pt x="25524" y="7775"/>
                    </a:lnTo>
                    <a:lnTo>
                      <a:pt x="25494" y="7622"/>
                    </a:lnTo>
                    <a:lnTo>
                      <a:pt x="25455" y="7468"/>
                    </a:lnTo>
                    <a:lnTo>
                      <a:pt x="25417" y="7330"/>
                    </a:lnTo>
                    <a:lnTo>
                      <a:pt x="25371" y="7184"/>
                    </a:lnTo>
                    <a:lnTo>
                      <a:pt x="25317" y="7054"/>
                    </a:lnTo>
                    <a:lnTo>
                      <a:pt x="25263" y="6924"/>
                    </a:lnTo>
                    <a:lnTo>
                      <a:pt x="25210" y="6801"/>
                    </a:lnTo>
                    <a:lnTo>
                      <a:pt x="25148" y="6678"/>
                    </a:lnTo>
                    <a:lnTo>
                      <a:pt x="25079" y="6563"/>
                    </a:lnTo>
                    <a:lnTo>
                      <a:pt x="25018" y="6456"/>
                    </a:lnTo>
                    <a:lnTo>
                      <a:pt x="24941" y="6349"/>
                    </a:lnTo>
                    <a:lnTo>
                      <a:pt x="24872" y="6249"/>
                    </a:lnTo>
                    <a:lnTo>
                      <a:pt x="24719" y="6057"/>
                    </a:lnTo>
                    <a:lnTo>
                      <a:pt x="24558" y="5881"/>
                    </a:lnTo>
                    <a:lnTo>
                      <a:pt x="24389" y="5720"/>
                    </a:lnTo>
                    <a:lnTo>
                      <a:pt x="24213" y="5574"/>
                    </a:lnTo>
                    <a:lnTo>
                      <a:pt x="24029" y="5444"/>
                    </a:lnTo>
                    <a:lnTo>
                      <a:pt x="23853" y="5321"/>
                    </a:lnTo>
                    <a:lnTo>
                      <a:pt x="23669" y="5222"/>
                    </a:lnTo>
                    <a:lnTo>
                      <a:pt x="23485" y="5122"/>
                    </a:lnTo>
                    <a:lnTo>
                      <a:pt x="23308" y="5045"/>
                    </a:lnTo>
                    <a:lnTo>
                      <a:pt x="23132" y="4969"/>
                    </a:lnTo>
                    <a:lnTo>
                      <a:pt x="22963" y="4907"/>
                    </a:lnTo>
                    <a:lnTo>
                      <a:pt x="22795" y="4854"/>
                    </a:lnTo>
                    <a:lnTo>
                      <a:pt x="22641" y="4815"/>
                    </a:lnTo>
                    <a:lnTo>
                      <a:pt x="22496" y="4777"/>
                    </a:lnTo>
                    <a:lnTo>
                      <a:pt x="22243" y="4723"/>
                    </a:lnTo>
                    <a:lnTo>
                      <a:pt x="22043" y="4693"/>
                    </a:lnTo>
                    <a:lnTo>
                      <a:pt x="21875" y="4670"/>
                    </a:lnTo>
                    <a:lnTo>
                      <a:pt x="21882" y="4309"/>
                    </a:lnTo>
                    <a:lnTo>
                      <a:pt x="21875" y="3957"/>
                    </a:lnTo>
                    <a:lnTo>
                      <a:pt x="21852" y="3627"/>
                    </a:lnTo>
                    <a:lnTo>
                      <a:pt x="21836" y="3466"/>
                    </a:lnTo>
                    <a:lnTo>
                      <a:pt x="21813" y="3313"/>
                    </a:lnTo>
                    <a:lnTo>
                      <a:pt x="21790" y="3159"/>
                    </a:lnTo>
                    <a:lnTo>
                      <a:pt x="21760" y="3014"/>
                    </a:lnTo>
                    <a:lnTo>
                      <a:pt x="21729" y="2876"/>
                    </a:lnTo>
                    <a:lnTo>
                      <a:pt x="21691" y="2738"/>
                    </a:lnTo>
                    <a:lnTo>
                      <a:pt x="21645" y="2607"/>
                    </a:lnTo>
                    <a:lnTo>
                      <a:pt x="21606" y="2477"/>
                    </a:lnTo>
                    <a:lnTo>
                      <a:pt x="21553" y="2347"/>
                    </a:lnTo>
                    <a:lnTo>
                      <a:pt x="21499" y="2224"/>
                    </a:lnTo>
                    <a:lnTo>
                      <a:pt x="21445" y="2109"/>
                    </a:lnTo>
                    <a:lnTo>
                      <a:pt x="21392" y="1994"/>
                    </a:lnTo>
                    <a:lnTo>
                      <a:pt x="21323" y="1886"/>
                    </a:lnTo>
                    <a:lnTo>
                      <a:pt x="21261" y="1779"/>
                    </a:lnTo>
                    <a:lnTo>
                      <a:pt x="21192" y="1672"/>
                    </a:lnTo>
                    <a:lnTo>
                      <a:pt x="21123" y="1572"/>
                    </a:lnTo>
                    <a:lnTo>
                      <a:pt x="20970" y="1388"/>
                    </a:lnTo>
                    <a:lnTo>
                      <a:pt x="20809" y="1212"/>
                    </a:lnTo>
                    <a:lnTo>
                      <a:pt x="20633" y="1051"/>
                    </a:lnTo>
                    <a:lnTo>
                      <a:pt x="20449" y="905"/>
                    </a:lnTo>
                    <a:lnTo>
                      <a:pt x="20249" y="775"/>
                    </a:lnTo>
                    <a:lnTo>
                      <a:pt x="20050" y="652"/>
                    </a:lnTo>
                    <a:lnTo>
                      <a:pt x="19835" y="537"/>
                    </a:lnTo>
                    <a:lnTo>
                      <a:pt x="19613" y="445"/>
                    </a:lnTo>
                    <a:lnTo>
                      <a:pt x="19383" y="353"/>
                    </a:lnTo>
                    <a:lnTo>
                      <a:pt x="19145" y="276"/>
                    </a:lnTo>
                    <a:lnTo>
                      <a:pt x="18907" y="207"/>
                    </a:lnTo>
                    <a:lnTo>
                      <a:pt x="18662" y="154"/>
                    </a:lnTo>
                    <a:lnTo>
                      <a:pt x="18401" y="108"/>
                    </a:lnTo>
                    <a:lnTo>
                      <a:pt x="18148" y="69"/>
                    </a:lnTo>
                    <a:lnTo>
                      <a:pt x="17888" y="39"/>
                    </a:lnTo>
                    <a:lnTo>
                      <a:pt x="17619" y="16"/>
                    </a:lnTo>
                    <a:lnTo>
                      <a:pt x="17351" y="8"/>
                    </a:lnTo>
                    <a:lnTo>
                      <a:pt x="17075" y="0"/>
                    </a:lnTo>
                    <a:close/>
                  </a:path>
                </a:pathLst>
              </a:custGeom>
              <a:solidFill>
                <a:srgbClr val="EAE3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2273;p29">
                <a:extLst>
                  <a:ext uri="{FF2B5EF4-FFF2-40B4-BE49-F238E27FC236}">
                    <a16:creationId xmlns:a16="http://schemas.microsoft.com/office/drawing/2014/main" id="{FF5631C3-283E-621F-B3EB-DA566AB49112}"/>
                  </a:ext>
                </a:extLst>
              </p:cNvPr>
              <p:cNvSpPr/>
              <p:nvPr/>
            </p:nvSpPr>
            <p:spPr>
              <a:xfrm>
                <a:off x="6612197" y="1166081"/>
                <a:ext cx="323972" cy="87490"/>
              </a:xfrm>
              <a:custGeom>
                <a:avLst/>
                <a:gdLst/>
                <a:ahLst/>
                <a:cxnLst/>
                <a:rect l="l" t="t" r="r" b="b"/>
                <a:pathLst>
                  <a:path w="17267" h="4663" extrusionOk="0">
                    <a:moveTo>
                      <a:pt x="9255" y="1"/>
                    </a:moveTo>
                    <a:lnTo>
                      <a:pt x="8557" y="16"/>
                    </a:lnTo>
                    <a:lnTo>
                      <a:pt x="8197" y="32"/>
                    </a:lnTo>
                    <a:lnTo>
                      <a:pt x="7836" y="55"/>
                    </a:lnTo>
                    <a:lnTo>
                      <a:pt x="7461" y="78"/>
                    </a:lnTo>
                    <a:lnTo>
                      <a:pt x="7077" y="108"/>
                    </a:lnTo>
                    <a:lnTo>
                      <a:pt x="6694" y="147"/>
                    </a:lnTo>
                    <a:lnTo>
                      <a:pt x="6295" y="193"/>
                    </a:lnTo>
                    <a:lnTo>
                      <a:pt x="5897" y="239"/>
                    </a:lnTo>
                    <a:lnTo>
                      <a:pt x="5483" y="292"/>
                    </a:lnTo>
                    <a:lnTo>
                      <a:pt x="5069" y="354"/>
                    </a:lnTo>
                    <a:lnTo>
                      <a:pt x="4647" y="423"/>
                    </a:lnTo>
                    <a:lnTo>
                      <a:pt x="4210" y="492"/>
                    </a:lnTo>
                    <a:lnTo>
                      <a:pt x="3773" y="576"/>
                    </a:lnTo>
                    <a:lnTo>
                      <a:pt x="3328" y="660"/>
                    </a:lnTo>
                    <a:lnTo>
                      <a:pt x="2876" y="752"/>
                    </a:lnTo>
                    <a:lnTo>
                      <a:pt x="2416" y="860"/>
                    </a:lnTo>
                    <a:lnTo>
                      <a:pt x="1948" y="967"/>
                    </a:lnTo>
                    <a:lnTo>
                      <a:pt x="1473" y="1082"/>
                    </a:lnTo>
                    <a:lnTo>
                      <a:pt x="990" y="1212"/>
                    </a:lnTo>
                    <a:lnTo>
                      <a:pt x="507" y="1343"/>
                    </a:lnTo>
                    <a:lnTo>
                      <a:pt x="8" y="1481"/>
                    </a:lnTo>
                    <a:lnTo>
                      <a:pt x="1" y="1573"/>
                    </a:lnTo>
                    <a:lnTo>
                      <a:pt x="1" y="1818"/>
                    </a:lnTo>
                    <a:lnTo>
                      <a:pt x="1" y="2186"/>
                    </a:lnTo>
                    <a:lnTo>
                      <a:pt x="8" y="2408"/>
                    </a:lnTo>
                    <a:lnTo>
                      <a:pt x="24" y="2646"/>
                    </a:lnTo>
                    <a:lnTo>
                      <a:pt x="47" y="2899"/>
                    </a:lnTo>
                    <a:lnTo>
                      <a:pt x="70" y="3152"/>
                    </a:lnTo>
                    <a:lnTo>
                      <a:pt x="108" y="3420"/>
                    </a:lnTo>
                    <a:lnTo>
                      <a:pt x="154" y="3681"/>
                    </a:lnTo>
                    <a:lnTo>
                      <a:pt x="215" y="3949"/>
                    </a:lnTo>
                    <a:lnTo>
                      <a:pt x="284" y="4202"/>
                    </a:lnTo>
                    <a:lnTo>
                      <a:pt x="369" y="4440"/>
                    </a:lnTo>
                    <a:lnTo>
                      <a:pt x="415" y="4555"/>
                    </a:lnTo>
                    <a:lnTo>
                      <a:pt x="461" y="4662"/>
                    </a:lnTo>
                    <a:lnTo>
                      <a:pt x="553" y="4632"/>
                    </a:lnTo>
                    <a:lnTo>
                      <a:pt x="813" y="4540"/>
                    </a:lnTo>
                    <a:lnTo>
                      <a:pt x="1243" y="4409"/>
                    </a:lnTo>
                    <a:lnTo>
                      <a:pt x="1818" y="4241"/>
                    </a:lnTo>
                    <a:lnTo>
                      <a:pt x="2155" y="4149"/>
                    </a:lnTo>
                    <a:lnTo>
                      <a:pt x="2531" y="4057"/>
                    </a:lnTo>
                    <a:lnTo>
                      <a:pt x="2937" y="3965"/>
                    </a:lnTo>
                    <a:lnTo>
                      <a:pt x="3374" y="3873"/>
                    </a:lnTo>
                    <a:lnTo>
                      <a:pt x="3842" y="3781"/>
                    </a:lnTo>
                    <a:lnTo>
                      <a:pt x="4333" y="3696"/>
                    </a:lnTo>
                    <a:lnTo>
                      <a:pt x="4854" y="3612"/>
                    </a:lnTo>
                    <a:lnTo>
                      <a:pt x="5398" y="3535"/>
                    </a:lnTo>
                    <a:lnTo>
                      <a:pt x="5973" y="3474"/>
                    </a:lnTo>
                    <a:lnTo>
                      <a:pt x="6564" y="3420"/>
                    </a:lnTo>
                    <a:lnTo>
                      <a:pt x="7177" y="3374"/>
                    </a:lnTo>
                    <a:lnTo>
                      <a:pt x="7813" y="3344"/>
                    </a:lnTo>
                    <a:lnTo>
                      <a:pt x="8465" y="3328"/>
                    </a:lnTo>
                    <a:lnTo>
                      <a:pt x="9132" y="3336"/>
                    </a:lnTo>
                    <a:lnTo>
                      <a:pt x="9470" y="3344"/>
                    </a:lnTo>
                    <a:lnTo>
                      <a:pt x="9815" y="3359"/>
                    </a:lnTo>
                    <a:lnTo>
                      <a:pt x="10167" y="3374"/>
                    </a:lnTo>
                    <a:lnTo>
                      <a:pt x="10512" y="3397"/>
                    </a:lnTo>
                    <a:lnTo>
                      <a:pt x="10865" y="3428"/>
                    </a:lnTo>
                    <a:lnTo>
                      <a:pt x="11225" y="3459"/>
                    </a:lnTo>
                    <a:lnTo>
                      <a:pt x="11586" y="3505"/>
                    </a:lnTo>
                    <a:lnTo>
                      <a:pt x="11946" y="3551"/>
                    </a:lnTo>
                    <a:lnTo>
                      <a:pt x="12314" y="3604"/>
                    </a:lnTo>
                    <a:lnTo>
                      <a:pt x="12682" y="3666"/>
                    </a:lnTo>
                    <a:lnTo>
                      <a:pt x="13050" y="3727"/>
                    </a:lnTo>
                    <a:lnTo>
                      <a:pt x="13426" y="3804"/>
                    </a:lnTo>
                    <a:lnTo>
                      <a:pt x="13794" y="3880"/>
                    </a:lnTo>
                    <a:lnTo>
                      <a:pt x="14169" y="3972"/>
                    </a:lnTo>
                    <a:lnTo>
                      <a:pt x="14545" y="4064"/>
                    </a:lnTo>
                    <a:lnTo>
                      <a:pt x="14929" y="4172"/>
                    </a:lnTo>
                    <a:lnTo>
                      <a:pt x="15304" y="4279"/>
                    </a:lnTo>
                    <a:lnTo>
                      <a:pt x="15688" y="4402"/>
                    </a:lnTo>
                    <a:lnTo>
                      <a:pt x="16063" y="4524"/>
                    </a:lnTo>
                    <a:lnTo>
                      <a:pt x="16447" y="4662"/>
                    </a:lnTo>
                    <a:lnTo>
                      <a:pt x="16562" y="4394"/>
                    </a:lnTo>
                    <a:lnTo>
                      <a:pt x="16677" y="4080"/>
                    </a:lnTo>
                    <a:lnTo>
                      <a:pt x="16815" y="3689"/>
                    </a:lnTo>
                    <a:lnTo>
                      <a:pt x="16884" y="3459"/>
                    </a:lnTo>
                    <a:lnTo>
                      <a:pt x="16960" y="3221"/>
                    </a:lnTo>
                    <a:lnTo>
                      <a:pt x="17022" y="2976"/>
                    </a:lnTo>
                    <a:lnTo>
                      <a:pt x="17091" y="2723"/>
                    </a:lnTo>
                    <a:lnTo>
                      <a:pt x="17144" y="2454"/>
                    </a:lnTo>
                    <a:lnTo>
                      <a:pt x="17190" y="2194"/>
                    </a:lnTo>
                    <a:lnTo>
                      <a:pt x="17229" y="1925"/>
                    </a:lnTo>
                    <a:lnTo>
                      <a:pt x="17259" y="1665"/>
                    </a:lnTo>
                    <a:lnTo>
                      <a:pt x="17267" y="1511"/>
                    </a:lnTo>
                    <a:lnTo>
                      <a:pt x="17206" y="1465"/>
                    </a:lnTo>
                    <a:lnTo>
                      <a:pt x="16999" y="1358"/>
                    </a:lnTo>
                    <a:lnTo>
                      <a:pt x="16677" y="1220"/>
                    </a:lnTo>
                    <a:lnTo>
                      <a:pt x="16470" y="1136"/>
                    </a:lnTo>
                    <a:lnTo>
                      <a:pt x="16232" y="1044"/>
                    </a:lnTo>
                    <a:lnTo>
                      <a:pt x="15971" y="952"/>
                    </a:lnTo>
                    <a:lnTo>
                      <a:pt x="15680" y="852"/>
                    </a:lnTo>
                    <a:lnTo>
                      <a:pt x="15358" y="752"/>
                    </a:lnTo>
                    <a:lnTo>
                      <a:pt x="15005" y="653"/>
                    </a:lnTo>
                    <a:lnTo>
                      <a:pt x="14630" y="561"/>
                    </a:lnTo>
                    <a:lnTo>
                      <a:pt x="14223" y="469"/>
                    </a:lnTo>
                    <a:lnTo>
                      <a:pt x="13786" y="377"/>
                    </a:lnTo>
                    <a:lnTo>
                      <a:pt x="13318" y="292"/>
                    </a:lnTo>
                    <a:lnTo>
                      <a:pt x="12828" y="216"/>
                    </a:lnTo>
                    <a:lnTo>
                      <a:pt x="12306" y="154"/>
                    </a:lnTo>
                    <a:lnTo>
                      <a:pt x="11754" y="93"/>
                    </a:lnTo>
                    <a:lnTo>
                      <a:pt x="11172" y="47"/>
                    </a:lnTo>
                    <a:lnTo>
                      <a:pt x="10558" y="16"/>
                    </a:lnTo>
                    <a:lnTo>
                      <a:pt x="9922" y="1"/>
                    </a:lnTo>
                    <a:close/>
                  </a:path>
                </a:pathLst>
              </a:custGeom>
              <a:solidFill>
                <a:srgbClr val="EAE3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2274;p29">
                <a:extLst>
                  <a:ext uri="{FF2B5EF4-FFF2-40B4-BE49-F238E27FC236}">
                    <a16:creationId xmlns:a16="http://schemas.microsoft.com/office/drawing/2014/main" id="{AC51AFE6-4EB3-93AD-491B-258B1532DFE0}"/>
                  </a:ext>
                </a:extLst>
              </p:cNvPr>
              <p:cNvSpPr/>
              <p:nvPr/>
            </p:nvSpPr>
            <p:spPr>
              <a:xfrm>
                <a:off x="6610621" y="1163210"/>
                <a:ext cx="325848" cy="66476"/>
              </a:xfrm>
              <a:custGeom>
                <a:avLst/>
                <a:gdLst/>
                <a:ahLst/>
                <a:cxnLst/>
                <a:rect l="l" t="t" r="r" b="b"/>
                <a:pathLst>
                  <a:path w="17367" h="3543" extrusionOk="0">
                    <a:moveTo>
                      <a:pt x="9278" y="1"/>
                    </a:moveTo>
                    <a:lnTo>
                      <a:pt x="8726" y="8"/>
                    </a:lnTo>
                    <a:lnTo>
                      <a:pt x="8173" y="31"/>
                    </a:lnTo>
                    <a:lnTo>
                      <a:pt x="7621" y="70"/>
                    </a:lnTo>
                    <a:lnTo>
                      <a:pt x="7069" y="116"/>
                    </a:lnTo>
                    <a:lnTo>
                      <a:pt x="6517" y="169"/>
                    </a:lnTo>
                    <a:lnTo>
                      <a:pt x="5965" y="238"/>
                    </a:lnTo>
                    <a:lnTo>
                      <a:pt x="5421" y="307"/>
                    </a:lnTo>
                    <a:lnTo>
                      <a:pt x="4869" y="384"/>
                    </a:lnTo>
                    <a:lnTo>
                      <a:pt x="4325" y="476"/>
                    </a:lnTo>
                    <a:lnTo>
                      <a:pt x="3780" y="576"/>
                    </a:lnTo>
                    <a:lnTo>
                      <a:pt x="3244" y="683"/>
                    </a:lnTo>
                    <a:lnTo>
                      <a:pt x="2699" y="798"/>
                    </a:lnTo>
                    <a:lnTo>
                      <a:pt x="2163" y="921"/>
                    </a:lnTo>
                    <a:lnTo>
                      <a:pt x="1626" y="1059"/>
                    </a:lnTo>
                    <a:lnTo>
                      <a:pt x="1089" y="1197"/>
                    </a:lnTo>
                    <a:lnTo>
                      <a:pt x="560" y="1350"/>
                    </a:lnTo>
                    <a:lnTo>
                      <a:pt x="31" y="1519"/>
                    </a:lnTo>
                    <a:lnTo>
                      <a:pt x="16" y="1526"/>
                    </a:lnTo>
                    <a:lnTo>
                      <a:pt x="8" y="1542"/>
                    </a:lnTo>
                    <a:lnTo>
                      <a:pt x="0" y="1557"/>
                    </a:lnTo>
                    <a:lnTo>
                      <a:pt x="0" y="1572"/>
                    </a:lnTo>
                    <a:lnTo>
                      <a:pt x="246" y="3543"/>
                    </a:lnTo>
                    <a:lnTo>
                      <a:pt x="103" y="1600"/>
                    </a:lnTo>
                    <a:lnTo>
                      <a:pt x="598" y="1473"/>
                    </a:lnTo>
                    <a:lnTo>
                      <a:pt x="1127" y="1342"/>
                    </a:lnTo>
                    <a:lnTo>
                      <a:pt x="1664" y="1212"/>
                    </a:lnTo>
                    <a:lnTo>
                      <a:pt x="2201" y="1097"/>
                    </a:lnTo>
                    <a:lnTo>
                      <a:pt x="2738" y="990"/>
                    </a:lnTo>
                    <a:lnTo>
                      <a:pt x="3282" y="890"/>
                    </a:lnTo>
                    <a:lnTo>
                      <a:pt x="3819" y="790"/>
                    </a:lnTo>
                    <a:lnTo>
                      <a:pt x="4363" y="706"/>
                    </a:lnTo>
                    <a:lnTo>
                      <a:pt x="4907" y="622"/>
                    </a:lnTo>
                    <a:lnTo>
                      <a:pt x="5452" y="545"/>
                    </a:lnTo>
                    <a:lnTo>
                      <a:pt x="5996" y="484"/>
                    </a:lnTo>
                    <a:lnTo>
                      <a:pt x="6540" y="422"/>
                    </a:lnTo>
                    <a:lnTo>
                      <a:pt x="7092" y="376"/>
                    </a:lnTo>
                    <a:lnTo>
                      <a:pt x="7637" y="330"/>
                    </a:lnTo>
                    <a:lnTo>
                      <a:pt x="8181" y="300"/>
                    </a:lnTo>
                    <a:lnTo>
                      <a:pt x="8733" y="284"/>
                    </a:lnTo>
                    <a:lnTo>
                      <a:pt x="9285" y="269"/>
                    </a:lnTo>
                    <a:lnTo>
                      <a:pt x="9830" y="269"/>
                    </a:lnTo>
                    <a:lnTo>
                      <a:pt x="10382" y="277"/>
                    </a:lnTo>
                    <a:lnTo>
                      <a:pt x="10926" y="300"/>
                    </a:lnTo>
                    <a:lnTo>
                      <a:pt x="11470" y="330"/>
                    </a:lnTo>
                    <a:lnTo>
                      <a:pt x="12015" y="376"/>
                    </a:lnTo>
                    <a:lnTo>
                      <a:pt x="12559" y="438"/>
                    </a:lnTo>
                    <a:lnTo>
                      <a:pt x="13103" y="507"/>
                    </a:lnTo>
                    <a:lnTo>
                      <a:pt x="13648" y="606"/>
                    </a:lnTo>
                    <a:lnTo>
                      <a:pt x="14184" y="714"/>
                    </a:lnTo>
                    <a:lnTo>
                      <a:pt x="14714" y="844"/>
                    </a:lnTo>
                    <a:lnTo>
                      <a:pt x="15243" y="982"/>
                    </a:lnTo>
                    <a:lnTo>
                      <a:pt x="15503" y="1066"/>
                    </a:lnTo>
                    <a:lnTo>
                      <a:pt x="15764" y="1151"/>
                    </a:lnTo>
                    <a:lnTo>
                      <a:pt x="16025" y="1235"/>
                    </a:lnTo>
                    <a:lnTo>
                      <a:pt x="16285" y="1327"/>
                    </a:lnTo>
                    <a:lnTo>
                      <a:pt x="16538" y="1427"/>
                    </a:lnTo>
                    <a:lnTo>
                      <a:pt x="16791" y="1526"/>
                    </a:lnTo>
                    <a:lnTo>
                      <a:pt x="17044" y="1634"/>
                    </a:lnTo>
                    <a:lnTo>
                      <a:pt x="17265" y="1727"/>
                    </a:lnTo>
                    <a:lnTo>
                      <a:pt x="16860" y="3504"/>
                    </a:lnTo>
                    <a:lnTo>
                      <a:pt x="17366" y="1710"/>
                    </a:lnTo>
                    <a:lnTo>
                      <a:pt x="17366" y="1695"/>
                    </a:lnTo>
                    <a:lnTo>
                      <a:pt x="17366" y="1680"/>
                    </a:lnTo>
                    <a:lnTo>
                      <a:pt x="17359" y="1664"/>
                    </a:lnTo>
                    <a:lnTo>
                      <a:pt x="17343" y="1657"/>
                    </a:lnTo>
                    <a:lnTo>
                      <a:pt x="17090" y="1534"/>
                    </a:lnTo>
                    <a:lnTo>
                      <a:pt x="16845" y="1411"/>
                    </a:lnTo>
                    <a:lnTo>
                      <a:pt x="16592" y="1304"/>
                    </a:lnTo>
                    <a:lnTo>
                      <a:pt x="16331" y="1197"/>
                    </a:lnTo>
                    <a:lnTo>
                      <a:pt x="16078" y="1089"/>
                    </a:lnTo>
                    <a:lnTo>
                      <a:pt x="15818" y="997"/>
                    </a:lnTo>
                    <a:lnTo>
                      <a:pt x="15557" y="905"/>
                    </a:lnTo>
                    <a:lnTo>
                      <a:pt x="15296" y="821"/>
                    </a:lnTo>
                    <a:lnTo>
                      <a:pt x="15028" y="737"/>
                    </a:lnTo>
                    <a:lnTo>
                      <a:pt x="14760" y="660"/>
                    </a:lnTo>
                    <a:lnTo>
                      <a:pt x="14230" y="514"/>
                    </a:lnTo>
                    <a:lnTo>
                      <a:pt x="13686" y="392"/>
                    </a:lnTo>
                    <a:lnTo>
                      <a:pt x="13142" y="277"/>
                    </a:lnTo>
                    <a:lnTo>
                      <a:pt x="12597" y="200"/>
                    </a:lnTo>
                    <a:lnTo>
                      <a:pt x="12045" y="139"/>
                    </a:lnTo>
                    <a:lnTo>
                      <a:pt x="11493" y="85"/>
                    </a:lnTo>
                    <a:lnTo>
                      <a:pt x="10941" y="47"/>
                    </a:lnTo>
                    <a:lnTo>
                      <a:pt x="10389" y="24"/>
                    </a:lnTo>
                    <a:lnTo>
                      <a:pt x="9830" y="8"/>
                    </a:lnTo>
                    <a:lnTo>
                      <a:pt x="9278" y="1"/>
                    </a:lnTo>
                    <a:close/>
                  </a:path>
                </a:pathLst>
              </a:custGeom>
              <a:solidFill>
                <a:srgbClr val="CFC3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2275;p29">
                <a:extLst>
                  <a:ext uri="{FF2B5EF4-FFF2-40B4-BE49-F238E27FC236}">
                    <a16:creationId xmlns:a16="http://schemas.microsoft.com/office/drawing/2014/main" id="{93051A00-FEF2-32AD-F062-AAB3BC798C7E}"/>
                  </a:ext>
                </a:extLst>
              </p:cNvPr>
              <p:cNvSpPr/>
              <p:nvPr/>
            </p:nvSpPr>
            <p:spPr>
              <a:xfrm>
                <a:off x="6718074" y="1038194"/>
                <a:ext cx="19006" cy="31089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1657" extrusionOk="0">
                    <a:moveTo>
                      <a:pt x="1" y="1"/>
                    </a:moveTo>
                    <a:lnTo>
                      <a:pt x="238" y="438"/>
                    </a:lnTo>
                    <a:lnTo>
                      <a:pt x="468" y="852"/>
                    </a:lnTo>
                    <a:lnTo>
                      <a:pt x="591" y="1059"/>
                    </a:lnTo>
                    <a:lnTo>
                      <a:pt x="714" y="1258"/>
                    </a:lnTo>
                    <a:lnTo>
                      <a:pt x="783" y="1366"/>
                    </a:lnTo>
                    <a:lnTo>
                      <a:pt x="852" y="1465"/>
                    </a:lnTo>
                    <a:lnTo>
                      <a:pt x="936" y="1565"/>
                    </a:lnTo>
                    <a:lnTo>
                      <a:pt x="1013" y="1657"/>
                    </a:lnTo>
                    <a:lnTo>
                      <a:pt x="997" y="1534"/>
                    </a:lnTo>
                    <a:lnTo>
                      <a:pt x="974" y="1412"/>
                    </a:lnTo>
                    <a:lnTo>
                      <a:pt x="944" y="1289"/>
                    </a:lnTo>
                    <a:lnTo>
                      <a:pt x="913" y="1166"/>
                    </a:lnTo>
                    <a:lnTo>
                      <a:pt x="867" y="1051"/>
                    </a:lnTo>
                    <a:lnTo>
                      <a:pt x="821" y="936"/>
                    </a:lnTo>
                    <a:lnTo>
                      <a:pt x="767" y="821"/>
                    </a:lnTo>
                    <a:lnTo>
                      <a:pt x="706" y="714"/>
                    </a:lnTo>
                    <a:lnTo>
                      <a:pt x="645" y="607"/>
                    </a:lnTo>
                    <a:lnTo>
                      <a:pt x="568" y="507"/>
                    </a:lnTo>
                    <a:lnTo>
                      <a:pt x="491" y="399"/>
                    </a:lnTo>
                    <a:lnTo>
                      <a:pt x="407" y="307"/>
                    </a:lnTo>
                    <a:lnTo>
                      <a:pt x="315" y="215"/>
                    </a:lnTo>
                    <a:lnTo>
                      <a:pt x="223" y="139"/>
                    </a:lnTo>
                    <a:lnTo>
                      <a:pt x="116" y="7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CFC3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2276;p29">
                <a:extLst>
                  <a:ext uri="{FF2B5EF4-FFF2-40B4-BE49-F238E27FC236}">
                    <a16:creationId xmlns:a16="http://schemas.microsoft.com/office/drawing/2014/main" id="{7E2B6FB0-7AD1-9551-313D-DD68DC284231}"/>
                  </a:ext>
                </a:extLst>
              </p:cNvPr>
              <p:cNvSpPr/>
              <p:nvPr/>
            </p:nvSpPr>
            <p:spPr>
              <a:xfrm>
                <a:off x="6917163" y="1098910"/>
                <a:ext cx="23322" cy="5347"/>
              </a:xfrm>
              <a:custGeom>
                <a:avLst/>
                <a:gdLst/>
                <a:ahLst/>
                <a:cxnLst/>
                <a:rect l="l" t="t" r="r" b="b"/>
                <a:pathLst>
                  <a:path w="1243" h="285" extrusionOk="0">
                    <a:moveTo>
                      <a:pt x="607" y="0"/>
                    </a:moveTo>
                    <a:lnTo>
                      <a:pt x="522" y="16"/>
                    </a:lnTo>
                    <a:lnTo>
                      <a:pt x="438" y="31"/>
                    </a:lnTo>
                    <a:lnTo>
                      <a:pt x="361" y="46"/>
                    </a:lnTo>
                    <a:lnTo>
                      <a:pt x="285" y="77"/>
                    </a:lnTo>
                    <a:lnTo>
                      <a:pt x="208" y="115"/>
                    </a:lnTo>
                    <a:lnTo>
                      <a:pt x="131" y="154"/>
                    </a:lnTo>
                    <a:lnTo>
                      <a:pt x="62" y="207"/>
                    </a:lnTo>
                    <a:lnTo>
                      <a:pt x="1" y="261"/>
                    </a:lnTo>
                    <a:lnTo>
                      <a:pt x="170" y="284"/>
                    </a:lnTo>
                    <a:lnTo>
                      <a:pt x="476" y="284"/>
                    </a:lnTo>
                    <a:lnTo>
                      <a:pt x="630" y="276"/>
                    </a:lnTo>
                    <a:lnTo>
                      <a:pt x="775" y="253"/>
                    </a:lnTo>
                    <a:lnTo>
                      <a:pt x="929" y="230"/>
                    </a:lnTo>
                    <a:lnTo>
                      <a:pt x="1082" y="200"/>
                    </a:lnTo>
                    <a:lnTo>
                      <a:pt x="1243" y="154"/>
                    </a:lnTo>
                    <a:lnTo>
                      <a:pt x="1174" y="108"/>
                    </a:lnTo>
                    <a:lnTo>
                      <a:pt x="1097" y="69"/>
                    </a:lnTo>
                    <a:lnTo>
                      <a:pt x="1013" y="39"/>
                    </a:lnTo>
                    <a:lnTo>
                      <a:pt x="936" y="16"/>
                    </a:lnTo>
                    <a:lnTo>
                      <a:pt x="852" y="8"/>
                    </a:lnTo>
                    <a:lnTo>
                      <a:pt x="768" y="0"/>
                    </a:lnTo>
                    <a:close/>
                  </a:path>
                </a:pathLst>
              </a:custGeom>
              <a:solidFill>
                <a:srgbClr val="CFC3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2277;p29">
                <a:extLst>
                  <a:ext uri="{FF2B5EF4-FFF2-40B4-BE49-F238E27FC236}">
                    <a16:creationId xmlns:a16="http://schemas.microsoft.com/office/drawing/2014/main" id="{B7CDDE10-88FC-A1DE-8343-7B31480C2226}"/>
                  </a:ext>
                </a:extLst>
              </p:cNvPr>
              <p:cNvSpPr/>
              <p:nvPr/>
            </p:nvSpPr>
            <p:spPr>
              <a:xfrm>
                <a:off x="6556679" y="1150414"/>
                <a:ext cx="18425" cy="6342"/>
              </a:xfrm>
              <a:custGeom>
                <a:avLst/>
                <a:gdLst/>
                <a:ahLst/>
                <a:cxnLst/>
                <a:rect l="l" t="t" r="r" b="b"/>
                <a:pathLst>
                  <a:path w="982" h="338" extrusionOk="0">
                    <a:moveTo>
                      <a:pt x="207" y="0"/>
                    </a:moveTo>
                    <a:lnTo>
                      <a:pt x="138" y="8"/>
                    </a:lnTo>
                    <a:lnTo>
                      <a:pt x="69" y="23"/>
                    </a:lnTo>
                    <a:lnTo>
                      <a:pt x="0" y="38"/>
                    </a:lnTo>
                    <a:lnTo>
                      <a:pt x="46" y="92"/>
                    </a:lnTo>
                    <a:lnTo>
                      <a:pt x="108" y="138"/>
                    </a:lnTo>
                    <a:lnTo>
                      <a:pt x="161" y="177"/>
                    </a:lnTo>
                    <a:lnTo>
                      <a:pt x="215" y="207"/>
                    </a:lnTo>
                    <a:lnTo>
                      <a:pt x="338" y="261"/>
                    </a:lnTo>
                    <a:lnTo>
                      <a:pt x="453" y="299"/>
                    </a:lnTo>
                    <a:lnTo>
                      <a:pt x="583" y="330"/>
                    </a:lnTo>
                    <a:lnTo>
                      <a:pt x="713" y="338"/>
                    </a:lnTo>
                    <a:lnTo>
                      <a:pt x="775" y="338"/>
                    </a:lnTo>
                    <a:lnTo>
                      <a:pt x="844" y="330"/>
                    </a:lnTo>
                    <a:lnTo>
                      <a:pt x="913" y="322"/>
                    </a:lnTo>
                    <a:lnTo>
                      <a:pt x="982" y="299"/>
                    </a:lnTo>
                    <a:lnTo>
                      <a:pt x="936" y="246"/>
                    </a:lnTo>
                    <a:lnTo>
                      <a:pt x="882" y="200"/>
                    </a:lnTo>
                    <a:lnTo>
                      <a:pt x="821" y="161"/>
                    </a:lnTo>
                    <a:lnTo>
                      <a:pt x="767" y="131"/>
                    </a:lnTo>
                    <a:lnTo>
                      <a:pt x="644" y="77"/>
                    </a:lnTo>
                    <a:lnTo>
                      <a:pt x="529" y="38"/>
                    </a:lnTo>
                    <a:lnTo>
                      <a:pt x="399" y="15"/>
                    </a:lnTo>
                    <a:lnTo>
                      <a:pt x="269" y="0"/>
                    </a:lnTo>
                    <a:close/>
                  </a:path>
                </a:pathLst>
              </a:custGeom>
              <a:solidFill>
                <a:srgbClr val="CFC3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1" name="Google Shape;2278;p29">
            <a:extLst>
              <a:ext uri="{FF2B5EF4-FFF2-40B4-BE49-F238E27FC236}">
                <a16:creationId xmlns:a16="http://schemas.microsoft.com/office/drawing/2014/main" id="{3B07B576-4AE8-2331-2609-B59D8E622F8C}"/>
              </a:ext>
            </a:extLst>
          </p:cNvPr>
          <p:cNvGrpSpPr/>
          <p:nvPr/>
        </p:nvGrpSpPr>
        <p:grpSpPr>
          <a:xfrm>
            <a:off x="4662236" y="3442570"/>
            <a:ext cx="181085" cy="338328"/>
            <a:chOff x="4069750" y="6768250"/>
            <a:chExt cx="658250" cy="1233425"/>
          </a:xfrm>
          <a:solidFill>
            <a:schemeClr val="tx1"/>
          </a:solidFill>
        </p:grpSpPr>
        <p:sp>
          <p:nvSpPr>
            <p:cNvPr id="102" name="Google Shape;2279;p29">
              <a:extLst>
                <a:ext uri="{FF2B5EF4-FFF2-40B4-BE49-F238E27FC236}">
                  <a16:creationId xmlns:a16="http://schemas.microsoft.com/office/drawing/2014/main" id="{7642ABC1-6D10-81F8-D138-8D4DEA587DC5}"/>
                </a:ext>
              </a:extLst>
            </p:cNvPr>
            <p:cNvSpPr/>
            <p:nvPr/>
          </p:nvSpPr>
          <p:spPr>
            <a:xfrm>
              <a:off x="4069750" y="7469750"/>
              <a:ext cx="658250" cy="221850"/>
            </a:xfrm>
            <a:custGeom>
              <a:avLst/>
              <a:gdLst/>
              <a:ahLst/>
              <a:cxnLst/>
              <a:rect l="l" t="t" r="r" b="b"/>
              <a:pathLst>
                <a:path w="26330" h="8874" extrusionOk="0">
                  <a:moveTo>
                    <a:pt x="4431" y="1"/>
                  </a:moveTo>
                  <a:lnTo>
                    <a:pt x="4209" y="12"/>
                  </a:lnTo>
                  <a:lnTo>
                    <a:pt x="3987" y="23"/>
                  </a:lnTo>
                  <a:lnTo>
                    <a:pt x="3765" y="56"/>
                  </a:lnTo>
                  <a:lnTo>
                    <a:pt x="3543" y="101"/>
                  </a:lnTo>
                  <a:lnTo>
                    <a:pt x="3332" y="145"/>
                  </a:lnTo>
                  <a:lnTo>
                    <a:pt x="3121" y="201"/>
                  </a:lnTo>
                  <a:lnTo>
                    <a:pt x="2910" y="278"/>
                  </a:lnTo>
                  <a:lnTo>
                    <a:pt x="2710" y="356"/>
                  </a:lnTo>
                  <a:lnTo>
                    <a:pt x="2510" y="445"/>
                  </a:lnTo>
                  <a:lnTo>
                    <a:pt x="2322" y="545"/>
                  </a:lnTo>
                  <a:lnTo>
                    <a:pt x="2133" y="645"/>
                  </a:lnTo>
                  <a:lnTo>
                    <a:pt x="1955" y="767"/>
                  </a:lnTo>
                  <a:lnTo>
                    <a:pt x="1778" y="889"/>
                  </a:lnTo>
                  <a:lnTo>
                    <a:pt x="1611" y="1022"/>
                  </a:lnTo>
                  <a:lnTo>
                    <a:pt x="1455" y="1156"/>
                  </a:lnTo>
                  <a:lnTo>
                    <a:pt x="1300" y="1300"/>
                  </a:lnTo>
                  <a:lnTo>
                    <a:pt x="1156" y="1455"/>
                  </a:lnTo>
                  <a:lnTo>
                    <a:pt x="1011" y="1622"/>
                  </a:lnTo>
                  <a:lnTo>
                    <a:pt x="878" y="1789"/>
                  </a:lnTo>
                  <a:lnTo>
                    <a:pt x="756" y="1966"/>
                  </a:lnTo>
                  <a:lnTo>
                    <a:pt x="645" y="2144"/>
                  </a:lnTo>
                  <a:lnTo>
                    <a:pt x="534" y="2322"/>
                  </a:lnTo>
                  <a:lnTo>
                    <a:pt x="434" y="2521"/>
                  </a:lnTo>
                  <a:lnTo>
                    <a:pt x="345" y="2710"/>
                  </a:lnTo>
                  <a:lnTo>
                    <a:pt x="267" y="2910"/>
                  </a:lnTo>
                  <a:lnTo>
                    <a:pt x="201" y="3121"/>
                  </a:lnTo>
                  <a:lnTo>
                    <a:pt x="145" y="3332"/>
                  </a:lnTo>
                  <a:lnTo>
                    <a:pt x="90" y="3543"/>
                  </a:lnTo>
                  <a:lnTo>
                    <a:pt x="56" y="3765"/>
                  </a:lnTo>
                  <a:lnTo>
                    <a:pt x="23" y="3987"/>
                  </a:lnTo>
                  <a:lnTo>
                    <a:pt x="12" y="4209"/>
                  </a:lnTo>
                  <a:lnTo>
                    <a:pt x="1" y="4442"/>
                  </a:lnTo>
                  <a:lnTo>
                    <a:pt x="12" y="4665"/>
                  </a:lnTo>
                  <a:lnTo>
                    <a:pt x="23" y="4898"/>
                  </a:lnTo>
                  <a:lnTo>
                    <a:pt x="56" y="5120"/>
                  </a:lnTo>
                  <a:lnTo>
                    <a:pt x="90" y="5331"/>
                  </a:lnTo>
                  <a:lnTo>
                    <a:pt x="145" y="5553"/>
                  </a:lnTo>
                  <a:lnTo>
                    <a:pt x="201" y="5764"/>
                  </a:lnTo>
                  <a:lnTo>
                    <a:pt x="267" y="5964"/>
                  </a:lnTo>
                  <a:lnTo>
                    <a:pt x="345" y="6164"/>
                  </a:lnTo>
                  <a:lnTo>
                    <a:pt x="434" y="6364"/>
                  </a:lnTo>
                  <a:lnTo>
                    <a:pt x="534" y="6552"/>
                  </a:lnTo>
                  <a:lnTo>
                    <a:pt x="645" y="6741"/>
                  </a:lnTo>
                  <a:lnTo>
                    <a:pt x="756" y="6919"/>
                  </a:lnTo>
                  <a:lnTo>
                    <a:pt x="878" y="7096"/>
                  </a:lnTo>
                  <a:lnTo>
                    <a:pt x="1011" y="7263"/>
                  </a:lnTo>
                  <a:lnTo>
                    <a:pt x="1156" y="7418"/>
                  </a:lnTo>
                  <a:lnTo>
                    <a:pt x="1300" y="7574"/>
                  </a:lnTo>
                  <a:lnTo>
                    <a:pt x="1455" y="7718"/>
                  </a:lnTo>
                  <a:lnTo>
                    <a:pt x="1611" y="7863"/>
                  </a:lnTo>
                  <a:lnTo>
                    <a:pt x="1778" y="7996"/>
                  </a:lnTo>
                  <a:lnTo>
                    <a:pt x="1955" y="8118"/>
                  </a:lnTo>
                  <a:lnTo>
                    <a:pt x="2133" y="8229"/>
                  </a:lnTo>
                  <a:lnTo>
                    <a:pt x="2322" y="8340"/>
                  </a:lnTo>
                  <a:lnTo>
                    <a:pt x="2510" y="8440"/>
                  </a:lnTo>
                  <a:lnTo>
                    <a:pt x="2710" y="8529"/>
                  </a:lnTo>
                  <a:lnTo>
                    <a:pt x="2910" y="8607"/>
                  </a:lnTo>
                  <a:lnTo>
                    <a:pt x="3121" y="8673"/>
                  </a:lnTo>
                  <a:lnTo>
                    <a:pt x="3332" y="8740"/>
                  </a:lnTo>
                  <a:lnTo>
                    <a:pt x="3543" y="8784"/>
                  </a:lnTo>
                  <a:lnTo>
                    <a:pt x="3765" y="8829"/>
                  </a:lnTo>
                  <a:lnTo>
                    <a:pt x="3987" y="8851"/>
                  </a:lnTo>
                  <a:lnTo>
                    <a:pt x="4209" y="8873"/>
                  </a:lnTo>
                  <a:lnTo>
                    <a:pt x="22121" y="8873"/>
                  </a:lnTo>
                  <a:lnTo>
                    <a:pt x="22343" y="8851"/>
                  </a:lnTo>
                  <a:lnTo>
                    <a:pt x="22565" y="8829"/>
                  </a:lnTo>
                  <a:lnTo>
                    <a:pt x="22787" y="8784"/>
                  </a:lnTo>
                  <a:lnTo>
                    <a:pt x="22998" y="8740"/>
                  </a:lnTo>
                  <a:lnTo>
                    <a:pt x="23209" y="8673"/>
                  </a:lnTo>
                  <a:lnTo>
                    <a:pt x="23420" y="8607"/>
                  </a:lnTo>
                  <a:lnTo>
                    <a:pt x="23620" y="8529"/>
                  </a:lnTo>
                  <a:lnTo>
                    <a:pt x="23820" y="8440"/>
                  </a:lnTo>
                  <a:lnTo>
                    <a:pt x="24009" y="8340"/>
                  </a:lnTo>
                  <a:lnTo>
                    <a:pt x="24186" y="8229"/>
                  </a:lnTo>
                  <a:lnTo>
                    <a:pt x="24375" y="8118"/>
                  </a:lnTo>
                  <a:lnTo>
                    <a:pt x="24542" y="7996"/>
                  </a:lnTo>
                  <a:lnTo>
                    <a:pt x="24708" y="7863"/>
                  </a:lnTo>
                  <a:lnTo>
                    <a:pt x="24875" y="7718"/>
                  </a:lnTo>
                  <a:lnTo>
                    <a:pt x="25030" y="7574"/>
                  </a:lnTo>
                  <a:lnTo>
                    <a:pt x="25175" y="7418"/>
                  </a:lnTo>
                  <a:lnTo>
                    <a:pt x="25319" y="7263"/>
                  </a:lnTo>
                  <a:lnTo>
                    <a:pt x="25441" y="7096"/>
                  </a:lnTo>
                  <a:lnTo>
                    <a:pt x="25574" y="6919"/>
                  </a:lnTo>
                  <a:lnTo>
                    <a:pt x="25685" y="6741"/>
                  </a:lnTo>
                  <a:lnTo>
                    <a:pt x="25796" y="6552"/>
                  </a:lnTo>
                  <a:lnTo>
                    <a:pt x="25885" y="6364"/>
                  </a:lnTo>
                  <a:lnTo>
                    <a:pt x="25974" y="6164"/>
                  </a:lnTo>
                  <a:lnTo>
                    <a:pt x="26063" y="5964"/>
                  </a:lnTo>
                  <a:lnTo>
                    <a:pt x="26130" y="5764"/>
                  </a:lnTo>
                  <a:lnTo>
                    <a:pt x="26185" y="5553"/>
                  </a:lnTo>
                  <a:lnTo>
                    <a:pt x="26241" y="5331"/>
                  </a:lnTo>
                  <a:lnTo>
                    <a:pt x="26274" y="5120"/>
                  </a:lnTo>
                  <a:lnTo>
                    <a:pt x="26307" y="4898"/>
                  </a:lnTo>
                  <a:lnTo>
                    <a:pt x="26318" y="4665"/>
                  </a:lnTo>
                  <a:lnTo>
                    <a:pt x="26329" y="4442"/>
                  </a:lnTo>
                  <a:lnTo>
                    <a:pt x="26318" y="4209"/>
                  </a:lnTo>
                  <a:lnTo>
                    <a:pt x="26307" y="3987"/>
                  </a:lnTo>
                  <a:lnTo>
                    <a:pt x="26274" y="3765"/>
                  </a:lnTo>
                  <a:lnTo>
                    <a:pt x="26241" y="3543"/>
                  </a:lnTo>
                  <a:lnTo>
                    <a:pt x="26185" y="3332"/>
                  </a:lnTo>
                  <a:lnTo>
                    <a:pt x="26130" y="3121"/>
                  </a:lnTo>
                  <a:lnTo>
                    <a:pt x="26063" y="2910"/>
                  </a:lnTo>
                  <a:lnTo>
                    <a:pt x="25974" y="2710"/>
                  </a:lnTo>
                  <a:lnTo>
                    <a:pt x="25885" y="2521"/>
                  </a:lnTo>
                  <a:lnTo>
                    <a:pt x="25796" y="2322"/>
                  </a:lnTo>
                  <a:lnTo>
                    <a:pt x="25685" y="2144"/>
                  </a:lnTo>
                  <a:lnTo>
                    <a:pt x="25574" y="1966"/>
                  </a:lnTo>
                  <a:lnTo>
                    <a:pt x="25441" y="1789"/>
                  </a:lnTo>
                  <a:lnTo>
                    <a:pt x="25319" y="1622"/>
                  </a:lnTo>
                  <a:lnTo>
                    <a:pt x="25175" y="1455"/>
                  </a:lnTo>
                  <a:lnTo>
                    <a:pt x="25030" y="1300"/>
                  </a:lnTo>
                  <a:lnTo>
                    <a:pt x="24875" y="1156"/>
                  </a:lnTo>
                  <a:lnTo>
                    <a:pt x="24708" y="1022"/>
                  </a:lnTo>
                  <a:lnTo>
                    <a:pt x="24542" y="889"/>
                  </a:lnTo>
                  <a:lnTo>
                    <a:pt x="24375" y="767"/>
                  </a:lnTo>
                  <a:lnTo>
                    <a:pt x="24186" y="645"/>
                  </a:lnTo>
                  <a:lnTo>
                    <a:pt x="24009" y="545"/>
                  </a:lnTo>
                  <a:lnTo>
                    <a:pt x="23820" y="445"/>
                  </a:lnTo>
                  <a:lnTo>
                    <a:pt x="23620" y="356"/>
                  </a:lnTo>
                  <a:lnTo>
                    <a:pt x="23420" y="278"/>
                  </a:lnTo>
                  <a:lnTo>
                    <a:pt x="23209" y="201"/>
                  </a:lnTo>
                  <a:lnTo>
                    <a:pt x="22998" y="145"/>
                  </a:lnTo>
                  <a:lnTo>
                    <a:pt x="22787" y="101"/>
                  </a:lnTo>
                  <a:lnTo>
                    <a:pt x="22565" y="56"/>
                  </a:lnTo>
                  <a:lnTo>
                    <a:pt x="22343" y="23"/>
                  </a:lnTo>
                  <a:lnTo>
                    <a:pt x="22121" y="12"/>
                  </a:lnTo>
                  <a:lnTo>
                    <a:pt x="2188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03" name="Google Shape;2280;p29">
              <a:extLst>
                <a:ext uri="{FF2B5EF4-FFF2-40B4-BE49-F238E27FC236}">
                  <a16:creationId xmlns:a16="http://schemas.microsoft.com/office/drawing/2014/main" id="{5C124CB5-A81E-C296-1386-59C185D4A33F}"/>
                </a:ext>
              </a:extLst>
            </p:cNvPr>
            <p:cNvGrpSpPr/>
            <p:nvPr/>
          </p:nvGrpSpPr>
          <p:grpSpPr>
            <a:xfrm>
              <a:off x="4179425" y="6768250"/>
              <a:ext cx="438925" cy="1233425"/>
              <a:chOff x="4179425" y="6768250"/>
              <a:chExt cx="438925" cy="1233425"/>
            </a:xfrm>
            <a:grpFill/>
          </p:grpSpPr>
          <p:sp>
            <p:nvSpPr>
              <p:cNvPr id="104" name="Google Shape;2281;p29">
                <a:extLst>
                  <a:ext uri="{FF2B5EF4-FFF2-40B4-BE49-F238E27FC236}">
                    <a16:creationId xmlns:a16="http://schemas.microsoft.com/office/drawing/2014/main" id="{33A929BF-D231-DC29-4942-1AB84944885F}"/>
                  </a:ext>
                </a:extLst>
              </p:cNvPr>
              <p:cNvSpPr/>
              <p:nvPr/>
            </p:nvSpPr>
            <p:spPr>
              <a:xfrm>
                <a:off x="4191075" y="7154400"/>
                <a:ext cx="411725" cy="243200"/>
              </a:xfrm>
              <a:custGeom>
                <a:avLst/>
                <a:gdLst/>
                <a:ahLst/>
                <a:cxnLst/>
                <a:rect l="l" t="t" r="r" b="b"/>
                <a:pathLst>
                  <a:path w="16469" h="9728" extrusionOk="0">
                    <a:moveTo>
                      <a:pt x="467" y="0"/>
                    </a:moveTo>
                    <a:lnTo>
                      <a:pt x="378" y="11"/>
                    </a:lnTo>
                    <a:lnTo>
                      <a:pt x="289" y="33"/>
                    </a:lnTo>
                    <a:lnTo>
                      <a:pt x="211" y="78"/>
                    </a:lnTo>
                    <a:lnTo>
                      <a:pt x="145" y="133"/>
                    </a:lnTo>
                    <a:lnTo>
                      <a:pt x="89" y="200"/>
                    </a:lnTo>
                    <a:lnTo>
                      <a:pt x="45" y="278"/>
                    </a:lnTo>
                    <a:lnTo>
                      <a:pt x="12" y="367"/>
                    </a:lnTo>
                    <a:lnTo>
                      <a:pt x="0" y="467"/>
                    </a:lnTo>
                    <a:lnTo>
                      <a:pt x="0" y="5141"/>
                    </a:lnTo>
                    <a:lnTo>
                      <a:pt x="12" y="5464"/>
                    </a:lnTo>
                    <a:lnTo>
                      <a:pt x="34" y="5786"/>
                    </a:lnTo>
                    <a:lnTo>
                      <a:pt x="67" y="6108"/>
                    </a:lnTo>
                    <a:lnTo>
                      <a:pt x="111" y="6418"/>
                    </a:lnTo>
                    <a:lnTo>
                      <a:pt x="178" y="6729"/>
                    </a:lnTo>
                    <a:lnTo>
                      <a:pt x="245" y="7029"/>
                    </a:lnTo>
                    <a:lnTo>
                      <a:pt x="334" y="7329"/>
                    </a:lnTo>
                    <a:lnTo>
                      <a:pt x="422" y="7618"/>
                    </a:lnTo>
                    <a:lnTo>
                      <a:pt x="533" y="7906"/>
                    </a:lnTo>
                    <a:lnTo>
                      <a:pt x="656" y="8184"/>
                    </a:lnTo>
                    <a:lnTo>
                      <a:pt x="789" y="8462"/>
                    </a:lnTo>
                    <a:lnTo>
                      <a:pt x="922" y="8728"/>
                    </a:lnTo>
                    <a:lnTo>
                      <a:pt x="1078" y="8984"/>
                    </a:lnTo>
                    <a:lnTo>
                      <a:pt x="1244" y="9239"/>
                    </a:lnTo>
                    <a:lnTo>
                      <a:pt x="1411" y="9494"/>
                    </a:lnTo>
                    <a:lnTo>
                      <a:pt x="1588" y="9728"/>
                    </a:lnTo>
                    <a:lnTo>
                      <a:pt x="16468" y="9728"/>
                    </a:lnTo>
                    <a:lnTo>
                      <a:pt x="16413" y="9439"/>
                    </a:lnTo>
                    <a:lnTo>
                      <a:pt x="16324" y="9161"/>
                    </a:lnTo>
                    <a:lnTo>
                      <a:pt x="16235" y="8884"/>
                    </a:lnTo>
                    <a:lnTo>
                      <a:pt x="16135" y="8617"/>
                    </a:lnTo>
                    <a:lnTo>
                      <a:pt x="16024" y="8351"/>
                    </a:lnTo>
                    <a:lnTo>
                      <a:pt x="15902" y="8084"/>
                    </a:lnTo>
                    <a:lnTo>
                      <a:pt x="15769" y="7829"/>
                    </a:lnTo>
                    <a:lnTo>
                      <a:pt x="15624" y="7584"/>
                    </a:lnTo>
                    <a:lnTo>
                      <a:pt x="15469" y="7340"/>
                    </a:lnTo>
                    <a:lnTo>
                      <a:pt x="15302" y="7107"/>
                    </a:lnTo>
                    <a:lnTo>
                      <a:pt x="15136" y="6885"/>
                    </a:lnTo>
                    <a:lnTo>
                      <a:pt x="14947" y="6663"/>
                    </a:lnTo>
                    <a:lnTo>
                      <a:pt x="14758" y="6452"/>
                    </a:lnTo>
                    <a:lnTo>
                      <a:pt x="14558" y="6252"/>
                    </a:lnTo>
                    <a:lnTo>
                      <a:pt x="14347" y="6063"/>
                    </a:lnTo>
                    <a:lnTo>
                      <a:pt x="14136" y="5874"/>
                    </a:lnTo>
                    <a:lnTo>
                      <a:pt x="13914" y="5697"/>
                    </a:lnTo>
                    <a:lnTo>
                      <a:pt x="13681" y="5530"/>
                    </a:lnTo>
                    <a:lnTo>
                      <a:pt x="13448" y="5375"/>
                    </a:lnTo>
                    <a:lnTo>
                      <a:pt x="13192" y="5230"/>
                    </a:lnTo>
                    <a:lnTo>
                      <a:pt x="12948" y="5086"/>
                    </a:lnTo>
                    <a:lnTo>
                      <a:pt x="12693" y="4964"/>
                    </a:lnTo>
                    <a:lnTo>
                      <a:pt x="12426" y="4842"/>
                    </a:lnTo>
                    <a:lnTo>
                      <a:pt x="12149" y="4742"/>
                    </a:lnTo>
                    <a:lnTo>
                      <a:pt x="11882" y="4653"/>
                    </a:lnTo>
                    <a:lnTo>
                      <a:pt x="11593" y="4564"/>
                    </a:lnTo>
                    <a:lnTo>
                      <a:pt x="11316" y="4497"/>
                    </a:lnTo>
                    <a:lnTo>
                      <a:pt x="11027" y="4442"/>
                    </a:lnTo>
                    <a:lnTo>
                      <a:pt x="10727" y="4386"/>
                    </a:lnTo>
                    <a:lnTo>
                      <a:pt x="10427" y="4364"/>
                    </a:lnTo>
                    <a:lnTo>
                      <a:pt x="10128" y="4342"/>
                    </a:lnTo>
                    <a:lnTo>
                      <a:pt x="9828" y="4331"/>
                    </a:lnTo>
                    <a:lnTo>
                      <a:pt x="9495" y="4331"/>
                    </a:lnTo>
                    <a:lnTo>
                      <a:pt x="9173" y="4320"/>
                    </a:lnTo>
                    <a:lnTo>
                      <a:pt x="8851" y="4298"/>
                    </a:lnTo>
                    <a:lnTo>
                      <a:pt x="8529" y="4264"/>
                    </a:lnTo>
                    <a:lnTo>
                      <a:pt x="8218" y="4220"/>
                    </a:lnTo>
                    <a:lnTo>
                      <a:pt x="7896" y="4175"/>
                    </a:lnTo>
                    <a:lnTo>
                      <a:pt x="7585" y="4120"/>
                    </a:lnTo>
                    <a:lnTo>
                      <a:pt x="7263" y="4053"/>
                    </a:lnTo>
                    <a:lnTo>
                      <a:pt x="6952" y="3976"/>
                    </a:lnTo>
                    <a:lnTo>
                      <a:pt x="6641" y="3898"/>
                    </a:lnTo>
                    <a:lnTo>
                      <a:pt x="6341" y="3809"/>
                    </a:lnTo>
                    <a:lnTo>
                      <a:pt x="6041" y="3709"/>
                    </a:lnTo>
                    <a:lnTo>
                      <a:pt x="5741" y="3609"/>
                    </a:lnTo>
                    <a:lnTo>
                      <a:pt x="5442" y="3487"/>
                    </a:lnTo>
                    <a:lnTo>
                      <a:pt x="5142" y="3365"/>
                    </a:lnTo>
                    <a:lnTo>
                      <a:pt x="4853" y="3243"/>
                    </a:lnTo>
                    <a:lnTo>
                      <a:pt x="4564" y="3098"/>
                    </a:lnTo>
                    <a:lnTo>
                      <a:pt x="4287" y="2954"/>
                    </a:lnTo>
                    <a:lnTo>
                      <a:pt x="4009" y="2810"/>
                    </a:lnTo>
                    <a:lnTo>
                      <a:pt x="3732" y="2643"/>
                    </a:lnTo>
                    <a:lnTo>
                      <a:pt x="3465" y="2476"/>
                    </a:lnTo>
                    <a:lnTo>
                      <a:pt x="3199" y="2299"/>
                    </a:lnTo>
                    <a:lnTo>
                      <a:pt x="2932" y="2121"/>
                    </a:lnTo>
                    <a:lnTo>
                      <a:pt x="2677" y="1932"/>
                    </a:lnTo>
                    <a:lnTo>
                      <a:pt x="2421" y="1732"/>
                    </a:lnTo>
                    <a:lnTo>
                      <a:pt x="2177" y="1533"/>
                    </a:lnTo>
                    <a:lnTo>
                      <a:pt x="1933" y="1322"/>
                    </a:lnTo>
                    <a:lnTo>
                      <a:pt x="1699" y="1099"/>
                    </a:lnTo>
                    <a:lnTo>
                      <a:pt x="1466" y="877"/>
                    </a:lnTo>
                    <a:lnTo>
                      <a:pt x="1244" y="644"/>
                    </a:lnTo>
                    <a:lnTo>
                      <a:pt x="1022" y="411"/>
                    </a:lnTo>
                    <a:lnTo>
                      <a:pt x="800" y="167"/>
                    </a:lnTo>
                    <a:lnTo>
                      <a:pt x="733" y="89"/>
                    </a:lnTo>
                    <a:lnTo>
                      <a:pt x="645" y="45"/>
                    </a:lnTo>
                    <a:lnTo>
                      <a:pt x="556" y="11"/>
                    </a:lnTo>
                    <a:lnTo>
                      <a:pt x="467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2282;p29">
                <a:extLst>
                  <a:ext uri="{FF2B5EF4-FFF2-40B4-BE49-F238E27FC236}">
                    <a16:creationId xmlns:a16="http://schemas.microsoft.com/office/drawing/2014/main" id="{6C633D52-476F-DC88-F062-230C0F92678D}"/>
                  </a:ext>
                </a:extLst>
              </p:cNvPr>
              <p:cNvSpPr/>
              <p:nvPr/>
            </p:nvSpPr>
            <p:spPr>
              <a:xfrm>
                <a:off x="4179425" y="7764025"/>
                <a:ext cx="438925" cy="237650"/>
              </a:xfrm>
              <a:custGeom>
                <a:avLst/>
                <a:gdLst/>
                <a:ahLst/>
                <a:cxnLst/>
                <a:rect l="l" t="t" r="r" b="b"/>
                <a:pathLst>
                  <a:path w="17557" h="9506" extrusionOk="0">
                    <a:moveTo>
                      <a:pt x="0" y="0"/>
                    </a:moveTo>
                    <a:lnTo>
                      <a:pt x="2077" y="8240"/>
                    </a:lnTo>
                    <a:lnTo>
                      <a:pt x="2110" y="8373"/>
                    </a:lnTo>
                    <a:lnTo>
                      <a:pt x="2165" y="8506"/>
                    </a:lnTo>
                    <a:lnTo>
                      <a:pt x="2221" y="8628"/>
                    </a:lnTo>
                    <a:lnTo>
                      <a:pt x="2299" y="8751"/>
                    </a:lnTo>
                    <a:lnTo>
                      <a:pt x="2376" y="8862"/>
                    </a:lnTo>
                    <a:lnTo>
                      <a:pt x="2465" y="8973"/>
                    </a:lnTo>
                    <a:lnTo>
                      <a:pt x="2565" y="9062"/>
                    </a:lnTo>
                    <a:lnTo>
                      <a:pt x="2665" y="9150"/>
                    </a:lnTo>
                    <a:lnTo>
                      <a:pt x="2776" y="9228"/>
                    </a:lnTo>
                    <a:lnTo>
                      <a:pt x="2898" y="9306"/>
                    </a:lnTo>
                    <a:lnTo>
                      <a:pt x="3020" y="9361"/>
                    </a:lnTo>
                    <a:lnTo>
                      <a:pt x="3143" y="9417"/>
                    </a:lnTo>
                    <a:lnTo>
                      <a:pt x="3276" y="9450"/>
                    </a:lnTo>
                    <a:lnTo>
                      <a:pt x="3409" y="9483"/>
                    </a:lnTo>
                    <a:lnTo>
                      <a:pt x="3553" y="9506"/>
                    </a:lnTo>
                    <a:lnTo>
                      <a:pt x="14003" y="9506"/>
                    </a:lnTo>
                    <a:lnTo>
                      <a:pt x="14147" y="9483"/>
                    </a:lnTo>
                    <a:lnTo>
                      <a:pt x="14280" y="9450"/>
                    </a:lnTo>
                    <a:lnTo>
                      <a:pt x="14414" y="9417"/>
                    </a:lnTo>
                    <a:lnTo>
                      <a:pt x="14536" y="9361"/>
                    </a:lnTo>
                    <a:lnTo>
                      <a:pt x="14658" y="9306"/>
                    </a:lnTo>
                    <a:lnTo>
                      <a:pt x="14780" y="9228"/>
                    </a:lnTo>
                    <a:lnTo>
                      <a:pt x="14891" y="9150"/>
                    </a:lnTo>
                    <a:lnTo>
                      <a:pt x="14991" y="9062"/>
                    </a:lnTo>
                    <a:lnTo>
                      <a:pt x="15091" y="8973"/>
                    </a:lnTo>
                    <a:lnTo>
                      <a:pt x="15180" y="8862"/>
                    </a:lnTo>
                    <a:lnTo>
                      <a:pt x="15258" y="8751"/>
                    </a:lnTo>
                    <a:lnTo>
                      <a:pt x="15324" y="8628"/>
                    </a:lnTo>
                    <a:lnTo>
                      <a:pt x="15391" y="8506"/>
                    </a:lnTo>
                    <a:lnTo>
                      <a:pt x="15446" y="8373"/>
                    </a:lnTo>
                    <a:lnTo>
                      <a:pt x="15480" y="8240"/>
                    </a:lnTo>
                    <a:lnTo>
                      <a:pt x="1755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2283;p29">
                <a:extLst>
                  <a:ext uri="{FF2B5EF4-FFF2-40B4-BE49-F238E27FC236}">
                    <a16:creationId xmlns:a16="http://schemas.microsoft.com/office/drawing/2014/main" id="{C3C120A5-F57A-0EDC-0FBC-156B21089BD5}"/>
                  </a:ext>
                </a:extLst>
              </p:cNvPr>
              <p:cNvSpPr/>
              <p:nvPr/>
            </p:nvSpPr>
            <p:spPr>
              <a:xfrm>
                <a:off x="4322100" y="6768250"/>
                <a:ext cx="153275" cy="241800"/>
              </a:xfrm>
              <a:custGeom>
                <a:avLst/>
                <a:gdLst/>
                <a:ahLst/>
                <a:cxnLst/>
                <a:rect l="l" t="t" r="r" b="b"/>
                <a:pathLst>
                  <a:path w="6131" h="9672" extrusionOk="0">
                    <a:moveTo>
                      <a:pt x="3066" y="0"/>
                    </a:moveTo>
                    <a:lnTo>
                      <a:pt x="2932" y="11"/>
                    </a:lnTo>
                    <a:lnTo>
                      <a:pt x="2810" y="33"/>
                    </a:lnTo>
                    <a:lnTo>
                      <a:pt x="2688" y="67"/>
                    </a:lnTo>
                    <a:lnTo>
                      <a:pt x="2577" y="122"/>
                    </a:lnTo>
                    <a:lnTo>
                      <a:pt x="2466" y="189"/>
                    </a:lnTo>
                    <a:lnTo>
                      <a:pt x="2366" y="267"/>
                    </a:lnTo>
                    <a:lnTo>
                      <a:pt x="2266" y="366"/>
                    </a:lnTo>
                    <a:lnTo>
                      <a:pt x="2177" y="477"/>
                    </a:lnTo>
                    <a:lnTo>
                      <a:pt x="2011" y="744"/>
                    </a:lnTo>
                    <a:lnTo>
                      <a:pt x="1833" y="1033"/>
                    </a:lnTo>
                    <a:lnTo>
                      <a:pt x="1644" y="1344"/>
                    </a:lnTo>
                    <a:lnTo>
                      <a:pt x="1455" y="1677"/>
                    </a:lnTo>
                    <a:lnTo>
                      <a:pt x="1278" y="2021"/>
                    </a:lnTo>
                    <a:lnTo>
                      <a:pt x="1100" y="2376"/>
                    </a:lnTo>
                    <a:lnTo>
                      <a:pt x="922" y="2765"/>
                    </a:lnTo>
                    <a:lnTo>
                      <a:pt x="756" y="3154"/>
                    </a:lnTo>
                    <a:lnTo>
                      <a:pt x="600" y="3553"/>
                    </a:lnTo>
                    <a:lnTo>
                      <a:pt x="456" y="3964"/>
                    </a:lnTo>
                    <a:lnTo>
                      <a:pt x="334" y="4397"/>
                    </a:lnTo>
                    <a:lnTo>
                      <a:pt x="223" y="4830"/>
                    </a:lnTo>
                    <a:lnTo>
                      <a:pt x="134" y="5263"/>
                    </a:lnTo>
                    <a:lnTo>
                      <a:pt x="67" y="5708"/>
                    </a:lnTo>
                    <a:lnTo>
                      <a:pt x="34" y="5930"/>
                    </a:lnTo>
                    <a:lnTo>
                      <a:pt x="23" y="6163"/>
                    </a:lnTo>
                    <a:lnTo>
                      <a:pt x="12" y="6385"/>
                    </a:lnTo>
                    <a:lnTo>
                      <a:pt x="1" y="6607"/>
                    </a:lnTo>
                    <a:lnTo>
                      <a:pt x="12" y="6774"/>
                    </a:lnTo>
                    <a:lnTo>
                      <a:pt x="23" y="6929"/>
                    </a:lnTo>
                    <a:lnTo>
                      <a:pt x="45" y="7073"/>
                    </a:lnTo>
                    <a:lnTo>
                      <a:pt x="67" y="7229"/>
                    </a:lnTo>
                    <a:lnTo>
                      <a:pt x="101" y="7373"/>
                    </a:lnTo>
                    <a:lnTo>
                      <a:pt x="145" y="7518"/>
                    </a:lnTo>
                    <a:lnTo>
                      <a:pt x="190" y="7662"/>
                    </a:lnTo>
                    <a:lnTo>
                      <a:pt x="245" y="7806"/>
                    </a:lnTo>
                    <a:lnTo>
                      <a:pt x="312" y="7940"/>
                    </a:lnTo>
                    <a:lnTo>
                      <a:pt x="378" y="8073"/>
                    </a:lnTo>
                    <a:lnTo>
                      <a:pt x="445" y="8195"/>
                    </a:lnTo>
                    <a:lnTo>
                      <a:pt x="534" y="8328"/>
                    </a:lnTo>
                    <a:lnTo>
                      <a:pt x="611" y="8439"/>
                    </a:lnTo>
                    <a:lnTo>
                      <a:pt x="711" y="8561"/>
                    </a:lnTo>
                    <a:lnTo>
                      <a:pt x="800" y="8673"/>
                    </a:lnTo>
                    <a:lnTo>
                      <a:pt x="900" y="8772"/>
                    </a:lnTo>
                    <a:lnTo>
                      <a:pt x="1011" y="8872"/>
                    </a:lnTo>
                    <a:lnTo>
                      <a:pt x="1122" y="8972"/>
                    </a:lnTo>
                    <a:lnTo>
                      <a:pt x="1233" y="9061"/>
                    </a:lnTo>
                    <a:lnTo>
                      <a:pt x="1355" y="9150"/>
                    </a:lnTo>
                    <a:lnTo>
                      <a:pt x="1478" y="9228"/>
                    </a:lnTo>
                    <a:lnTo>
                      <a:pt x="1611" y="9305"/>
                    </a:lnTo>
                    <a:lnTo>
                      <a:pt x="1744" y="9372"/>
                    </a:lnTo>
                    <a:lnTo>
                      <a:pt x="1877" y="9428"/>
                    </a:lnTo>
                    <a:lnTo>
                      <a:pt x="2022" y="9483"/>
                    </a:lnTo>
                    <a:lnTo>
                      <a:pt x="2155" y="9539"/>
                    </a:lnTo>
                    <a:lnTo>
                      <a:pt x="2299" y="9572"/>
                    </a:lnTo>
                    <a:lnTo>
                      <a:pt x="2455" y="9605"/>
                    </a:lnTo>
                    <a:lnTo>
                      <a:pt x="2599" y="9639"/>
                    </a:lnTo>
                    <a:lnTo>
                      <a:pt x="2755" y="9661"/>
                    </a:lnTo>
                    <a:lnTo>
                      <a:pt x="2910" y="9672"/>
                    </a:lnTo>
                    <a:lnTo>
                      <a:pt x="3232" y="9672"/>
                    </a:lnTo>
                    <a:lnTo>
                      <a:pt x="3388" y="9661"/>
                    </a:lnTo>
                    <a:lnTo>
                      <a:pt x="3532" y="9639"/>
                    </a:lnTo>
                    <a:lnTo>
                      <a:pt x="3687" y="9605"/>
                    </a:lnTo>
                    <a:lnTo>
                      <a:pt x="3832" y="9572"/>
                    </a:lnTo>
                    <a:lnTo>
                      <a:pt x="3976" y="9539"/>
                    </a:lnTo>
                    <a:lnTo>
                      <a:pt x="4120" y="9483"/>
                    </a:lnTo>
                    <a:lnTo>
                      <a:pt x="4265" y="9428"/>
                    </a:lnTo>
                    <a:lnTo>
                      <a:pt x="4398" y="9372"/>
                    </a:lnTo>
                    <a:lnTo>
                      <a:pt x="4531" y="9305"/>
                    </a:lnTo>
                    <a:lnTo>
                      <a:pt x="4665" y="9228"/>
                    </a:lnTo>
                    <a:lnTo>
                      <a:pt x="4787" y="9150"/>
                    </a:lnTo>
                    <a:lnTo>
                      <a:pt x="4909" y="9061"/>
                    </a:lnTo>
                    <a:lnTo>
                      <a:pt x="5020" y="8972"/>
                    </a:lnTo>
                    <a:lnTo>
                      <a:pt x="5131" y="8872"/>
                    </a:lnTo>
                    <a:lnTo>
                      <a:pt x="5242" y="8772"/>
                    </a:lnTo>
                    <a:lnTo>
                      <a:pt x="5342" y="8673"/>
                    </a:lnTo>
                    <a:lnTo>
                      <a:pt x="5431" y="8561"/>
                    </a:lnTo>
                    <a:lnTo>
                      <a:pt x="5531" y="8439"/>
                    </a:lnTo>
                    <a:lnTo>
                      <a:pt x="5608" y="8328"/>
                    </a:lnTo>
                    <a:lnTo>
                      <a:pt x="5686" y="8195"/>
                    </a:lnTo>
                    <a:lnTo>
                      <a:pt x="5764" y="8073"/>
                    </a:lnTo>
                    <a:lnTo>
                      <a:pt x="5831" y="7940"/>
                    </a:lnTo>
                    <a:lnTo>
                      <a:pt x="5897" y="7806"/>
                    </a:lnTo>
                    <a:lnTo>
                      <a:pt x="5953" y="7662"/>
                    </a:lnTo>
                    <a:lnTo>
                      <a:pt x="5997" y="7518"/>
                    </a:lnTo>
                    <a:lnTo>
                      <a:pt x="6042" y="7373"/>
                    </a:lnTo>
                    <a:lnTo>
                      <a:pt x="6075" y="7229"/>
                    </a:lnTo>
                    <a:lnTo>
                      <a:pt x="6097" y="7073"/>
                    </a:lnTo>
                    <a:lnTo>
                      <a:pt x="6119" y="6929"/>
                    </a:lnTo>
                    <a:lnTo>
                      <a:pt x="6130" y="6774"/>
                    </a:lnTo>
                    <a:lnTo>
                      <a:pt x="6130" y="6607"/>
                    </a:lnTo>
                    <a:lnTo>
                      <a:pt x="6130" y="6385"/>
                    </a:lnTo>
                    <a:lnTo>
                      <a:pt x="6119" y="6163"/>
                    </a:lnTo>
                    <a:lnTo>
                      <a:pt x="6097" y="5941"/>
                    </a:lnTo>
                    <a:lnTo>
                      <a:pt x="6075" y="5719"/>
                    </a:lnTo>
                    <a:lnTo>
                      <a:pt x="6008" y="5286"/>
                    </a:lnTo>
                    <a:lnTo>
                      <a:pt x="5919" y="4853"/>
                    </a:lnTo>
                    <a:lnTo>
                      <a:pt x="5808" y="4420"/>
                    </a:lnTo>
                    <a:lnTo>
                      <a:pt x="5686" y="3998"/>
                    </a:lnTo>
                    <a:lnTo>
                      <a:pt x="5542" y="3576"/>
                    </a:lnTo>
                    <a:lnTo>
                      <a:pt x="5386" y="3176"/>
                    </a:lnTo>
                    <a:lnTo>
                      <a:pt x="5209" y="2787"/>
                    </a:lnTo>
                    <a:lnTo>
                      <a:pt x="5042" y="2399"/>
                    </a:lnTo>
                    <a:lnTo>
                      <a:pt x="4853" y="2043"/>
                    </a:lnTo>
                    <a:lnTo>
                      <a:pt x="4676" y="1688"/>
                    </a:lnTo>
                    <a:lnTo>
                      <a:pt x="4487" y="1355"/>
                    </a:lnTo>
                    <a:lnTo>
                      <a:pt x="4298" y="1044"/>
                    </a:lnTo>
                    <a:lnTo>
                      <a:pt x="3954" y="477"/>
                    </a:lnTo>
                    <a:lnTo>
                      <a:pt x="3865" y="366"/>
                    </a:lnTo>
                    <a:lnTo>
                      <a:pt x="3765" y="267"/>
                    </a:lnTo>
                    <a:lnTo>
                      <a:pt x="3665" y="189"/>
                    </a:lnTo>
                    <a:lnTo>
                      <a:pt x="3554" y="122"/>
                    </a:lnTo>
                    <a:lnTo>
                      <a:pt x="3432" y="67"/>
                    </a:lnTo>
                    <a:lnTo>
                      <a:pt x="3310" y="33"/>
                    </a:lnTo>
                    <a:lnTo>
                      <a:pt x="3188" y="11"/>
                    </a:lnTo>
                    <a:lnTo>
                      <a:pt x="306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2284;p29">
                <a:extLst>
                  <a:ext uri="{FF2B5EF4-FFF2-40B4-BE49-F238E27FC236}">
                    <a16:creationId xmlns:a16="http://schemas.microsoft.com/office/drawing/2014/main" id="{936F9441-E0EE-4504-DE25-DC5B9055BF1B}"/>
                  </a:ext>
                </a:extLst>
              </p:cNvPr>
              <p:cNvSpPr/>
              <p:nvPr/>
            </p:nvSpPr>
            <p:spPr>
              <a:xfrm>
                <a:off x="4362625" y="7077775"/>
                <a:ext cx="72500" cy="112725"/>
              </a:xfrm>
              <a:custGeom>
                <a:avLst/>
                <a:gdLst/>
                <a:ahLst/>
                <a:cxnLst/>
                <a:rect l="l" t="t" r="r" b="b"/>
                <a:pathLst>
                  <a:path w="2900" h="4509" extrusionOk="0">
                    <a:moveTo>
                      <a:pt x="1" y="0"/>
                    </a:moveTo>
                    <a:lnTo>
                      <a:pt x="1" y="4009"/>
                    </a:lnTo>
                    <a:lnTo>
                      <a:pt x="356" y="4120"/>
                    </a:lnTo>
                    <a:lnTo>
                      <a:pt x="701" y="4220"/>
                    </a:lnTo>
                    <a:lnTo>
                      <a:pt x="1056" y="4298"/>
                    </a:lnTo>
                    <a:lnTo>
                      <a:pt x="1422" y="4375"/>
                    </a:lnTo>
                    <a:lnTo>
                      <a:pt x="1789" y="4431"/>
                    </a:lnTo>
                    <a:lnTo>
                      <a:pt x="2155" y="4464"/>
                    </a:lnTo>
                    <a:lnTo>
                      <a:pt x="2522" y="4498"/>
                    </a:lnTo>
                    <a:lnTo>
                      <a:pt x="2899" y="4509"/>
                    </a:lnTo>
                    <a:lnTo>
                      <a:pt x="2899" y="0"/>
                    </a:lnTo>
                    <a:lnTo>
                      <a:pt x="2544" y="78"/>
                    </a:lnTo>
                    <a:lnTo>
                      <a:pt x="2189" y="134"/>
                    </a:lnTo>
                    <a:lnTo>
                      <a:pt x="1822" y="167"/>
                    </a:lnTo>
                    <a:lnTo>
                      <a:pt x="1445" y="178"/>
                    </a:lnTo>
                    <a:lnTo>
                      <a:pt x="1078" y="167"/>
                    </a:lnTo>
                    <a:lnTo>
                      <a:pt x="712" y="134"/>
                    </a:lnTo>
                    <a:lnTo>
                      <a:pt x="356" y="78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8" name="Google Shape;2285;p29">
            <a:extLst>
              <a:ext uri="{FF2B5EF4-FFF2-40B4-BE49-F238E27FC236}">
                <a16:creationId xmlns:a16="http://schemas.microsoft.com/office/drawing/2014/main" id="{7BDB1658-0DC5-F6D4-DCA0-B65A54BE76E1}"/>
              </a:ext>
            </a:extLst>
          </p:cNvPr>
          <p:cNvGrpSpPr/>
          <p:nvPr/>
        </p:nvGrpSpPr>
        <p:grpSpPr>
          <a:xfrm>
            <a:off x="5756745" y="2614637"/>
            <a:ext cx="339322" cy="336127"/>
            <a:chOff x="2158975" y="6873175"/>
            <a:chExt cx="1233450" cy="1225400"/>
          </a:xfrm>
          <a:solidFill>
            <a:schemeClr val="tx1"/>
          </a:solidFill>
        </p:grpSpPr>
        <p:sp>
          <p:nvSpPr>
            <p:cNvPr id="109" name="Google Shape;2286;p29">
              <a:extLst>
                <a:ext uri="{FF2B5EF4-FFF2-40B4-BE49-F238E27FC236}">
                  <a16:creationId xmlns:a16="http://schemas.microsoft.com/office/drawing/2014/main" id="{B9EE3058-5C94-E568-01EA-9D7D41B14A03}"/>
                </a:ext>
              </a:extLst>
            </p:cNvPr>
            <p:cNvSpPr/>
            <p:nvPr/>
          </p:nvSpPr>
          <p:spPr>
            <a:xfrm>
              <a:off x="2706125" y="7096100"/>
              <a:ext cx="304575" cy="267900"/>
            </a:xfrm>
            <a:custGeom>
              <a:avLst/>
              <a:gdLst/>
              <a:ahLst/>
              <a:cxnLst/>
              <a:rect l="l" t="t" r="r" b="b"/>
              <a:pathLst>
                <a:path w="12183" h="10716" extrusionOk="0">
                  <a:moveTo>
                    <a:pt x="2944" y="0"/>
                  </a:moveTo>
                  <a:lnTo>
                    <a:pt x="2844" y="11"/>
                  </a:lnTo>
                  <a:lnTo>
                    <a:pt x="2744" y="22"/>
                  </a:lnTo>
                  <a:lnTo>
                    <a:pt x="2644" y="45"/>
                  </a:lnTo>
                  <a:lnTo>
                    <a:pt x="2555" y="67"/>
                  </a:lnTo>
                  <a:lnTo>
                    <a:pt x="2455" y="111"/>
                  </a:lnTo>
                  <a:lnTo>
                    <a:pt x="2366" y="156"/>
                  </a:lnTo>
                  <a:lnTo>
                    <a:pt x="2277" y="211"/>
                  </a:lnTo>
                  <a:lnTo>
                    <a:pt x="2188" y="289"/>
                  </a:lnTo>
                  <a:lnTo>
                    <a:pt x="1944" y="500"/>
                  </a:lnTo>
                  <a:lnTo>
                    <a:pt x="1711" y="733"/>
                  </a:lnTo>
                  <a:lnTo>
                    <a:pt x="1489" y="977"/>
                  </a:lnTo>
                  <a:lnTo>
                    <a:pt x="1278" y="1222"/>
                  </a:lnTo>
                  <a:lnTo>
                    <a:pt x="1089" y="1488"/>
                  </a:lnTo>
                  <a:lnTo>
                    <a:pt x="911" y="1766"/>
                  </a:lnTo>
                  <a:lnTo>
                    <a:pt x="745" y="2055"/>
                  </a:lnTo>
                  <a:lnTo>
                    <a:pt x="601" y="2343"/>
                  </a:lnTo>
                  <a:lnTo>
                    <a:pt x="467" y="2643"/>
                  </a:lnTo>
                  <a:lnTo>
                    <a:pt x="345" y="2965"/>
                  </a:lnTo>
                  <a:lnTo>
                    <a:pt x="245" y="3276"/>
                  </a:lnTo>
                  <a:lnTo>
                    <a:pt x="156" y="3609"/>
                  </a:lnTo>
                  <a:lnTo>
                    <a:pt x="90" y="3942"/>
                  </a:lnTo>
                  <a:lnTo>
                    <a:pt x="45" y="4275"/>
                  </a:lnTo>
                  <a:lnTo>
                    <a:pt x="12" y="4631"/>
                  </a:lnTo>
                  <a:lnTo>
                    <a:pt x="1" y="4975"/>
                  </a:lnTo>
                  <a:lnTo>
                    <a:pt x="12" y="5219"/>
                  </a:lnTo>
                  <a:lnTo>
                    <a:pt x="23" y="5452"/>
                  </a:lnTo>
                  <a:lnTo>
                    <a:pt x="45" y="5697"/>
                  </a:lnTo>
                  <a:lnTo>
                    <a:pt x="79" y="5930"/>
                  </a:lnTo>
                  <a:lnTo>
                    <a:pt x="123" y="6152"/>
                  </a:lnTo>
                  <a:lnTo>
                    <a:pt x="167" y="6385"/>
                  </a:lnTo>
                  <a:lnTo>
                    <a:pt x="223" y="6607"/>
                  </a:lnTo>
                  <a:lnTo>
                    <a:pt x="290" y="6829"/>
                  </a:lnTo>
                  <a:lnTo>
                    <a:pt x="356" y="7040"/>
                  </a:lnTo>
                  <a:lnTo>
                    <a:pt x="445" y="7263"/>
                  </a:lnTo>
                  <a:lnTo>
                    <a:pt x="534" y="7462"/>
                  </a:lnTo>
                  <a:lnTo>
                    <a:pt x="623" y="7673"/>
                  </a:lnTo>
                  <a:lnTo>
                    <a:pt x="734" y="7873"/>
                  </a:lnTo>
                  <a:lnTo>
                    <a:pt x="834" y="8073"/>
                  </a:lnTo>
                  <a:lnTo>
                    <a:pt x="956" y="8262"/>
                  </a:lnTo>
                  <a:lnTo>
                    <a:pt x="1078" y="8451"/>
                  </a:lnTo>
                  <a:lnTo>
                    <a:pt x="1211" y="8628"/>
                  </a:lnTo>
                  <a:lnTo>
                    <a:pt x="1345" y="8806"/>
                  </a:lnTo>
                  <a:lnTo>
                    <a:pt x="1489" y="8984"/>
                  </a:lnTo>
                  <a:lnTo>
                    <a:pt x="1633" y="9150"/>
                  </a:lnTo>
                  <a:lnTo>
                    <a:pt x="1789" y="9306"/>
                  </a:lnTo>
                  <a:lnTo>
                    <a:pt x="1955" y="9461"/>
                  </a:lnTo>
                  <a:lnTo>
                    <a:pt x="2122" y="9617"/>
                  </a:lnTo>
                  <a:lnTo>
                    <a:pt x="2288" y="9761"/>
                  </a:lnTo>
                  <a:lnTo>
                    <a:pt x="2466" y="9894"/>
                  </a:lnTo>
                  <a:lnTo>
                    <a:pt x="2644" y="10027"/>
                  </a:lnTo>
                  <a:lnTo>
                    <a:pt x="2833" y="10150"/>
                  </a:lnTo>
                  <a:lnTo>
                    <a:pt x="3032" y="10272"/>
                  </a:lnTo>
                  <a:lnTo>
                    <a:pt x="3221" y="10372"/>
                  </a:lnTo>
                  <a:lnTo>
                    <a:pt x="3421" y="10483"/>
                  </a:lnTo>
                  <a:lnTo>
                    <a:pt x="3632" y="10572"/>
                  </a:lnTo>
                  <a:lnTo>
                    <a:pt x="3832" y="10660"/>
                  </a:lnTo>
                  <a:lnTo>
                    <a:pt x="3910" y="10694"/>
                  </a:lnTo>
                  <a:lnTo>
                    <a:pt x="3987" y="10705"/>
                  </a:lnTo>
                  <a:lnTo>
                    <a:pt x="4054" y="10716"/>
                  </a:lnTo>
                  <a:lnTo>
                    <a:pt x="4243" y="10716"/>
                  </a:lnTo>
                  <a:lnTo>
                    <a:pt x="4365" y="10694"/>
                  </a:lnTo>
                  <a:lnTo>
                    <a:pt x="4487" y="10660"/>
                  </a:lnTo>
                  <a:lnTo>
                    <a:pt x="4598" y="10616"/>
                  </a:lnTo>
                  <a:lnTo>
                    <a:pt x="4842" y="10516"/>
                  </a:lnTo>
                  <a:lnTo>
                    <a:pt x="5087" y="10394"/>
                  </a:lnTo>
                  <a:lnTo>
                    <a:pt x="5331" y="10283"/>
                  </a:lnTo>
                  <a:lnTo>
                    <a:pt x="5586" y="10172"/>
                  </a:lnTo>
                  <a:lnTo>
                    <a:pt x="5709" y="10139"/>
                  </a:lnTo>
                  <a:lnTo>
                    <a:pt x="5842" y="10105"/>
                  </a:lnTo>
                  <a:lnTo>
                    <a:pt x="5964" y="10083"/>
                  </a:lnTo>
                  <a:lnTo>
                    <a:pt x="6097" y="10072"/>
                  </a:lnTo>
                  <a:lnTo>
                    <a:pt x="6230" y="10083"/>
                  </a:lnTo>
                  <a:lnTo>
                    <a:pt x="6364" y="10105"/>
                  </a:lnTo>
                  <a:lnTo>
                    <a:pt x="6497" y="10127"/>
                  </a:lnTo>
                  <a:lnTo>
                    <a:pt x="6619" y="10172"/>
                  </a:lnTo>
                  <a:lnTo>
                    <a:pt x="6886" y="10272"/>
                  </a:lnTo>
                  <a:lnTo>
                    <a:pt x="7141" y="10383"/>
                  </a:lnTo>
                  <a:lnTo>
                    <a:pt x="7396" y="10494"/>
                  </a:lnTo>
                  <a:lnTo>
                    <a:pt x="7641" y="10594"/>
                  </a:lnTo>
                  <a:lnTo>
                    <a:pt x="7763" y="10627"/>
                  </a:lnTo>
                  <a:lnTo>
                    <a:pt x="7885" y="10660"/>
                  </a:lnTo>
                  <a:lnTo>
                    <a:pt x="8007" y="10683"/>
                  </a:lnTo>
                  <a:lnTo>
                    <a:pt x="8207" y="10683"/>
                  </a:lnTo>
                  <a:lnTo>
                    <a:pt x="8296" y="10672"/>
                  </a:lnTo>
                  <a:lnTo>
                    <a:pt x="8385" y="10649"/>
                  </a:lnTo>
                  <a:lnTo>
                    <a:pt x="8462" y="10616"/>
                  </a:lnTo>
                  <a:lnTo>
                    <a:pt x="8673" y="10527"/>
                  </a:lnTo>
                  <a:lnTo>
                    <a:pt x="8873" y="10427"/>
                  </a:lnTo>
                  <a:lnTo>
                    <a:pt x="9062" y="10327"/>
                  </a:lnTo>
                  <a:lnTo>
                    <a:pt x="9251" y="10216"/>
                  </a:lnTo>
                  <a:lnTo>
                    <a:pt x="9440" y="10094"/>
                  </a:lnTo>
                  <a:lnTo>
                    <a:pt x="9617" y="9972"/>
                  </a:lnTo>
                  <a:lnTo>
                    <a:pt x="9795" y="9839"/>
                  </a:lnTo>
                  <a:lnTo>
                    <a:pt x="9973" y="9705"/>
                  </a:lnTo>
                  <a:lnTo>
                    <a:pt x="10139" y="9561"/>
                  </a:lnTo>
                  <a:lnTo>
                    <a:pt x="10295" y="9406"/>
                  </a:lnTo>
                  <a:lnTo>
                    <a:pt x="10450" y="9250"/>
                  </a:lnTo>
                  <a:lnTo>
                    <a:pt x="10606" y="9095"/>
                  </a:lnTo>
                  <a:lnTo>
                    <a:pt x="10750" y="8928"/>
                  </a:lnTo>
                  <a:lnTo>
                    <a:pt x="10883" y="8762"/>
                  </a:lnTo>
                  <a:lnTo>
                    <a:pt x="11016" y="8584"/>
                  </a:lnTo>
                  <a:lnTo>
                    <a:pt x="11150" y="8395"/>
                  </a:lnTo>
                  <a:lnTo>
                    <a:pt x="11261" y="8217"/>
                  </a:lnTo>
                  <a:lnTo>
                    <a:pt x="11383" y="8029"/>
                  </a:lnTo>
                  <a:lnTo>
                    <a:pt x="11483" y="7829"/>
                  </a:lnTo>
                  <a:lnTo>
                    <a:pt x="11583" y="7629"/>
                  </a:lnTo>
                  <a:lnTo>
                    <a:pt x="11683" y="7429"/>
                  </a:lnTo>
                  <a:lnTo>
                    <a:pt x="11760" y="7218"/>
                  </a:lnTo>
                  <a:lnTo>
                    <a:pt x="11838" y="7007"/>
                  </a:lnTo>
                  <a:lnTo>
                    <a:pt x="11916" y="6796"/>
                  </a:lnTo>
                  <a:lnTo>
                    <a:pt x="11971" y="6585"/>
                  </a:lnTo>
                  <a:lnTo>
                    <a:pt x="12027" y="6363"/>
                  </a:lnTo>
                  <a:lnTo>
                    <a:pt x="12083" y="6141"/>
                  </a:lnTo>
                  <a:lnTo>
                    <a:pt x="12116" y="5908"/>
                  </a:lnTo>
                  <a:lnTo>
                    <a:pt x="12149" y="5675"/>
                  </a:lnTo>
                  <a:lnTo>
                    <a:pt x="12171" y="5452"/>
                  </a:lnTo>
                  <a:lnTo>
                    <a:pt x="12182" y="5208"/>
                  </a:lnTo>
                  <a:lnTo>
                    <a:pt x="12182" y="4975"/>
                  </a:lnTo>
                  <a:lnTo>
                    <a:pt x="12171" y="4631"/>
                  </a:lnTo>
                  <a:lnTo>
                    <a:pt x="12149" y="4287"/>
                  </a:lnTo>
                  <a:lnTo>
                    <a:pt x="12105" y="3953"/>
                  </a:lnTo>
                  <a:lnTo>
                    <a:pt x="12038" y="3620"/>
                  </a:lnTo>
                  <a:lnTo>
                    <a:pt x="11949" y="3298"/>
                  </a:lnTo>
                  <a:lnTo>
                    <a:pt x="11849" y="2976"/>
                  </a:lnTo>
                  <a:lnTo>
                    <a:pt x="11738" y="2676"/>
                  </a:lnTo>
                  <a:lnTo>
                    <a:pt x="11605" y="2365"/>
                  </a:lnTo>
                  <a:lnTo>
                    <a:pt x="11461" y="2077"/>
                  </a:lnTo>
                  <a:lnTo>
                    <a:pt x="11305" y="1799"/>
                  </a:lnTo>
                  <a:lnTo>
                    <a:pt x="11128" y="1522"/>
                  </a:lnTo>
                  <a:lnTo>
                    <a:pt x="10939" y="1255"/>
                  </a:lnTo>
                  <a:lnTo>
                    <a:pt x="10728" y="1011"/>
                  </a:lnTo>
                  <a:lnTo>
                    <a:pt x="10517" y="766"/>
                  </a:lnTo>
                  <a:lnTo>
                    <a:pt x="10284" y="533"/>
                  </a:lnTo>
                  <a:lnTo>
                    <a:pt x="10050" y="322"/>
                  </a:lnTo>
                  <a:lnTo>
                    <a:pt x="9962" y="245"/>
                  </a:lnTo>
                  <a:lnTo>
                    <a:pt x="9862" y="189"/>
                  </a:lnTo>
                  <a:lnTo>
                    <a:pt x="9762" y="134"/>
                  </a:lnTo>
                  <a:lnTo>
                    <a:pt x="9673" y="100"/>
                  </a:lnTo>
                  <a:lnTo>
                    <a:pt x="9573" y="67"/>
                  </a:lnTo>
                  <a:lnTo>
                    <a:pt x="9473" y="45"/>
                  </a:lnTo>
                  <a:lnTo>
                    <a:pt x="9373" y="34"/>
                  </a:lnTo>
                  <a:lnTo>
                    <a:pt x="9262" y="22"/>
                  </a:lnTo>
                  <a:lnTo>
                    <a:pt x="9095" y="34"/>
                  </a:lnTo>
                  <a:lnTo>
                    <a:pt x="8918" y="67"/>
                  </a:lnTo>
                  <a:lnTo>
                    <a:pt x="8729" y="111"/>
                  </a:lnTo>
                  <a:lnTo>
                    <a:pt x="8540" y="167"/>
                  </a:lnTo>
                  <a:lnTo>
                    <a:pt x="8351" y="233"/>
                  </a:lnTo>
                  <a:lnTo>
                    <a:pt x="8163" y="311"/>
                  </a:lnTo>
                  <a:lnTo>
                    <a:pt x="7774" y="478"/>
                  </a:lnTo>
                  <a:lnTo>
                    <a:pt x="7363" y="644"/>
                  </a:lnTo>
                  <a:lnTo>
                    <a:pt x="7163" y="722"/>
                  </a:lnTo>
                  <a:lnTo>
                    <a:pt x="6952" y="789"/>
                  </a:lnTo>
                  <a:lnTo>
                    <a:pt x="6741" y="844"/>
                  </a:lnTo>
                  <a:lnTo>
                    <a:pt x="6530" y="889"/>
                  </a:lnTo>
                  <a:lnTo>
                    <a:pt x="6308" y="922"/>
                  </a:lnTo>
                  <a:lnTo>
                    <a:pt x="6097" y="933"/>
                  </a:lnTo>
                  <a:lnTo>
                    <a:pt x="5875" y="922"/>
                  </a:lnTo>
                  <a:lnTo>
                    <a:pt x="5664" y="889"/>
                  </a:lnTo>
                  <a:lnTo>
                    <a:pt x="5453" y="844"/>
                  </a:lnTo>
                  <a:lnTo>
                    <a:pt x="5242" y="789"/>
                  </a:lnTo>
                  <a:lnTo>
                    <a:pt x="5042" y="722"/>
                  </a:lnTo>
                  <a:lnTo>
                    <a:pt x="4831" y="644"/>
                  </a:lnTo>
                  <a:lnTo>
                    <a:pt x="4432" y="467"/>
                  </a:lnTo>
                  <a:lnTo>
                    <a:pt x="4043" y="300"/>
                  </a:lnTo>
                  <a:lnTo>
                    <a:pt x="3843" y="222"/>
                  </a:lnTo>
                  <a:lnTo>
                    <a:pt x="3665" y="156"/>
                  </a:lnTo>
                  <a:lnTo>
                    <a:pt x="3477" y="89"/>
                  </a:lnTo>
                  <a:lnTo>
                    <a:pt x="3299" y="45"/>
                  </a:lnTo>
                  <a:lnTo>
                    <a:pt x="3121" y="11"/>
                  </a:lnTo>
                  <a:lnTo>
                    <a:pt x="294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287;p29">
              <a:extLst>
                <a:ext uri="{FF2B5EF4-FFF2-40B4-BE49-F238E27FC236}">
                  <a16:creationId xmlns:a16="http://schemas.microsoft.com/office/drawing/2014/main" id="{44040C02-1DD6-58B1-374B-DD2A18159D1C}"/>
                </a:ext>
              </a:extLst>
            </p:cNvPr>
            <p:cNvSpPr/>
            <p:nvPr/>
          </p:nvSpPr>
          <p:spPr>
            <a:xfrm>
              <a:off x="2158975" y="7777625"/>
              <a:ext cx="1233450" cy="320950"/>
            </a:xfrm>
            <a:custGeom>
              <a:avLst/>
              <a:gdLst/>
              <a:ahLst/>
              <a:cxnLst/>
              <a:rect l="l" t="t" r="r" b="b"/>
              <a:pathLst>
                <a:path w="49338" h="12838" extrusionOk="0">
                  <a:moveTo>
                    <a:pt x="6752" y="0"/>
                  </a:moveTo>
                  <a:lnTo>
                    <a:pt x="5941" y="256"/>
                  </a:lnTo>
                  <a:lnTo>
                    <a:pt x="5552" y="389"/>
                  </a:lnTo>
                  <a:lnTo>
                    <a:pt x="5175" y="522"/>
                  </a:lnTo>
                  <a:lnTo>
                    <a:pt x="4819" y="656"/>
                  </a:lnTo>
                  <a:lnTo>
                    <a:pt x="4464" y="800"/>
                  </a:lnTo>
                  <a:lnTo>
                    <a:pt x="4131" y="944"/>
                  </a:lnTo>
                  <a:lnTo>
                    <a:pt x="3809" y="1089"/>
                  </a:lnTo>
                  <a:lnTo>
                    <a:pt x="3498" y="1233"/>
                  </a:lnTo>
                  <a:lnTo>
                    <a:pt x="3198" y="1389"/>
                  </a:lnTo>
                  <a:lnTo>
                    <a:pt x="2921" y="1544"/>
                  </a:lnTo>
                  <a:lnTo>
                    <a:pt x="2654" y="1699"/>
                  </a:lnTo>
                  <a:lnTo>
                    <a:pt x="2388" y="1855"/>
                  </a:lnTo>
                  <a:lnTo>
                    <a:pt x="2143" y="2010"/>
                  </a:lnTo>
                  <a:lnTo>
                    <a:pt x="1921" y="2177"/>
                  </a:lnTo>
                  <a:lnTo>
                    <a:pt x="1699" y="2343"/>
                  </a:lnTo>
                  <a:lnTo>
                    <a:pt x="1499" y="2510"/>
                  </a:lnTo>
                  <a:lnTo>
                    <a:pt x="1299" y="2688"/>
                  </a:lnTo>
                  <a:lnTo>
                    <a:pt x="1122" y="2854"/>
                  </a:lnTo>
                  <a:lnTo>
                    <a:pt x="955" y="3032"/>
                  </a:lnTo>
                  <a:lnTo>
                    <a:pt x="811" y="3210"/>
                  </a:lnTo>
                  <a:lnTo>
                    <a:pt x="666" y="3398"/>
                  </a:lnTo>
                  <a:lnTo>
                    <a:pt x="544" y="3576"/>
                  </a:lnTo>
                  <a:lnTo>
                    <a:pt x="433" y="3765"/>
                  </a:lnTo>
                  <a:lnTo>
                    <a:pt x="333" y="3954"/>
                  </a:lnTo>
                  <a:lnTo>
                    <a:pt x="244" y="4153"/>
                  </a:lnTo>
                  <a:lnTo>
                    <a:pt x="167" y="4342"/>
                  </a:lnTo>
                  <a:lnTo>
                    <a:pt x="111" y="4542"/>
                  </a:lnTo>
                  <a:lnTo>
                    <a:pt x="67" y="4742"/>
                  </a:lnTo>
                  <a:lnTo>
                    <a:pt x="33" y="4942"/>
                  </a:lnTo>
                  <a:lnTo>
                    <a:pt x="11" y="5153"/>
                  </a:lnTo>
                  <a:lnTo>
                    <a:pt x="0" y="5353"/>
                  </a:lnTo>
                  <a:lnTo>
                    <a:pt x="11" y="5575"/>
                  </a:lnTo>
                  <a:lnTo>
                    <a:pt x="33" y="5797"/>
                  </a:lnTo>
                  <a:lnTo>
                    <a:pt x="78" y="6019"/>
                  </a:lnTo>
                  <a:lnTo>
                    <a:pt x="122" y="6230"/>
                  </a:lnTo>
                  <a:lnTo>
                    <a:pt x="200" y="6441"/>
                  </a:lnTo>
                  <a:lnTo>
                    <a:pt x="278" y="6652"/>
                  </a:lnTo>
                  <a:lnTo>
                    <a:pt x="389" y="6863"/>
                  </a:lnTo>
                  <a:lnTo>
                    <a:pt x="500" y="7063"/>
                  </a:lnTo>
                  <a:lnTo>
                    <a:pt x="633" y="7263"/>
                  </a:lnTo>
                  <a:lnTo>
                    <a:pt x="777" y="7463"/>
                  </a:lnTo>
                  <a:lnTo>
                    <a:pt x="944" y="7651"/>
                  </a:lnTo>
                  <a:lnTo>
                    <a:pt x="1122" y="7840"/>
                  </a:lnTo>
                  <a:lnTo>
                    <a:pt x="1310" y="8029"/>
                  </a:lnTo>
                  <a:lnTo>
                    <a:pt x="1521" y="8218"/>
                  </a:lnTo>
                  <a:lnTo>
                    <a:pt x="1743" y="8395"/>
                  </a:lnTo>
                  <a:lnTo>
                    <a:pt x="1988" y="8584"/>
                  </a:lnTo>
                  <a:lnTo>
                    <a:pt x="2243" y="8751"/>
                  </a:lnTo>
                  <a:lnTo>
                    <a:pt x="2510" y="8928"/>
                  </a:lnTo>
                  <a:lnTo>
                    <a:pt x="2798" y="9095"/>
                  </a:lnTo>
                  <a:lnTo>
                    <a:pt x="3098" y="9261"/>
                  </a:lnTo>
                  <a:lnTo>
                    <a:pt x="3409" y="9428"/>
                  </a:lnTo>
                  <a:lnTo>
                    <a:pt x="3742" y="9584"/>
                  </a:lnTo>
                  <a:lnTo>
                    <a:pt x="4087" y="9750"/>
                  </a:lnTo>
                  <a:lnTo>
                    <a:pt x="4453" y="9906"/>
                  </a:lnTo>
                  <a:lnTo>
                    <a:pt x="4831" y="10050"/>
                  </a:lnTo>
                  <a:lnTo>
                    <a:pt x="5219" y="10194"/>
                  </a:lnTo>
                  <a:lnTo>
                    <a:pt x="5619" y="10350"/>
                  </a:lnTo>
                  <a:lnTo>
                    <a:pt x="6041" y="10483"/>
                  </a:lnTo>
                  <a:lnTo>
                    <a:pt x="6485" y="10627"/>
                  </a:lnTo>
                  <a:lnTo>
                    <a:pt x="6940" y="10761"/>
                  </a:lnTo>
                  <a:lnTo>
                    <a:pt x="7407" y="10894"/>
                  </a:lnTo>
                  <a:lnTo>
                    <a:pt x="7884" y="11016"/>
                  </a:lnTo>
                  <a:lnTo>
                    <a:pt x="8750" y="11238"/>
                  </a:lnTo>
                  <a:lnTo>
                    <a:pt x="9639" y="11438"/>
                  </a:lnTo>
                  <a:lnTo>
                    <a:pt x="10560" y="11627"/>
                  </a:lnTo>
                  <a:lnTo>
                    <a:pt x="11515" y="11793"/>
                  </a:lnTo>
                  <a:lnTo>
                    <a:pt x="12504" y="11960"/>
                  </a:lnTo>
                  <a:lnTo>
                    <a:pt x="13514" y="12104"/>
                  </a:lnTo>
                  <a:lnTo>
                    <a:pt x="14547" y="12249"/>
                  </a:lnTo>
                  <a:lnTo>
                    <a:pt x="15602" y="12371"/>
                  </a:lnTo>
                  <a:lnTo>
                    <a:pt x="16679" y="12471"/>
                  </a:lnTo>
                  <a:lnTo>
                    <a:pt x="17767" y="12571"/>
                  </a:lnTo>
                  <a:lnTo>
                    <a:pt x="18889" y="12648"/>
                  </a:lnTo>
                  <a:lnTo>
                    <a:pt x="20010" y="12715"/>
                  </a:lnTo>
                  <a:lnTo>
                    <a:pt x="21165" y="12770"/>
                  </a:lnTo>
                  <a:lnTo>
                    <a:pt x="22320" y="12804"/>
                  </a:lnTo>
                  <a:lnTo>
                    <a:pt x="23486" y="12826"/>
                  </a:lnTo>
                  <a:lnTo>
                    <a:pt x="24674" y="12837"/>
                  </a:lnTo>
                  <a:lnTo>
                    <a:pt x="25851" y="12826"/>
                  </a:lnTo>
                  <a:lnTo>
                    <a:pt x="27028" y="12804"/>
                  </a:lnTo>
                  <a:lnTo>
                    <a:pt x="28183" y="12770"/>
                  </a:lnTo>
                  <a:lnTo>
                    <a:pt x="29327" y="12715"/>
                  </a:lnTo>
                  <a:lnTo>
                    <a:pt x="30460" y="12648"/>
                  </a:lnTo>
                  <a:lnTo>
                    <a:pt x="31570" y="12571"/>
                  </a:lnTo>
                  <a:lnTo>
                    <a:pt x="32669" y="12471"/>
                  </a:lnTo>
                  <a:lnTo>
                    <a:pt x="33746" y="12371"/>
                  </a:lnTo>
                  <a:lnTo>
                    <a:pt x="34801" y="12249"/>
                  </a:lnTo>
                  <a:lnTo>
                    <a:pt x="35834" y="12104"/>
                  </a:lnTo>
                  <a:lnTo>
                    <a:pt x="36845" y="11960"/>
                  </a:lnTo>
                  <a:lnTo>
                    <a:pt x="37822" y="11793"/>
                  </a:lnTo>
                  <a:lnTo>
                    <a:pt x="38777" y="11627"/>
                  </a:lnTo>
                  <a:lnTo>
                    <a:pt x="39698" y="11438"/>
                  </a:lnTo>
                  <a:lnTo>
                    <a:pt x="40598" y="11238"/>
                  </a:lnTo>
                  <a:lnTo>
                    <a:pt x="41453" y="11016"/>
                  </a:lnTo>
                  <a:lnTo>
                    <a:pt x="41941" y="10894"/>
                  </a:lnTo>
                  <a:lnTo>
                    <a:pt x="42408" y="10761"/>
                  </a:lnTo>
                  <a:lnTo>
                    <a:pt x="42863" y="10627"/>
                  </a:lnTo>
                  <a:lnTo>
                    <a:pt x="43296" y="10483"/>
                  </a:lnTo>
                  <a:lnTo>
                    <a:pt x="43718" y="10350"/>
                  </a:lnTo>
                  <a:lnTo>
                    <a:pt x="44129" y="10194"/>
                  </a:lnTo>
                  <a:lnTo>
                    <a:pt x="44518" y="10050"/>
                  </a:lnTo>
                  <a:lnTo>
                    <a:pt x="44895" y="9906"/>
                  </a:lnTo>
                  <a:lnTo>
                    <a:pt x="45262" y="9750"/>
                  </a:lnTo>
                  <a:lnTo>
                    <a:pt x="45606" y="9584"/>
                  </a:lnTo>
                  <a:lnTo>
                    <a:pt x="45939" y="9428"/>
                  </a:lnTo>
                  <a:lnTo>
                    <a:pt x="46250" y="9261"/>
                  </a:lnTo>
                  <a:lnTo>
                    <a:pt x="46550" y="9095"/>
                  </a:lnTo>
                  <a:lnTo>
                    <a:pt x="46839" y="8928"/>
                  </a:lnTo>
                  <a:lnTo>
                    <a:pt x="47105" y="8751"/>
                  </a:lnTo>
                  <a:lnTo>
                    <a:pt x="47360" y="8584"/>
                  </a:lnTo>
                  <a:lnTo>
                    <a:pt x="47605" y="8395"/>
                  </a:lnTo>
                  <a:lnTo>
                    <a:pt x="47827" y="8218"/>
                  </a:lnTo>
                  <a:lnTo>
                    <a:pt x="48027" y="8029"/>
                  </a:lnTo>
                  <a:lnTo>
                    <a:pt x="48227" y="7840"/>
                  </a:lnTo>
                  <a:lnTo>
                    <a:pt x="48404" y="7651"/>
                  </a:lnTo>
                  <a:lnTo>
                    <a:pt x="48560" y="7463"/>
                  </a:lnTo>
                  <a:lnTo>
                    <a:pt x="48715" y="7263"/>
                  </a:lnTo>
                  <a:lnTo>
                    <a:pt x="48848" y="7063"/>
                  </a:lnTo>
                  <a:lnTo>
                    <a:pt x="48959" y="6863"/>
                  </a:lnTo>
                  <a:lnTo>
                    <a:pt x="49059" y="6652"/>
                  </a:lnTo>
                  <a:lnTo>
                    <a:pt x="49148" y="6441"/>
                  </a:lnTo>
                  <a:lnTo>
                    <a:pt x="49215" y="6230"/>
                  </a:lnTo>
                  <a:lnTo>
                    <a:pt x="49270" y="6019"/>
                  </a:lnTo>
                  <a:lnTo>
                    <a:pt x="49304" y="5797"/>
                  </a:lnTo>
                  <a:lnTo>
                    <a:pt x="49337" y="5575"/>
                  </a:lnTo>
                  <a:lnTo>
                    <a:pt x="49337" y="5353"/>
                  </a:lnTo>
                  <a:lnTo>
                    <a:pt x="49337" y="5153"/>
                  </a:lnTo>
                  <a:lnTo>
                    <a:pt x="49315" y="4942"/>
                  </a:lnTo>
                  <a:lnTo>
                    <a:pt x="49282" y="4742"/>
                  </a:lnTo>
                  <a:lnTo>
                    <a:pt x="49237" y="4542"/>
                  </a:lnTo>
                  <a:lnTo>
                    <a:pt x="49170" y="4342"/>
                  </a:lnTo>
                  <a:lnTo>
                    <a:pt x="49104" y="4153"/>
                  </a:lnTo>
                  <a:lnTo>
                    <a:pt x="49015" y="3954"/>
                  </a:lnTo>
                  <a:lnTo>
                    <a:pt x="48915" y="3765"/>
                  </a:lnTo>
                  <a:lnTo>
                    <a:pt x="48804" y="3587"/>
                  </a:lnTo>
                  <a:lnTo>
                    <a:pt x="48682" y="3398"/>
                  </a:lnTo>
                  <a:lnTo>
                    <a:pt x="48538" y="3221"/>
                  </a:lnTo>
                  <a:lnTo>
                    <a:pt x="48382" y="3032"/>
                  </a:lnTo>
                  <a:lnTo>
                    <a:pt x="48215" y="2865"/>
                  </a:lnTo>
                  <a:lnTo>
                    <a:pt x="48038" y="2688"/>
                  </a:lnTo>
                  <a:lnTo>
                    <a:pt x="47849" y="2510"/>
                  </a:lnTo>
                  <a:lnTo>
                    <a:pt x="47649" y="2343"/>
                  </a:lnTo>
                  <a:lnTo>
                    <a:pt x="47427" y="2177"/>
                  </a:lnTo>
                  <a:lnTo>
                    <a:pt x="47194" y="2021"/>
                  </a:lnTo>
                  <a:lnTo>
                    <a:pt x="46950" y="1855"/>
                  </a:lnTo>
                  <a:lnTo>
                    <a:pt x="46694" y="1699"/>
                  </a:lnTo>
                  <a:lnTo>
                    <a:pt x="46428" y="1544"/>
                  </a:lnTo>
                  <a:lnTo>
                    <a:pt x="46139" y="1389"/>
                  </a:lnTo>
                  <a:lnTo>
                    <a:pt x="45839" y="1233"/>
                  </a:lnTo>
                  <a:lnTo>
                    <a:pt x="45528" y="1089"/>
                  </a:lnTo>
                  <a:lnTo>
                    <a:pt x="45206" y="944"/>
                  </a:lnTo>
                  <a:lnTo>
                    <a:pt x="44873" y="800"/>
                  </a:lnTo>
                  <a:lnTo>
                    <a:pt x="44529" y="667"/>
                  </a:lnTo>
                  <a:lnTo>
                    <a:pt x="44162" y="522"/>
                  </a:lnTo>
                  <a:lnTo>
                    <a:pt x="43785" y="389"/>
                  </a:lnTo>
                  <a:lnTo>
                    <a:pt x="43407" y="256"/>
                  </a:lnTo>
                  <a:lnTo>
                    <a:pt x="42586" y="0"/>
                  </a:lnTo>
                  <a:lnTo>
                    <a:pt x="42586" y="4653"/>
                  </a:lnTo>
                  <a:lnTo>
                    <a:pt x="42586" y="4798"/>
                  </a:lnTo>
                  <a:lnTo>
                    <a:pt x="42574" y="4942"/>
                  </a:lnTo>
                  <a:lnTo>
                    <a:pt x="42552" y="5086"/>
                  </a:lnTo>
                  <a:lnTo>
                    <a:pt x="42530" y="5231"/>
                  </a:lnTo>
                  <a:lnTo>
                    <a:pt x="42497" y="5375"/>
                  </a:lnTo>
                  <a:lnTo>
                    <a:pt x="42452" y="5508"/>
                  </a:lnTo>
                  <a:lnTo>
                    <a:pt x="42408" y="5641"/>
                  </a:lnTo>
                  <a:lnTo>
                    <a:pt x="42363" y="5775"/>
                  </a:lnTo>
                  <a:lnTo>
                    <a:pt x="42308" y="5908"/>
                  </a:lnTo>
                  <a:lnTo>
                    <a:pt x="42241" y="6030"/>
                  </a:lnTo>
                  <a:lnTo>
                    <a:pt x="42175" y="6152"/>
                  </a:lnTo>
                  <a:lnTo>
                    <a:pt x="42097" y="6263"/>
                  </a:lnTo>
                  <a:lnTo>
                    <a:pt x="42008" y="6385"/>
                  </a:lnTo>
                  <a:lnTo>
                    <a:pt x="41930" y="6485"/>
                  </a:lnTo>
                  <a:lnTo>
                    <a:pt x="41742" y="6696"/>
                  </a:lnTo>
                  <a:lnTo>
                    <a:pt x="41531" y="6885"/>
                  </a:lnTo>
                  <a:lnTo>
                    <a:pt x="41431" y="6963"/>
                  </a:lnTo>
                  <a:lnTo>
                    <a:pt x="41309" y="7052"/>
                  </a:lnTo>
                  <a:lnTo>
                    <a:pt x="41197" y="7118"/>
                  </a:lnTo>
                  <a:lnTo>
                    <a:pt x="41075" y="7196"/>
                  </a:lnTo>
                  <a:lnTo>
                    <a:pt x="40953" y="7252"/>
                  </a:lnTo>
                  <a:lnTo>
                    <a:pt x="40820" y="7318"/>
                  </a:lnTo>
                  <a:lnTo>
                    <a:pt x="40687" y="7363"/>
                  </a:lnTo>
                  <a:lnTo>
                    <a:pt x="40553" y="7407"/>
                  </a:lnTo>
                  <a:lnTo>
                    <a:pt x="40420" y="7451"/>
                  </a:lnTo>
                  <a:lnTo>
                    <a:pt x="40276" y="7485"/>
                  </a:lnTo>
                  <a:lnTo>
                    <a:pt x="40143" y="7507"/>
                  </a:lnTo>
                  <a:lnTo>
                    <a:pt x="39987" y="7529"/>
                  </a:lnTo>
                  <a:lnTo>
                    <a:pt x="39843" y="7540"/>
                  </a:lnTo>
                  <a:lnTo>
                    <a:pt x="9494" y="7540"/>
                  </a:lnTo>
                  <a:lnTo>
                    <a:pt x="9350" y="7529"/>
                  </a:lnTo>
                  <a:lnTo>
                    <a:pt x="9206" y="7507"/>
                  </a:lnTo>
                  <a:lnTo>
                    <a:pt x="9061" y="7485"/>
                  </a:lnTo>
                  <a:lnTo>
                    <a:pt x="8928" y="7451"/>
                  </a:lnTo>
                  <a:lnTo>
                    <a:pt x="8784" y="7407"/>
                  </a:lnTo>
                  <a:lnTo>
                    <a:pt x="8650" y="7363"/>
                  </a:lnTo>
                  <a:lnTo>
                    <a:pt x="8517" y="7318"/>
                  </a:lnTo>
                  <a:lnTo>
                    <a:pt x="8395" y="7252"/>
                  </a:lnTo>
                  <a:lnTo>
                    <a:pt x="8273" y="7196"/>
                  </a:lnTo>
                  <a:lnTo>
                    <a:pt x="8151" y="7118"/>
                  </a:lnTo>
                  <a:lnTo>
                    <a:pt x="8029" y="7052"/>
                  </a:lnTo>
                  <a:lnTo>
                    <a:pt x="7918" y="6963"/>
                  </a:lnTo>
                  <a:lnTo>
                    <a:pt x="7807" y="6885"/>
                  </a:lnTo>
                  <a:lnTo>
                    <a:pt x="7607" y="6696"/>
                  </a:lnTo>
                  <a:lnTo>
                    <a:pt x="7418" y="6485"/>
                  </a:lnTo>
                  <a:lnTo>
                    <a:pt x="7329" y="6385"/>
                  </a:lnTo>
                  <a:lnTo>
                    <a:pt x="7251" y="6263"/>
                  </a:lnTo>
                  <a:lnTo>
                    <a:pt x="7174" y="6152"/>
                  </a:lnTo>
                  <a:lnTo>
                    <a:pt x="7107" y="6030"/>
                  </a:lnTo>
                  <a:lnTo>
                    <a:pt x="7040" y="5908"/>
                  </a:lnTo>
                  <a:lnTo>
                    <a:pt x="6985" y="5775"/>
                  </a:lnTo>
                  <a:lnTo>
                    <a:pt x="6929" y="5641"/>
                  </a:lnTo>
                  <a:lnTo>
                    <a:pt x="6885" y="5508"/>
                  </a:lnTo>
                  <a:lnTo>
                    <a:pt x="6852" y="5375"/>
                  </a:lnTo>
                  <a:lnTo>
                    <a:pt x="6818" y="5231"/>
                  </a:lnTo>
                  <a:lnTo>
                    <a:pt x="6785" y="5086"/>
                  </a:lnTo>
                  <a:lnTo>
                    <a:pt x="6774" y="4942"/>
                  </a:lnTo>
                  <a:lnTo>
                    <a:pt x="6763" y="4798"/>
                  </a:lnTo>
                  <a:lnTo>
                    <a:pt x="6752" y="4653"/>
                  </a:lnTo>
                  <a:lnTo>
                    <a:pt x="675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288;p29">
              <a:extLst>
                <a:ext uri="{FF2B5EF4-FFF2-40B4-BE49-F238E27FC236}">
                  <a16:creationId xmlns:a16="http://schemas.microsoft.com/office/drawing/2014/main" id="{BCB39FC1-0644-B2CF-A840-F6E8646EB001}"/>
                </a:ext>
              </a:extLst>
            </p:cNvPr>
            <p:cNvSpPr/>
            <p:nvPr/>
          </p:nvSpPr>
          <p:spPr>
            <a:xfrm>
              <a:off x="2400200" y="7774300"/>
              <a:ext cx="751250" cy="119675"/>
            </a:xfrm>
            <a:custGeom>
              <a:avLst/>
              <a:gdLst/>
              <a:ahLst/>
              <a:cxnLst/>
              <a:rect l="l" t="t" r="r" b="b"/>
              <a:pathLst>
                <a:path w="30050" h="4787" extrusionOk="0">
                  <a:moveTo>
                    <a:pt x="23231" y="0"/>
                  </a:moveTo>
                  <a:lnTo>
                    <a:pt x="22776" y="11"/>
                  </a:lnTo>
                  <a:lnTo>
                    <a:pt x="22310" y="34"/>
                  </a:lnTo>
                  <a:lnTo>
                    <a:pt x="21854" y="67"/>
                  </a:lnTo>
                  <a:lnTo>
                    <a:pt x="20922" y="145"/>
                  </a:lnTo>
                  <a:lnTo>
                    <a:pt x="20000" y="245"/>
                  </a:lnTo>
                  <a:lnTo>
                    <a:pt x="19056" y="367"/>
                  </a:lnTo>
                  <a:lnTo>
                    <a:pt x="18123" y="500"/>
                  </a:lnTo>
                  <a:lnTo>
                    <a:pt x="17179" y="644"/>
                  </a:lnTo>
                  <a:lnTo>
                    <a:pt x="15269" y="966"/>
                  </a:lnTo>
                  <a:lnTo>
                    <a:pt x="14170" y="1155"/>
                  </a:lnTo>
                  <a:lnTo>
                    <a:pt x="13071" y="1333"/>
                  </a:lnTo>
                  <a:lnTo>
                    <a:pt x="11960" y="1510"/>
                  </a:lnTo>
                  <a:lnTo>
                    <a:pt x="10850" y="1666"/>
                  </a:lnTo>
                  <a:lnTo>
                    <a:pt x="10295" y="1732"/>
                  </a:lnTo>
                  <a:lnTo>
                    <a:pt x="9739" y="1788"/>
                  </a:lnTo>
                  <a:lnTo>
                    <a:pt x="9173" y="1844"/>
                  </a:lnTo>
                  <a:lnTo>
                    <a:pt x="8618" y="1888"/>
                  </a:lnTo>
                  <a:lnTo>
                    <a:pt x="8052" y="1932"/>
                  </a:lnTo>
                  <a:lnTo>
                    <a:pt x="7496" y="1955"/>
                  </a:lnTo>
                  <a:lnTo>
                    <a:pt x="6930" y="1977"/>
                  </a:lnTo>
                  <a:lnTo>
                    <a:pt x="6364" y="1977"/>
                  </a:lnTo>
                  <a:lnTo>
                    <a:pt x="5575" y="1966"/>
                  </a:lnTo>
                  <a:lnTo>
                    <a:pt x="5175" y="1955"/>
                  </a:lnTo>
                  <a:lnTo>
                    <a:pt x="4787" y="1932"/>
                  </a:lnTo>
                  <a:lnTo>
                    <a:pt x="4387" y="1899"/>
                  </a:lnTo>
                  <a:lnTo>
                    <a:pt x="3987" y="1866"/>
                  </a:lnTo>
                  <a:lnTo>
                    <a:pt x="3588" y="1821"/>
                  </a:lnTo>
                  <a:lnTo>
                    <a:pt x="3199" y="1766"/>
                  </a:lnTo>
                  <a:lnTo>
                    <a:pt x="2799" y="1710"/>
                  </a:lnTo>
                  <a:lnTo>
                    <a:pt x="2399" y="1644"/>
                  </a:lnTo>
                  <a:lnTo>
                    <a:pt x="2000" y="1566"/>
                  </a:lnTo>
                  <a:lnTo>
                    <a:pt x="1600" y="1477"/>
                  </a:lnTo>
                  <a:lnTo>
                    <a:pt x="1200" y="1388"/>
                  </a:lnTo>
                  <a:lnTo>
                    <a:pt x="800" y="1288"/>
                  </a:lnTo>
                  <a:lnTo>
                    <a:pt x="401" y="1177"/>
                  </a:lnTo>
                  <a:lnTo>
                    <a:pt x="1" y="1055"/>
                  </a:lnTo>
                  <a:lnTo>
                    <a:pt x="1" y="4786"/>
                  </a:lnTo>
                  <a:lnTo>
                    <a:pt x="30049" y="4786"/>
                  </a:lnTo>
                  <a:lnTo>
                    <a:pt x="30049" y="1100"/>
                  </a:lnTo>
                  <a:lnTo>
                    <a:pt x="29594" y="933"/>
                  </a:lnTo>
                  <a:lnTo>
                    <a:pt x="29150" y="789"/>
                  </a:lnTo>
                  <a:lnTo>
                    <a:pt x="28695" y="655"/>
                  </a:lnTo>
                  <a:lnTo>
                    <a:pt x="28239" y="533"/>
                  </a:lnTo>
                  <a:lnTo>
                    <a:pt x="27795" y="422"/>
                  </a:lnTo>
                  <a:lnTo>
                    <a:pt x="27340" y="333"/>
                  </a:lnTo>
                  <a:lnTo>
                    <a:pt x="26885" y="245"/>
                  </a:lnTo>
                  <a:lnTo>
                    <a:pt x="26429" y="178"/>
                  </a:lnTo>
                  <a:lnTo>
                    <a:pt x="25974" y="122"/>
                  </a:lnTo>
                  <a:lnTo>
                    <a:pt x="25519" y="78"/>
                  </a:lnTo>
                  <a:lnTo>
                    <a:pt x="25064" y="45"/>
                  </a:lnTo>
                  <a:lnTo>
                    <a:pt x="24608" y="22"/>
                  </a:lnTo>
                  <a:lnTo>
                    <a:pt x="2415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289;p29">
              <a:extLst>
                <a:ext uri="{FF2B5EF4-FFF2-40B4-BE49-F238E27FC236}">
                  <a16:creationId xmlns:a16="http://schemas.microsoft.com/office/drawing/2014/main" id="{D04A1373-1D19-C946-148F-C2DC9F3BCF09}"/>
                </a:ext>
              </a:extLst>
            </p:cNvPr>
            <p:cNvSpPr/>
            <p:nvPr/>
          </p:nvSpPr>
          <p:spPr>
            <a:xfrm>
              <a:off x="2400200" y="7481700"/>
              <a:ext cx="751250" cy="126600"/>
            </a:xfrm>
            <a:custGeom>
              <a:avLst/>
              <a:gdLst/>
              <a:ahLst/>
              <a:cxnLst/>
              <a:rect l="l" t="t" r="r" b="b"/>
              <a:pathLst>
                <a:path w="30050" h="5064" extrusionOk="0">
                  <a:moveTo>
                    <a:pt x="1" y="0"/>
                  </a:moveTo>
                  <a:lnTo>
                    <a:pt x="1" y="3964"/>
                  </a:lnTo>
                  <a:lnTo>
                    <a:pt x="445" y="4131"/>
                  </a:lnTo>
                  <a:lnTo>
                    <a:pt x="900" y="4275"/>
                  </a:lnTo>
                  <a:lnTo>
                    <a:pt x="1356" y="4409"/>
                  </a:lnTo>
                  <a:lnTo>
                    <a:pt x="1800" y="4531"/>
                  </a:lnTo>
                  <a:lnTo>
                    <a:pt x="2255" y="4642"/>
                  </a:lnTo>
                  <a:lnTo>
                    <a:pt x="2710" y="4731"/>
                  </a:lnTo>
                  <a:lnTo>
                    <a:pt x="3166" y="4808"/>
                  </a:lnTo>
                  <a:lnTo>
                    <a:pt x="3621" y="4875"/>
                  </a:lnTo>
                  <a:lnTo>
                    <a:pt x="4065" y="4942"/>
                  </a:lnTo>
                  <a:lnTo>
                    <a:pt x="4520" y="4986"/>
                  </a:lnTo>
                  <a:lnTo>
                    <a:pt x="4976" y="5019"/>
                  </a:lnTo>
                  <a:lnTo>
                    <a:pt x="5442" y="5042"/>
                  </a:lnTo>
                  <a:lnTo>
                    <a:pt x="5897" y="5053"/>
                  </a:lnTo>
                  <a:lnTo>
                    <a:pt x="6353" y="5064"/>
                  </a:lnTo>
                  <a:lnTo>
                    <a:pt x="6808" y="5053"/>
                  </a:lnTo>
                  <a:lnTo>
                    <a:pt x="7274" y="5042"/>
                  </a:lnTo>
                  <a:lnTo>
                    <a:pt x="7730" y="5019"/>
                  </a:lnTo>
                  <a:lnTo>
                    <a:pt x="8196" y="4997"/>
                  </a:lnTo>
                  <a:lnTo>
                    <a:pt x="9118" y="4919"/>
                  </a:lnTo>
                  <a:lnTo>
                    <a:pt x="10050" y="4820"/>
                  </a:lnTo>
                  <a:lnTo>
                    <a:pt x="10983" y="4697"/>
                  </a:lnTo>
                  <a:lnTo>
                    <a:pt x="11927" y="4564"/>
                  </a:lnTo>
                  <a:lnTo>
                    <a:pt x="12871" y="4409"/>
                  </a:lnTo>
                  <a:lnTo>
                    <a:pt x="14781" y="4087"/>
                  </a:lnTo>
                  <a:lnTo>
                    <a:pt x="16646" y="3776"/>
                  </a:lnTo>
                  <a:lnTo>
                    <a:pt x="17590" y="3631"/>
                  </a:lnTo>
                  <a:lnTo>
                    <a:pt x="18523" y="3487"/>
                  </a:lnTo>
                  <a:lnTo>
                    <a:pt x="19478" y="3365"/>
                  </a:lnTo>
                  <a:lnTo>
                    <a:pt x="20422" y="3254"/>
                  </a:lnTo>
                  <a:lnTo>
                    <a:pt x="21377" y="3176"/>
                  </a:lnTo>
                  <a:lnTo>
                    <a:pt x="21854" y="3143"/>
                  </a:lnTo>
                  <a:lnTo>
                    <a:pt x="22332" y="3121"/>
                  </a:lnTo>
                  <a:lnTo>
                    <a:pt x="22809" y="3098"/>
                  </a:lnTo>
                  <a:lnTo>
                    <a:pt x="23287" y="3087"/>
                  </a:lnTo>
                  <a:lnTo>
                    <a:pt x="24242" y="3087"/>
                  </a:lnTo>
                  <a:lnTo>
                    <a:pt x="24719" y="3109"/>
                  </a:lnTo>
                  <a:lnTo>
                    <a:pt x="25208" y="3132"/>
                  </a:lnTo>
                  <a:lnTo>
                    <a:pt x="25685" y="3165"/>
                  </a:lnTo>
                  <a:lnTo>
                    <a:pt x="26174" y="3209"/>
                  </a:lnTo>
                  <a:lnTo>
                    <a:pt x="26651" y="3265"/>
                  </a:lnTo>
                  <a:lnTo>
                    <a:pt x="27140" y="3332"/>
                  </a:lnTo>
                  <a:lnTo>
                    <a:pt x="27618" y="3409"/>
                  </a:lnTo>
                  <a:lnTo>
                    <a:pt x="28106" y="3509"/>
                  </a:lnTo>
                  <a:lnTo>
                    <a:pt x="28595" y="3609"/>
                  </a:lnTo>
                  <a:lnTo>
                    <a:pt x="29072" y="3731"/>
                  </a:lnTo>
                  <a:lnTo>
                    <a:pt x="29561" y="3865"/>
                  </a:lnTo>
                  <a:lnTo>
                    <a:pt x="30049" y="4009"/>
                  </a:lnTo>
                  <a:lnTo>
                    <a:pt x="3004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290;p29">
              <a:extLst>
                <a:ext uri="{FF2B5EF4-FFF2-40B4-BE49-F238E27FC236}">
                  <a16:creationId xmlns:a16="http://schemas.microsoft.com/office/drawing/2014/main" id="{AAEBC9EF-96E7-653E-E57E-B187E531023F}"/>
                </a:ext>
              </a:extLst>
            </p:cNvPr>
            <p:cNvSpPr/>
            <p:nvPr/>
          </p:nvSpPr>
          <p:spPr>
            <a:xfrm>
              <a:off x="2403250" y="7631050"/>
              <a:ext cx="745150" cy="120500"/>
            </a:xfrm>
            <a:custGeom>
              <a:avLst/>
              <a:gdLst/>
              <a:ahLst/>
              <a:cxnLst/>
              <a:rect l="l" t="t" r="r" b="b"/>
              <a:pathLst>
                <a:path w="29806" h="4820" extrusionOk="0">
                  <a:moveTo>
                    <a:pt x="23043" y="0"/>
                  </a:moveTo>
                  <a:lnTo>
                    <a:pt x="22587" y="11"/>
                  </a:lnTo>
                  <a:lnTo>
                    <a:pt x="22132" y="34"/>
                  </a:lnTo>
                  <a:lnTo>
                    <a:pt x="21677" y="67"/>
                  </a:lnTo>
                  <a:lnTo>
                    <a:pt x="20755" y="145"/>
                  </a:lnTo>
                  <a:lnTo>
                    <a:pt x="19833" y="245"/>
                  </a:lnTo>
                  <a:lnTo>
                    <a:pt x="18912" y="367"/>
                  </a:lnTo>
                  <a:lnTo>
                    <a:pt x="17979" y="500"/>
                  </a:lnTo>
                  <a:lnTo>
                    <a:pt x="17035" y="644"/>
                  </a:lnTo>
                  <a:lnTo>
                    <a:pt x="15147" y="966"/>
                  </a:lnTo>
                  <a:lnTo>
                    <a:pt x="13293" y="1277"/>
                  </a:lnTo>
                  <a:lnTo>
                    <a:pt x="12360" y="1433"/>
                  </a:lnTo>
                  <a:lnTo>
                    <a:pt x="11427" y="1566"/>
                  </a:lnTo>
                  <a:lnTo>
                    <a:pt x="10484" y="1688"/>
                  </a:lnTo>
                  <a:lnTo>
                    <a:pt x="9551" y="1799"/>
                  </a:lnTo>
                  <a:lnTo>
                    <a:pt x="8607" y="1877"/>
                  </a:lnTo>
                  <a:lnTo>
                    <a:pt x="8129" y="1910"/>
                  </a:lnTo>
                  <a:lnTo>
                    <a:pt x="7652" y="1944"/>
                  </a:lnTo>
                  <a:lnTo>
                    <a:pt x="7186" y="1955"/>
                  </a:lnTo>
                  <a:lnTo>
                    <a:pt x="6708" y="1977"/>
                  </a:lnTo>
                  <a:lnTo>
                    <a:pt x="6231" y="1977"/>
                  </a:lnTo>
                  <a:lnTo>
                    <a:pt x="5753" y="1966"/>
                  </a:lnTo>
                  <a:lnTo>
                    <a:pt x="5276" y="1955"/>
                  </a:lnTo>
                  <a:lnTo>
                    <a:pt x="4798" y="1933"/>
                  </a:lnTo>
                  <a:lnTo>
                    <a:pt x="4321" y="1899"/>
                  </a:lnTo>
                  <a:lnTo>
                    <a:pt x="3843" y="1855"/>
                  </a:lnTo>
                  <a:lnTo>
                    <a:pt x="3366" y="1810"/>
                  </a:lnTo>
                  <a:lnTo>
                    <a:pt x="2888" y="1744"/>
                  </a:lnTo>
                  <a:lnTo>
                    <a:pt x="2400" y="1666"/>
                  </a:lnTo>
                  <a:lnTo>
                    <a:pt x="1922" y="1577"/>
                  </a:lnTo>
                  <a:lnTo>
                    <a:pt x="1445" y="1477"/>
                  </a:lnTo>
                  <a:lnTo>
                    <a:pt x="956" y="1355"/>
                  </a:lnTo>
                  <a:lnTo>
                    <a:pt x="478" y="1233"/>
                  </a:lnTo>
                  <a:lnTo>
                    <a:pt x="1" y="1089"/>
                  </a:lnTo>
                  <a:lnTo>
                    <a:pt x="1" y="3765"/>
                  </a:lnTo>
                  <a:lnTo>
                    <a:pt x="445" y="3931"/>
                  </a:lnTo>
                  <a:lnTo>
                    <a:pt x="889" y="4076"/>
                  </a:lnTo>
                  <a:lnTo>
                    <a:pt x="1334" y="4198"/>
                  </a:lnTo>
                  <a:lnTo>
                    <a:pt x="1789" y="4320"/>
                  </a:lnTo>
                  <a:lnTo>
                    <a:pt x="2233" y="4420"/>
                  </a:lnTo>
                  <a:lnTo>
                    <a:pt x="2688" y="4509"/>
                  </a:lnTo>
                  <a:lnTo>
                    <a:pt x="3132" y="4586"/>
                  </a:lnTo>
                  <a:lnTo>
                    <a:pt x="3588" y="4653"/>
                  </a:lnTo>
                  <a:lnTo>
                    <a:pt x="4032" y="4709"/>
                  </a:lnTo>
                  <a:lnTo>
                    <a:pt x="4487" y="4753"/>
                  </a:lnTo>
                  <a:lnTo>
                    <a:pt x="4942" y="4786"/>
                  </a:lnTo>
                  <a:lnTo>
                    <a:pt x="5387" y="4809"/>
                  </a:lnTo>
                  <a:lnTo>
                    <a:pt x="5842" y="4820"/>
                  </a:lnTo>
                  <a:lnTo>
                    <a:pt x="6752" y="4820"/>
                  </a:lnTo>
                  <a:lnTo>
                    <a:pt x="7208" y="4797"/>
                  </a:lnTo>
                  <a:lnTo>
                    <a:pt x="7663" y="4775"/>
                  </a:lnTo>
                  <a:lnTo>
                    <a:pt x="8129" y="4753"/>
                  </a:lnTo>
                  <a:lnTo>
                    <a:pt x="9040" y="4675"/>
                  </a:lnTo>
                  <a:lnTo>
                    <a:pt x="9962" y="4575"/>
                  </a:lnTo>
                  <a:lnTo>
                    <a:pt x="10894" y="4453"/>
                  </a:lnTo>
                  <a:lnTo>
                    <a:pt x="11827" y="4320"/>
                  </a:lnTo>
                  <a:lnTo>
                    <a:pt x="12760" y="4164"/>
                  </a:lnTo>
                  <a:lnTo>
                    <a:pt x="14659" y="3854"/>
                  </a:lnTo>
                  <a:lnTo>
                    <a:pt x="16513" y="3543"/>
                  </a:lnTo>
                  <a:lnTo>
                    <a:pt x="17446" y="3387"/>
                  </a:lnTo>
                  <a:lnTo>
                    <a:pt x="18379" y="3254"/>
                  </a:lnTo>
                  <a:lnTo>
                    <a:pt x="19312" y="3132"/>
                  </a:lnTo>
                  <a:lnTo>
                    <a:pt x="20255" y="3021"/>
                  </a:lnTo>
                  <a:lnTo>
                    <a:pt x="21199" y="2932"/>
                  </a:lnTo>
                  <a:lnTo>
                    <a:pt x="21677" y="2899"/>
                  </a:lnTo>
                  <a:lnTo>
                    <a:pt x="22143" y="2876"/>
                  </a:lnTo>
                  <a:lnTo>
                    <a:pt x="22621" y="2854"/>
                  </a:lnTo>
                  <a:lnTo>
                    <a:pt x="23098" y="2843"/>
                  </a:lnTo>
                  <a:lnTo>
                    <a:pt x="24042" y="2843"/>
                  </a:lnTo>
                  <a:lnTo>
                    <a:pt x="24520" y="2854"/>
                  </a:lnTo>
                  <a:lnTo>
                    <a:pt x="24997" y="2887"/>
                  </a:lnTo>
                  <a:lnTo>
                    <a:pt x="25475" y="2910"/>
                  </a:lnTo>
                  <a:lnTo>
                    <a:pt x="25963" y="2954"/>
                  </a:lnTo>
                  <a:lnTo>
                    <a:pt x="26441" y="3010"/>
                  </a:lnTo>
                  <a:lnTo>
                    <a:pt x="26918" y="3076"/>
                  </a:lnTo>
                  <a:lnTo>
                    <a:pt x="27396" y="3154"/>
                  </a:lnTo>
                  <a:lnTo>
                    <a:pt x="27873" y="3243"/>
                  </a:lnTo>
                  <a:lnTo>
                    <a:pt x="28362" y="3343"/>
                  </a:lnTo>
                  <a:lnTo>
                    <a:pt x="28839" y="3454"/>
                  </a:lnTo>
                  <a:lnTo>
                    <a:pt x="29328" y="3587"/>
                  </a:lnTo>
                  <a:lnTo>
                    <a:pt x="29805" y="3731"/>
                  </a:lnTo>
                  <a:lnTo>
                    <a:pt x="29805" y="1044"/>
                  </a:lnTo>
                  <a:lnTo>
                    <a:pt x="29361" y="889"/>
                  </a:lnTo>
                  <a:lnTo>
                    <a:pt x="28906" y="744"/>
                  </a:lnTo>
                  <a:lnTo>
                    <a:pt x="28462" y="611"/>
                  </a:lnTo>
                  <a:lnTo>
                    <a:pt x="28017" y="500"/>
                  </a:lnTo>
                  <a:lnTo>
                    <a:pt x="27562" y="400"/>
                  </a:lnTo>
                  <a:lnTo>
                    <a:pt x="27118" y="311"/>
                  </a:lnTo>
                  <a:lnTo>
                    <a:pt x="26663" y="234"/>
                  </a:lnTo>
                  <a:lnTo>
                    <a:pt x="26219" y="167"/>
                  </a:lnTo>
                  <a:lnTo>
                    <a:pt x="25763" y="111"/>
                  </a:lnTo>
                  <a:lnTo>
                    <a:pt x="25319" y="67"/>
                  </a:lnTo>
                  <a:lnTo>
                    <a:pt x="24864" y="34"/>
                  </a:lnTo>
                  <a:lnTo>
                    <a:pt x="24409" y="11"/>
                  </a:lnTo>
                  <a:lnTo>
                    <a:pt x="2395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291;p29">
              <a:extLst>
                <a:ext uri="{FF2B5EF4-FFF2-40B4-BE49-F238E27FC236}">
                  <a16:creationId xmlns:a16="http://schemas.microsoft.com/office/drawing/2014/main" id="{6DA91619-E1D6-BC59-F07A-C6081AAB0607}"/>
                </a:ext>
              </a:extLst>
            </p:cNvPr>
            <p:cNvSpPr/>
            <p:nvPr/>
          </p:nvSpPr>
          <p:spPr>
            <a:xfrm>
              <a:off x="2484050" y="7337050"/>
              <a:ext cx="251825" cy="72200"/>
            </a:xfrm>
            <a:custGeom>
              <a:avLst/>
              <a:gdLst/>
              <a:ahLst/>
              <a:cxnLst/>
              <a:rect l="l" t="t" r="r" b="b"/>
              <a:pathLst>
                <a:path w="10073" h="2888" extrusionOk="0">
                  <a:moveTo>
                    <a:pt x="7296" y="1"/>
                  </a:moveTo>
                  <a:lnTo>
                    <a:pt x="0" y="2888"/>
                  </a:lnTo>
                  <a:lnTo>
                    <a:pt x="10072" y="2888"/>
                  </a:lnTo>
                  <a:lnTo>
                    <a:pt x="9717" y="2644"/>
                  </a:lnTo>
                  <a:lnTo>
                    <a:pt x="9373" y="2377"/>
                  </a:lnTo>
                  <a:lnTo>
                    <a:pt x="9039" y="2100"/>
                  </a:lnTo>
                  <a:lnTo>
                    <a:pt x="8717" y="1800"/>
                  </a:lnTo>
                  <a:lnTo>
                    <a:pt x="8406" y="1478"/>
                  </a:lnTo>
                  <a:lnTo>
                    <a:pt x="8118" y="1156"/>
                  </a:lnTo>
                  <a:lnTo>
                    <a:pt x="7840" y="811"/>
                  </a:lnTo>
                  <a:lnTo>
                    <a:pt x="7574" y="445"/>
                  </a:lnTo>
                  <a:lnTo>
                    <a:pt x="7429" y="223"/>
                  </a:lnTo>
                  <a:lnTo>
                    <a:pt x="729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2292;p29">
              <a:extLst>
                <a:ext uri="{FF2B5EF4-FFF2-40B4-BE49-F238E27FC236}">
                  <a16:creationId xmlns:a16="http://schemas.microsoft.com/office/drawing/2014/main" id="{8B754735-1627-2BAA-5B58-EF4BB4DD06E1}"/>
                </a:ext>
              </a:extLst>
            </p:cNvPr>
            <p:cNvSpPr/>
            <p:nvPr/>
          </p:nvSpPr>
          <p:spPr>
            <a:xfrm>
              <a:off x="2980975" y="7319850"/>
              <a:ext cx="156025" cy="89400"/>
            </a:xfrm>
            <a:custGeom>
              <a:avLst/>
              <a:gdLst/>
              <a:ahLst/>
              <a:cxnLst/>
              <a:rect l="l" t="t" r="r" b="b"/>
              <a:pathLst>
                <a:path w="6241" h="3576" extrusionOk="0">
                  <a:moveTo>
                    <a:pt x="3165" y="0"/>
                  </a:moveTo>
                  <a:lnTo>
                    <a:pt x="3032" y="267"/>
                  </a:lnTo>
                  <a:lnTo>
                    <a:pt x="2887" y="533"/>
                  </a:lnTo>
                  <a:lnTo>
                    <a:pt x="2732" y="789"/>
                  </a:lnTo>
                  <a:lnTo>
                    <a:pt x="2565" y="1044"/>
                  </a:lnTo>
                  <a:lnTo>
                    <a:pt x="2399" y="1288"/>
                  </a:lnTo>
                  <a:lnTo>
                    <a:pt x="2221" y="1533"/>
                  </a:lnTo>
                  <a:lnTo>
                    <a:pt x="2032" y="1766"/>
                  </a:lnTo>
                  <a:lnTo>
                    <a:pt x="1833" y="1999"/>
                  </a:lnTo>
                  <a:lnTo>
                    <a:pt x="1633" y="2221"/>
                  </a:lnTo>
                  <a:lnTo>
                    <a:pt x="1422" y="2432"/>
                  </a:lnTo>
                  <a:lnTo>
                    <a:pt x="1200" y="2643"/>
                  </a:lnTo>
                  <a:lnTo>
                    <a:pt x="977" y="2843"/>
                  </a:lnTo>
                  <a:lnTo>
                    <a:pt x="744" y="3043"/>
                  </a:lnTo>
                  <a:lnTo>
                    <a:pt x="500" y="3232"/>
                  </a:lnTo>
                  <a:lnTo>
                    <a:pt x="256" y="3409"/>
                  </a:lnTo>
                  <a:lnTo>
                    <a:pt x="0" y="3576"/>
                  </a:lnTo>
                  <a:lnTo>
                    <a:pt x="6241" y="3576"/>
                  </a:lnTo>
                  <a:lnTo>
                    <a:pt x="316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2293;p29">
              <a:extLst>
                <a:ext uri="{FF2B5EF4-FFF2-40B4-BE49-F238E27FC236}">
                  <a16:creationId xmlns:a16="http://schemas.microsoft.com/office/drawing/2014/main" id="{FE424397-C898-1C31-B13E-EB3EAF3A1606}"/>
                </a:ext>
              </a:extLst>
            </p:cNvPr>
            <p:cNvSpPr/>
            <p:nvPr/>
          </p:nvSpPr>
          <p:spPr>
            <a:xfrm>
              <a:off x="2848275" y="6873175"/>
              <a:ext cx="220175" cy="173525"/>
            </a:xfrm>
            <a:custGeom>
              <a:avLst/>
              <a:gdLst/>
              <a:ahLst/>
              <a:cxnLst/>
              <a:rect l="l" t="t" r="r" b="b"/>
              <a:pathLst>
                <a:path w="8807" h="6941" extrusionOk="0">
                  <a:moveTo>
                    <a:pt x="7351" y="0"/>
                  </a:moveTo>
                  <a:lnTo>
                    <a:pt x="7207" y="12"/>
                  </a:lnTo>
                  <a:lnTo>
                    <a:pt x="7063" y="34"/>
                  </a:lnTo>
                  <a:lnTo>
                    <a:pt x="6918" y="78"/>
                  </a:lnTo>
                  <a:lnTo>
                    <a:pt x="6430" y="245"/>
                  </a:lnTo>
                  <a:lnTo>
                    <a:pt x="5941" y="434"/>
                  </a:lnTo>
                  <a:lnTo>
                    <a:pt x="5475" y="656"/>
                  </a:lnTo>
                  <a:lnTo>
                    <a:pt x="5020" y="889"/>
                  </a:lnTo>
                  <a:lnTo>
                    <a:pt x="4575" y="1144"/>
                  </a:lnTo>
                  <a:lnTo>
                    <a:pt x="4142" y="1422"/>
                  </a:lnTo>
                  <a:lnTo>
                    <a:pt x="3731" y="1722"/>
                  </a:lnTo>
                  <a:lnTo>
                    <a:pt x="3332" y="2044"/>
                  </a:lnTo>
                  <a:lnTo>
                    <a:pt x="2943" y="2388"/>
                  </a:lnTo>
                  <a:lnTo>
                    <a:pt x="2577" y="2754"/>
                  </a:lnTo>
                  <a:lnTo>
                    <a:pt x="2221" y="3132"/>
                  </a:lnTo>
                  <a:lnTo>
                    <a:pt x="1877" y="3532"/>
                  </a:lnTo>
                  <a:lnTo>
                    <a:pt x="1555" y="3954"/>
                  </a:lnTo>
                  <a:lnTo>
                    <a:pt x="1244" y="4387"/>
                  </a:lnTo>
                  <a:lnTo>
                    <a:pt x="955" y="4842"/>
                  </a:lnTo>
                  <a:lnTo>
                    <a:pt x="689" y="5319"/>
                  </a:lnTo>
                  <a:lnTo>
                    <a:pt x="500" y="5675"/>
                  </a:lnTo>
                  <a:lnTo>
                    <a:pt x="322" y="6030"/>
                  </a:lnTo>
                  <a:lnTo>
                    <a:pt x="156" y="6408"/>
                  </a:lnTo>
                  <a:lnTo>
                    <a:pt x="0" y="6785"/>
                  </a:lnTo>
                  <a:lnTo>
                    <a:pt x="222" y="6874"/>
                  </a:lnTo>
                  <a:lnTo>
                    <a:pt x="422" y="6941"/>
                  </a:lnTo>
                  <a:lnTo>
                    <a:pt x="556" y="6896"/>
                  </a:lnTo>
                  <a:lnTo>
                    <a:pt x="711" y="6841"/>
                  </a:lnTo>
                  <a:lnTo>
                    <a:pt x="1044" y="6696"/>
                  </a:lnTo>
                  <a:lnTo>
                    <a:pt x="1577" y="6474"/>
                  </a:lnTo>
                  <a:lnTo>
                    <a:pt x="1866" y="6374"/>
                  </a:lnTo>
                  <a:lnTo>
                    <a:pt x="2177" y="6274"/>
                  </a:lnTo>
                  <a:lnTo>
                    <a:pt x="2499" y="6186"/>
                  </a:lnTo>
                  <a:lnTo>
                    <a:pt x="2843" y="6119"/>
                  </a:lnTo>
                  <a:lnTo>
                    <a:pt x="3021" y="6086"/>
                  </a:lnTo>
                  <a:lnTo>
                    <a:pt x="3210" y="6075"/>
                  </a:lnTo>
                  <a:lnTo>
                    <a:pt x="3387" y="6063"/>
                  </a:lnTo>
                  <a:lnTo>
                    <a:pt x="3576" y="6052"/>
                  </a:lnTo>
                  <a:lnTo>
                    <a:pt x="3609" y="6052"/>
                  </a:lnTo>
                  <a:lnTo>
                    <a:pt x="3809" y="5764"/>
                  </a:lnTo>
                  <a:lnTo>
                    <a:pt x="4020" y="5486"/>
                  </a:lnTo>
                  <a:lnTo>
                    <a:pt x="4231" y="5219"/>
                  </a:lnTo>
                  <a:lnTo>
                    <a:pt x="4453" y="4964"/>
                  </a:lnTo>
                  <a:lnTo>
                    <a:pt x="4686" y="4720"/>
                  </a:lnTo>
                  <a:lnTo>
                    <a:pt x="4931" y="4487"/>
                  </a:lnTo>
                  <a:lnTo>
                    <a:pt x="5175" y="4265"/>
                  </a:lnTo>
                  <a:lnTo>
                    <a:pt x="5442" y="4054"/>
                  </a:lnTo>
                  <a:lnTo>
                    <a:pt x="5697" y="3854"/>
                  </a:lnTo>
                  <a:lnTo>
                    <a:pt x="5975" y="3676"/>
                  </a:lnTo>
                  <a:lnTo>
                    <a:pt x="6263" y="3498"/>
                  </a:lnTo>
                  <a:lnTo>
                    <a:pt x="6552" y="3343"/>
                  </a:lnTo>
                  <a:lnTo>
                    <a:pt x="6852" y="3199"/>
                  </a:lnTo>
                  <a:lnTo>
                    <a:pt x="7152" y="3065"/>
                  </a:lnTo>
                  <a:lnTo>
                    <a:pt x="7474" y="2943"/>
                  </a:lnTo>
                  <a:lnTo>
                    <a:pt x="7796" y="2832"/>
                  </a:lnTo>
                  <a:lnTo>
                    <a:pt x="7929" y="2777"/>
                  </a:lnTo>
                  <a:lnTo>
                    <a:pt x="8062" y="2710"/>
                  </a:lnTo>
                  <a:lnTo>
                    <a:pt x="8184" y="2632"/>
                  </a:lnTo>
                  <a:lnTo>
                    <a:pt x="8295" y="2554"/>
                  </a:lnTo>
                  <a:lnTo>
                    <a:pt x="8395" y="2455"/>
                  </a:lnTo>
                  <a:lnTo>
                    <a:pt x="8495" y="2343"/>
                  </a:lnTo>
                  <a:lnTo>
                    <a:pt x="8573" y="2232"/>
                  </a:lnTo>
                  <a:lnTo>
                    <a:pt x="8640" y="2110"/>
                  </a:lnTo>
                  <a:lnTo>
                    <a:pt x="8695" y="1988"/>
                  </a:lnTo>
                  <a:lnTo>
                    <a:pt x="8740" y="1855"/>
                  </a:lnTo>
                  <a:lnTo>
                    <a:pt x="8773" y="1722"/>
                  </a:lnTo>
                  <a:lnTo>
                    <a:pt x="8795" y="1588"/>
                  </a:lnTo>
                  <a:lnTo>
                    <a:pt x="8806" y="1444"/>
                  </a:lnTo>
                  <a:lnTo>
                    <a:pt x="8795" y="1300"/>
                  </a:lnTo>
                  <a:lnTo>
                    <a:pt x="8773" y="1155"/>
                  </a:lnTo>
                  <a:lnTo>
                    <a:pt x="8740" y="1011"/>
                  </a:lnTo>
                  <a:lnTo>
                    <a:pt x="8684" y="878"/>
                  </a:lnTo>
                  <a:lnTo>
                    <a:pt x="8617" y="744"/>
                  </a:lnTo>
                  <a:lnTo>
                    <a:pt x="8540" y="622"/>
                  </a:lnTo>
                  <a:lnTo>
                    <a:pt x="8451" y="511"/>
                  </a:lnTo>
                  <a:lnTo>
                    <a:pt x="8362" y="411"/>
                  </a:lnTo>
                  <a:lnTo>
                    <a:pt x="8251" y="322"/>
                  </a:lnTo>
                  <a:lnTo>
                    <a:pt x="8140" y="234"/>
                  </a:lnTo>
                  <a:lnTo>
                    <a:pt x="8018" y="167"/>
                  </a:lnTo>
                  <a:lnTo>
                    <a:pt x="7896" y="111"/>
                  </a:lnTo>
                  <a:lnTo>
                    <a:pt x="7762" y="67"/>
                  </a:lnTo>
                  <a:lnTo>
                    <a:pt x="7629" y="34"/>
                  </a:lnTo>
                  <a:lnTo>
                    <a:pt x="7485" y="12"/>
                  </a:lnTo>
                  <a:lnTo>
                    <a:pt x="735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" name="Google Shape;2294;p29">
            <a:extLst>
              <a:ext uri="{FF2B5EF4-FFF2-40B4-BE49-F238E27FC236}">
                <a16:creationId xmlns:a16="http://schemas.microsoft.com/office/drawing/2014/main" id="{C18F1DC1-28E6-45D8-AFEF-628CA65B3FC5}"/>
              </a:ext>
            </a:extLst>
          </p:cNvPr>
          <p:cNvGrpSpPr/>
          <p:nvPr/>
        </p:nvGrpSpPr>
        <p:grpSpPr>
          <a:xfrm>
            <a:off x="3609681" y="1803059"/>
            <a:ext cx="161683" cy="338328"/>
            <a:chOff x="997725" y="6768250"/>
            <a:chExt cx="587725" cy="1233425"/>
          </a:xfrm>
        </p:grpSpPr>
        <p:sp>
          <p:nvSpPr>
            <p:cNvPr id="118" name="Google Shape;2295;p29">
              <a:extLst>
                <a:ext uri="{FF2B5EF4-FFF2-40B4-BE49-F238E27FC236}">
                  <a16:creationId xmlns:a16="http://schemas.microsoft.com/office/drawing/2014/main" id="{E0356F1C-FE22-60C6-6A1D-D5ADA211F0C9}"/>
                </a:ext>
              </a:extLst>
            </p:cNvPr>
            <p:cNvSpPr/>
            <p:nvPr/>
          </p:nvSpPr>
          <p:spPr>
            <a:xfrm>
              <a:off x="997725" y="6768250"/>
              <a:ext cx="587725" cy="893350"/>
            </a:xfrm>
            <a:custGeom>
              <a:avLst/>
              <a:gdLst/>
              <a:ahLst/>
              <a:cxnLst/>
              <a:rect l="l" t="t" r="r" b="b"/>
              <a:pathLst>
                <a:path w="23509" h="35734" extrusionOk="0">
                  <a:moveTo>
                    <a:pt x="11760" y="0"/>
                  </a:moveTo>
                  <a:lnTo>
                    <a:pt x="11205" y="11"/>
                  </a:lnTo>
                  <a:lnTo>
                    <a:pt x="11116" y="22"/>
                  </a:lnTo>
                  <a:lnTo>
                    <a:pt x="11027" y="44"/>
                  </a:lnTo>
                  <a:lnTo>
                    <a:pt x="10949" y="67"/>
                  </a:lnTo>
                  <a:lnTo>
                    <a:pt x="10872" y="100"/>
                  </a:lnTo>
                  <a:lnTo>
                    <a:pt x="10794" y="133"/>
                  </a:lnTo>
                  <a:lnTo>
                    <a:pt x="10716" y="189"/>
                  </a:lnTo>
                  <a:lnTo>
                    <a:pt x="10649" y="233"/>
                  </a:lnTo>
                  <a:lnTo>
                    <a:pt x="10594" y="300"/>
                  </a:lnTo>
                  <a:lnTo>
                    <a:pt x="10538" y="355"/>
                  </a:lnTo>
                  <a:lnTo>
                    <a:pt x="10483" y="433"/>
                  </a:lnTo>
                  <a:lnTo>
                    <a:pt x="10450" y="500"/>
                  </a:lnTo>
                  <a:lnTo>
                    <a:pt x="10405" y="577"/>
                  </a:lnTo>
                  <a:lnTo>
                    <a:pt x="10383" y="666"/>
                  </a:lnTo>
                  <a:lnTo>
                    <a:pt x="10361" y="744"/>
                  </a:lnTo>
                  <a:lnTo>
                    <a:pt x="10350" y="833"/>
                  </a:lnTo>
                  <a:lnTo>
                    <a:pt x="10350" y="922"/>
                  </a:lnTo>
                  <a:lnTo>
                    <a:pt x="10350" y="1077"/>
                  </a:lnTo>
                  <a:lnTo>
                    <a:pt x="10339" y="1588"/>
                  </a:lnTo>
                  <a:lnTo>
                    <a:pt x="10294" y="2099"/>
                  </a:lnTo>
                  <a:lnTo>
                    <a:pt x="10239" y="2598"/>
                  </a:lnTo>
                  <a:lnTo>
                    <a:pt x="10150" y="3087"/>
                  </a:lnTo>
                  <a:lnTo>
                    <a:pt x="10050" y="3565"/>
                  </a:lnTo>
                  <a:lnTo>
                    <a:pt x="9917" y="4031"/>
                  </a:lnTo>
                  <a:lnTo>
                    <a:pt x="9772" y="4497"/>
                  </a:lnTo>
                  <a:lnTo>
                    <a:pt x="9606" y="4953"/>
                  </a:lnTo>
                  <a:lnTo>
                    <a:pt x="9406" y="5397"/>
                  </a:lnTo>
                  <a:lnTo>
                    <a:pt x="9206" y="5830"/>
                  </a:lnTo>
                  <a:lnTo>
                    <a:pt x="8973" y="6252"/>
                  </a:lnTo>
                  <a:lnTo>
                    <a:pt x="8728" y="6652"/>
                  </a:lnTo>
                  <a:lnTo>
                    <a:pt x="8462" y="7051"/>
                  </a:lnTo>
                  <a:lnTo>
                    <a:pt x="8173" y="7429"/>
                  </a:lnTo>
                  <a:lnTo>
                    <a:pt x="7873" y="7806"/>
                  </a:lnTo>
                  <a:lnTo>
                    <a:pt x="7562" y="8151"/>
                  </a:lnTo>
                  <a:lnTo>
                    <a:pt x="7229" y="8495"/>
                  </a:lnTo>
                  <a:lnTo>
                    <a:pt x="6885" y="8817"/>
                  </a:lnTo>
                  <a:lnTo>
                    <a:pt x="6519" y="9128"/>
                  </a:lnTo>
                  <a:lnTo>
                    <a:pt x="6141" y="9416"/>
                  </a:lnTo>
                  <a:lnTo>
                    <a:pt x="5752" y="9683"/>
                  </a:lnTo>
                  <a:lnTo>
                    <a:pt x="5353" y="9938"/>
                  </a:lnTo>
                  <a:lnTo>
                    <a:pt x="4942" y="10172"/>
                  </a:lnTo>
                  <a:lnTo>
                    <a:pt x="4509" y="10394"/>
                  </a:lnTo>
                  <a:lnTo>
                    <a:pt x="4076" y="10594"/>
                  </a:lnTo>
                  <a:lnTo>
                    <a:pt x="3631" y="10771"/>
                  </a:lnTo>
                  <a:lnTo>
                    <a:pt x="3165" y="10927"/>
                  </a:lnTo>
                  <a:lnTo>
                    <a:pt x="2699" y="11060"/>
                  </a:lnTo>
                  <a:lnTo>
                    <a:pt x="2232" y="11171"/>
                  </a:lnTo>
                  <a:lnTo>
                    <a:pt x="1744" y="11260"/>
                  </a:lnTo>
                  <a:lnTo>
                    <a:pt x="1255" y="11326"/>
                  </a:lnTo>
                  <a:lnTo>
                    <a:pt x="755" y="11371"/>
                  </a:lnTo>
                  <a:lnTo>
                    <a:pt x="744" y="11371"/>
                  </a:lnTo>
                  <a:lnTo>
                    <a:pt x="678" y="11382"/>
                  </a:lnTo>
                  <a:lnTo>
                    <a:pt x="600" y="11404"/>
                  </a:lnTo>
                  <a:lnTo>
                    <a:pt x="522" y="11426"/>
                  </a:lnTo>
                  <a:lnTo>
                    <a:pt x="456" y="11449"/>
                  </a:lnTo>
                  <a:lnTo>
                    <a:pt x="400" y="11482"/>
                  </a:lnTo>
                  <a:lnTo>
                    <a:pt x="333" y="11526"/>
                  </a:lnTo>
                  <a:lnTo>
                    <a:pt x="278" y="11571"/>
                  </a:lnTo>
                  <a:lnTo>
                    <a:pt x="222" y="11626"/>
                  </a:lnTo>
                  <a:lnTo>
                    <a:pt x="178" y="11682"/>
                  </a:lnTo>
                  <a:lnTo>
                    <a:pt x="134" y="11737"/>
                  </a:lnTo>
                  <a:lnTo>
                    <a:pt x="100" y="11804"/>
                  </a:lnTo>
                  <a:lnTo>
                    <a:pt x="67" y="11871"/>
                  </a:lnTo>
                  <a:lnTo>
                    <a:pt x="45" y="11937"/>
                  </a:lnTo>
                  <a:lnTo>
                    <a:pt x="34" y="12004"/>
                  </a:lnTo>
                  <a:lnTo>
                    <a:pt x="23" y="12082"/>
                  </a:lnTo>
                  <a:lnTo>
                    <a:pt x="11" y="12159"/>
                  </a:lnTo>
                  <a:lnTo>
                    <a:pt x="0" y="31359"/>
                  </a:lnTo>
                  <a:lnTo>
                    <a:pt x="11" y="31581"/>
                  </a:lnTo>
                  <a:lnTo>
                    <a:pt x="23" y="31803"/>
                  </a:lnTo>
                  <a:lnTo>
                    <a:pt x="56" y="32025"/>
                  </a:lnTo>
                  <a:lnTo>
                    <a:pt x="89" y="32236"/>
                  </a:lnTo>
                  <a:lnTo>
                    <a:pt x="145" y="32458"/>
                  </a:lnTo>
                  <a:lnTo>
                    <a:pt x="200" y="32658"/>
                  </a:lnTo>
                  <a:lnTo>
                    <a:pt x="267" y="32869"/>
                  </a:lnTo>
                  <a:lnTo>
                    <a:pt x="345" y="33058"/>
                  </a:lnTo>
                  <a:lnTo>
                    <a:pt x="433" y="33258"/>
                  </a:lnTo>
                  <a:lnTo>
                    <a:pt x="533" y="33446"/>
                  </a:lnTo>
                  <a:lnTo>
                    <a:pt x="633" y="33624"/>
                  </a:lnTo>
                  <a:lnTo>
                    <a:pt x="744" y="33802"/>
                  </a:lnTo>
                  <a:lnTo>
                    <a:pt x="866" y="33979"/>
                  </a:lnTo>
                  <a:lnTo>
                    <a:pt x="1000" y="34146"/>
                  </a:lnTo>
                  <a:lnTo>
                    <a:pt x="1133" y="34301"/>
                  </a:lnTo>
                  <a:lnTo>
                    <a:pt x="1277" y="34457"/>
                  </a:lnTo>
                  <a:lnTo>
                    <a:pt x="1433" y="34601"/>
                  </a:lnTo>
                  <a:lnTo>
                    <a:pt x="1588" y="34734"/>
                  </a:lnTo>
                  <a:lnTo>
                    <a:pt x="1755" y="34868"/>
                  </a:lnTo>
                  <a:lnTo>
                    <a:pt x="1921" y="34990"/>
                  </a:lnTo>
                  <a:lnTo>
                    <a:pt x="2099" y="35101"/>
                  </a:lnTo>
                  <a:lnTo>
                    <a:pt x="2277" y="35212"/>
                  </a:lnTo>
                  <a:lnTo>
                    <a:pt x="2465" y="35301"/>
                  </a:lnTo>
                  <a:lnTo>
                    <a:pt x="2654" y="35390"/>
                  </a:lnTo>
                  <a:lnTo>
                    <a:pt x="2854" y="35467"/>
                  </a:lnTo>
                  <a:lnTo>
                    <a:pt x="3054" y="35534"/>
                  </a:lnTo>
                  <a:lnTo>
                    <a:pt x="3265" y="35601"/>
                  </a:lnTo>
                  <a:lnTo>
                    <a:pt x="3476" y="35645"/>
                  </a:lnTo>
                  <a:lnTo>
                    <a:pt x="3687" y="35689"/>
                  </a:lnTo>
                  <a:lnTo>
                    <a:pt x="3909" y="35712"/>
                  </a:lnTo>
                  <a:lnTo>
                    <a:pt x="4131" y="35734"/>
                  </a:lnTo>
                  <a:lnTo>
                    <a:pt x="19389" y="35734"/>
                  </a:lnTo>
                  <a:lnTo>
                    <a:pt x="19611" y="35712"/>
                  </a:lnTo>
                  <a:lnTo>
                    <a:pt x="19822" y="35689"/>
                  </a:lnTo>
                  <a:lnTo>
                    <a:pt x="20044" y="35645"/>
                  </a:lnTo>
                  <a:lnTo>
                    <a:pt x="20255" y="35601"/>
                  </a:lnTo>
                  <a:lnTo>
                    <a:pt x="20455" y="35534"/>
                  </a:lnTo>
                  <a:lnTo>
                    <a:pt x="20655" y="35467"/>
                  </a:lnTo>
                  <a:lnTo>
                    <a:pt x="20854" y="35390"/>
                  </a:lnTo>
                  <a:lnTo>
                    <a:pt x="21054" y="35301"/>
                  </a:lnTo>
                  <a:lnTo>
                    <a:pt x="21232" y="35212"/>
                  </a:lnTo>
                  <a:lnTo>
                    <a:pt x="21421" y="35101"/>
                  </a:lnTo>
                  <a:lnTo>
                    <a:pt x="21598" y="34990"/>
                  </a:lnTo>
                  <a:lnTo>
                    <a:pt x="21765" y="34868"/>
                  </a:lnTo>
                  <a:lnTo>
                    <a:pt x="21932" y="34734"/>
                  </a:lnTo>
                  <a:lnTo>
                    <a:pt x="22087" y="34601"/>
                  </a:lnTo>
                  <a:lnTo>
                    <a:pt x="22242" y="34457"/>
                  </a:lnTo>
                  <a:lnTo>
                    <a:pt x="22387" y="34301"/>
                  </a:lnTo>
                  <a:lnTo>
                    <a:pt x="22520" y="34146"/>
                  </a:lnTo>
                  <a:lnTo>
                    <a:pt x="22653" y="33979"/>
                  </a:lnTo>
                  <a:lnTo>
                    <a:pt x="22764" y="33802"/>
                  </a:lnTo>
                  <a:lnTo>
                    <a:pt x="22887" y="33624"/>
                  </a:lnTo>
                  <a:lnTo>
                    <a:pt x="22986" y="33446"/>
                  </a:lnTo>
                  <a:lnTo>
                    <a:pt x="23086" y="33258"/>
                  </a:lnTo>
                  <a:lnTo>
                    <a:pt x="23175" y="33058"/>
                  </a:lnTo>
                  <a:lnTo>
                    <a:pt x="23253" y="32869"/>
                  </a:lnTo>
                  <a:lnTo>
                    <a:pt x="23320" y="32658"/>
                  </a:lnTo>
                  <a:lnTo>
                    <a:pt x="23375" y="32458"/>
                  </a:lnTo>
                  <a:lnTo>
                    <a:pt x="23420" y="32236"/>
                  </a:lnTo>
                  <a:lnTo>
                    <a:pt x="23464" y="32025"/>
                  </a:lnTo>
                  <a:lnTo>
                    <a:pt x="23486" y="31803"/>
                  </a:lnTo>
                  <a:lnTo>
                    <a:pt x="23508" y="31581"/>
                  </a:lnTo>
                  <a:lnTo>
                    <a:pt x="23508" y="31359"/>
                  </a:lnTo>
                  <a:lnTo>
                    <a:pt x="23508" y="11837"/>
                  </a:lnTo>
                  <a:lnTo>
                    <a:pt x="23508" y="11526"/>
                  </a:lnTo>
                  <a:lnTo>
                    <a:pt x="23497" y="11227"/>
                  </a:lnTo>
                  <a:lnTo>
                    <a:pt x="23475" y="10927"/>
                  </a:lnTo>
                  <a:lnTo>
                    <a:pt x="23453" y="10627"/>
                  </a:lnTo>
                  <a:lnTo>
                    <a:pt x="23420" y="10327"/>
                  </a:lnTo>
                  <a:lnTo>
                    <a:pt x="23375" y="10027"/>
                  </a:lnTo>
                  <a:lnTo>
                    <a:pt x="23331" y="9739"/>
                  </a:lnTo>
                  <a:lnTo>
                    <a:pt x="23275" y="9450"/>
                  </a:lnTo>
                  <a:lnTo>
                    <a:pt x="23209" y="9161"/>
                  </a:lnTo>
                  <a:lnTo>
                    <a:pt x="23142" y="8872"/>
                  </a:lnTo>
                  <a:lnTo>
                    <a:pt x="23064" y="8595"/>
                  </a:lnTo>
                  <a:lnTo>
                    <a:pt x="22986" y="8317"/>
                  </a:lnTo>
                  <a:lnTo>
                    <a:pt x="22898" y="8040"/>
                  </a:lnTo>
                  <a:lnTo>
                    <a:pt x="22798" y="7762"/>
                  </a:lnTo>
                  <a:lnTo>
                    <a:pt x="22698" y="7495"/>
                  </a:lnTo>
                  <a:lnTo>
                    <a:pt x="22587" y="7229"/>
                  </a:lnTo>
                  <a:lnTo>
                    <a:pt x="22476" y="6962"/>
                  </a:lnTo>
                  <a:lnTo>
                    <a:pt x="22354" y="6707"/>
                  </a:lnTo>
                  <a:lnTo>
                    <a:pt x="22231" y="6452"/>
                  </a:lnTo>
                  <a:lnTo>
                    <a:pt x="22098" y="6196"/>
                  </a:lnTo>
                  <a:lnTo>
                    <a:pt x="21954" y="5941"/>
                  </a:lnTo>
                  <a:lnTo>
                    <a:pt x="21809" y="5697"/>
                  </a:lnTo>
                  <a:lnTo>
                    <a:pt x="21665" y="5452"/>
                  </a:lnTo>
                  <a:lnTo>
                    <a:pt x="21510" y="5219"/>
                  </a:lnTo>
                  <a:lnTo>
                    <a:pt x="21343" y="4986"/>
                  </a:lnTo>
                  <a:lnTo>
                    <a:pt x="21176" y="4753"/>
                  </a:lnTo>
                  <a:lnTo>
                    <a:pt x="21010" y="4531"/>
                  </a:lnTo>
                  <a:lnTo>
                    <a:pt x="20832" y="4308"/>
                  </a:lnTo>
                  <a:lnTo>
                    <a:pt x="20643" y="4086"/>
                  </a:lnTo>
                  <a:lnTo>
                    <a:pt x="20455" y="3875"/>
                  </a:lnTo>
                  <a:lnTo>
                    <a:pt x="20266" y="3664"/>
                  </a:lnTo>
                  <a:lnTo>
                    <a:pt x="20066" y="3465"/>
                  </a:lnTo>
                  <a:lnTo>
                    <a:pt x="19866" y="3265"/>
                  </a:lnTo>
                  <a:lnTo>
                    <a:pt x="19666" y="3076"/>
                  </a:lnTo>
                  <a:lnTo>
                    <a:pt x="19455" y="2887"/>
                  </a:lnTo>
                  <a:lnTo>
                    <a:pt x="19233" y="2698"/>
                  </a:lnTo>
                  <a:lnTo>
                    <a:pt x="19011" y="2521"/>
                  </a:lnTo>
                  <a:lnTo>
                    <a:pt x="18789" y="2354"/>
                  </a:lnTo>
                  <a:lnTo>
                    <a:pt x="18567" y="2188"/>
                  </a:lnTo>
                  <a:lnTo>
                    <a:pt x="18334" y="2021"/>
                  </a:lnTo>
                  <a:lnTo>
                    <a:pt x="18089" y="1866"/>
                  </a:lnTo>
                  <a:lnTo>
                    <a:pt x="17856" y="1710"/>
                  </a:lnTo>
                  <a:lnTo>
                    <a:pt x="17612" y="1566"/>
                  </a:lnTo>
                  <a:lnTo>
                    <a:pt x="17357" y="1432"/>
                  </a:lnTo>
                  <a:lnTo>
                    <a:pt x="17112" y="1299"/>
                  </a:lnTo>
                  <a:lnTo>
                    <a:pt x="16857" y="1166"/>
                  </a:lnTo>
                  <a:lnTo>
                    <a:pt x="16590" y="1044"/>
                  </a:lnTo>
                  <a:lnTo>
                    <a:pt x="16335" y="933"/>
                  </a:lnTo>
                  <a:lnTo>
                    <a:pt x="16068" y="822"/>
                  </a:lnTo>
                  <a:lnTo>
                    <a:pt x="15802" y="722"/>
                  </a:lnTo>
                  <a:lnTo>
                    <a:pt x="15524" y="622"/>
                  </a:lnTo>
                  <a:lnTo>
                    <a:pt x="15258" y="533"/>
                  </a:lnTo>
                  <a:lnTo>
                    <a:pt x="14980" y="455"/>
                  </a:lnTo>
                  <a:lnTo>
                    <a:pt x="14691" y="378"/>
                  </a:lnTo>
                  <a:lnTo>
                    <a:pt x="14414" y="300"/>
                  </a:lnTo>
                  <a:lnTo>
                    <a:pt x="14125" y="244"/>
                  </a:lnTo>
                  <a:lnTo>
                    <a:pt x="13836" y="189"/>
                  </a:lnTo>
                  <a:lnTo>
                    <a:pt x="13548" y="133"/>
                  </a:lnTo>
                  <a:lnTo>
                    <a:pt x="13259" y="100"/>
                  </a:lnTo>
                  <a:lnTo>
                    <a:pt x="12959" y="67"/>
                  </a:lnTo>
                  <a:lnTo>
                    <a:pt x="12659" y="33"/>
                  </a:lnTo>
                  <a:lnTo>
                    <a:pt x="12360" y="11"/>
                  </a:lnTo>
                  <a:lnTo>
                    <a:pt x="1206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2296;p29">
              <a:extLst>
                <a:ext uri="{FF2B5EF4-FFF2-40B4-BE49-F238E27FC236}">
                  <a16:creationId xmlns:a16="http://schemas.microsoft.com/office/drawing/2014/main" id="{8C527B04-C974-CDF6-0C4F-5AB2B2336411}"/>
                </a:ext>
              </a:extLst>
            </p:cNvPr>
            <p:cNvSpPr/>
            <p:nvPr/>
          </p:nvSpPr>
          <p:spPr>
            <a:xfrm>
              <a:off x="1205100" y="7734325"/>
              <a:ext cx="172975" cy="267350"/>
            </a:xfrm>
            <a:custGeom>
              <a:avLst/>
              <a:gdLst/>
              <a:ahLst/>
              <a:cxnLst/>
              <a:rect l="l" t="t" r="r" b="b"/>
              <a:pathLst>
                <a:path w="6919" h="10694" extrusionOk="0">
                  <a:moveTo>
                    <a:pt x="0" y="0"/>
                  </a:moveTo>
                  <a:lnTo>
                    <a:pt x="0" y="7207"/>
                  </a:lnTo>
                  <a:lnTo>
                    <a:pt x="11" y="7396"/>
                  </a:lnTo>
                  <a:lnTo>
                    <a:pt x="23" y="7573"/>
                  </a:lnTo>
                  <a:lnTo>
                    <a:pt x="45" y="7740"/>
                  </a:lnTo>
                  <a:lnTo>
                    <a:pt x="78" y="7918"/>
                  </a:lnTo>
                  <a:lnTo>
                    <a:pt x="111" y="8084"/>
                  </a:lnTo>
                  <a:lnTo>
                    <a:pt x="156" y="8251"/>
                  </a:lnTo>
                  <a:lnTo>
                    <a:pt x="211" y="8406"/>
                  </a:lnTo>
                  <a:lnTo>
                    <a:pt x="278" y="8573"/>
                  </a:lnTo>
                  <a:lnTo>
                    <a:pt x="345" y="8717"/>
                  </a:lnTo>
                  <a:lnTo>
                    <a:pt x="422" y="8873"/>
                  </a:lnTo>
                  <a:lnTo>
                    <a:pt x="500" y="9017"/>
                  </a:lnTo>
                  <a:lnTo>
                    <a:pt x="589" y="9161"/>
                  </a:lnTo>
                  <a:lnTo>
                    <a:pt x="689" y="9295"/>
                  </a:lnTo>
                  <a:lnTo>
                    <a:pt x="789" y="9428"/>
                  </a:lnTo>
                  <a:lnTo>
                    <a:pt x="900" y="9550"/>
                  </a:lnTo>
                  <a:lnTo>
                    <a:pt x="1011" y="9672"/>
                  </a:lnTo>
                  <a:lnTo>
                    <a:pt x="1133" y="9794"/>
                  </a:lnTo>
                  <a:lnTo>
                    <a:pt x="1266" y="9894"/>
                  </a:lnTo>
                  <a:lnTo>
                    <a:pt x="1388" y="10005"/>
                  </a:lnTo>
                  <a:lnTo>
                    <a:pt x="1533" y="10105"/>
                  </a:lnTo>
                  <a:lnTo>
                    <a:pt x="1666" y="10194"/>
                  </a:lnTo>
                  <a:lnTo>
                    <a:pt x="1810" y="10272"/>
                  </a:lnTo>
                  <a:lnTo>
                    <a:pt x="1966" y="10349"/>
                  </a:lnTo>
                  <a:lnTo>
                    <a:pt x="2110" y="10416"/>
                  </a:lnTo>
                  <a:lnTo>
                    <a:pt x="2277" y="10483"/>
                  </a:lnTo>
                  <a:lnTo>
                    <a:pt x="2432" y="10538"/>
                  </a:lnTo>
                  <a:lnTo>
                    <a:pt x="2599" y="10583"/>
                  </a:lnTo>
                  <a:lnTo>
                    <a:pt x="2765" y="10627"/>
                  </a:lnTo>
                  <a:lnTo>
                    <a:pt x="2932" y="10649"/>
                  </a:lnTo>
                  <a:lnTo>
                    <a:pt x="3110" y="10671"/>
                  </a:lnTo>
                  <a:lnTo>
                    <a:pt x="3287" y="10694"/>
                  </a:lnTo>
                  <a:lnTo>
                    <a:pt x="3643" y="10694"/>
                  </a:lnTo>
                  <a:lnTo>
                    <a:pt x="3820" y="10671"/>
                  </a:lnTo>
                  <a:lnTo>
                    <a:pt x="3987" y="10649"/>
                  </a:lnTo>
                  <a:lnTo>
                    <a:pt x="4164" y="10627"/>
                  </a:lnTo>
                  <a:lnTo>
                    <a:pt x="4331" y="10583"/>
                  </a:lnTo>
                  <a:lnTo>
                    <a:pt x="4498" y="10538"/>
                  </a:lnTo>
                  <a:lnTo>
                    <a:pt x="4653" y="10483"/>
                  </a:lnTo>
                  <a:lnTo>
                    <a:pt x="4809" y="10416"/>
                  </a:lnTo>
                  <a:lnTo>
                    <a:pt x="4964" y="10349"/>
                  </a:lnTo>
                  <a:lnTo>
                    <a:pt x="5108" y="10272"/>
                  </a:lnTo>
                  <a:lnTo>
                    <a:pt x="5264" y="10194"/>
                  </a:lnTo>
                  <a:lnTo>
                    <a:pt x="5397" y="10105"/>
                  </a:lnTo>
                  <a:lnTo>
                    <a:pt x="5530" y="10005"/>
                  </a:lnTo>
                  <a:lnTo>
                    <a:pt x="5664" y="9894"/>
                  </a:lnTo>
                  <a:lnTo>
                    <a:pt x="5786" y="9794"/>
                  </a:lnTo>
                  <a:lnTo>
                    <a:pt x="5908" y="9672"/>
                  </a:lnTo>
                  <a:lnTo>
                    <a:pt x="6030" y="9550"/>
                  </a:lnTo>
                  <a:lnTo>
                    <a:pt x="6130" y="9428"/>
                  </a:lnTo>
                  <a:lnTo>
                    <a:pt x="6241" y="9295"/>
                  </a:lnTo>
                  <a:lnTo>
                    <a:pt x="6330" y="9161"/>
                  </a:lnTo>
                  <a:lnTo>
                    <a:pt x="6419" y="9017"/>
                  </a:lnTo>
                  <a:lnTo>
                    <a:pt x="6508" y="8873"/>
                  </a:lnTo>
                  <a:lnTo>
                    <a:pt x="6585" y="8717"/>
                  </a:lnTo>
                  <a:lnTo>
                    <a:pt x="6652" y="8573"/>
                  </a:lnTo>
                  <a:lnTo>
                    <a:pt x="6718" y="8406"/>
                  </a:lnTo>
                  <a:lnTo>
                    <a:pt x="6763" y="8251"/>
                  </a:lnTo>
                  <a:lnTo>
                    <a:pt x="6818" y="8084"/>
                  </a:lnTo>
                  <a:lnTo>
                    <a:pt x="6852" y="7918"/>
                  </a:lnTo>
                  <a:lnTo>
                    <a:pt x="6885" y="7740"/>
                  </a:lnTo>
                  <a:lnTo>
                    <a:pt x="6907" y="7573"/>
                  </a:lnTo>
                  <a:lnTo>
                    <a:pt x="6918" y="7396"/>
                  </a:lnTo>
                  <a:lnTo>
                    <a:pt x="6918" y="7207"/>
                  </a:lnTo>
                  <a:lnTo>
                    <a:pt x="6918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0" name="TextBox 78">
            <a:extLst>
              <a:ext uri="{FF2B5EF4-FFF2-40B4-BE49-F238E27FC236}">
                <a16:creationId xmlns:a16="http://schemas.microsoft.com/office/drawing/2014/main" id="{5F7E4199-8A73-3DDD-C9D8-CB690CC3F39A}"/>
              </a:ext>
            </a:extLst>
          </p:cNvPr>
          <p:cNvSpPr txBox="1"/>
          <p:nvPr/>
        </p:nvSpPr>
        <p:spPr>
          <a:xfrm>
            <a:off x="805192" y="1655193"/>
            <a:ext cx="257310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 err="1">
                <a:solidFill>
                  <a:srgbClr val="20353E"/>
                </a:solidFill>
                <a:cs typeface="Arial" pitchFamily="34" charset="0"/>
              </a:rPr>
              <a:t>BigQuery</a:t>
            </a:r>
            <a:endParaRPr lang="ko-KR" altLang="en-US" sz="3200" b="1" dirty="0">
              <a:solidFill>
                <a:srgbClr val="20353E"/>
              </a:solidFill>
              <a:cs typeface="Arial" pitchFamily="34" charset="0"/>
            </a:endParaRPr>
          </a:p>
        </p:txBody>
      </p:sp>
      <p:sp>
        <p:nvSpPr>
          <p:cNvPr id="121" name="TextBox 78">
            <a:extLst>
              <a:ext uri="{FF2B5EF4-FFF2-40B4-BE49-F238E27FC236}">
                <a16:creationId xmlns:a16="http://schemas.microsoft.com/office/drawing/2014/main" id="{94623490-5EE2-8101-960E-AF6C61981DAC}"/>
              </a:ext>
            </a:extLst>
          </p:cNvPr>
          <p:cNvSpPr txBox="1"/>
          <p:nvPr/>
        </p:nvSpPr>
        <p:spPr>
          <a:xfrm>
            <a:off x="4559618" y="2502358"/>
            <a:ext cx="257310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>
                <a:solidFill>
                  <a:srgbClr val="20353E"/>
                </a:solidFill>
                <a:cs typeface="Arial" pitchFamily="34" charset="0"/>
              </a:rPr>
              <a:t>SQL</a:t>
            </a:r>
            <a:endParaRPr lang="ko-KR" altLang="en-US" sz="3200" b="1" dirty="0">
              <a:solidFill>
                <a:srgbClr val="20353E"/>
              </a:solidFill>
              <a:cs typeface="Arial" pitchFamily="34" charset="0"/>
            </a:endParaRPr>
          </a:p>
        </p:txBody>
      </p:sp>
      <p:sp>
        <p:nvSpPr>
          <p:cNvPr id="122" name="TextBox 78">
            <a:extLst>
              <a:ext uri="{FF2B5EF4-FFF2-40B4-BE49-F238E27FC236}">
                <a16:creationId xmlns:a16="http://schemas.microsoft.com/office/drawing/2014/main" id="{0B31DAF5-36AB-EFD6-0D40-352907A67C46}"/>
              </a:ext>
            </a:extLst>
          </p:cNvPr>
          <p:cNvSpPr txBox="1"/>
          <p:nvPr/>
        </p:nvSpPr>
        <p:spPr>
          <a:xfrm>
            <a:off x="1587406" y="3309913"/>
            <a:ext cx="303998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>
                <a:solidFill>
                  <a:srgbClr val="20353E"/>
                </a:solidFill>
                <a:cs typeface="Arial" pitchFamily="34" charset="0"/>
              </a:rPr>
              <a:t>Base de datos</a:t>
            </a:r>
            <a:endParaRPr lang="ko-KR" altLang="en-US" sz="3200" b="1" dirty="0">
              <a:solidFill>
                <a:srgbClr val="20353E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170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C0224BB-0E29-4D7C-45C9-243CF275A8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894" y="589868"/>
            <a:ext cx="8449999" cy="3658963"/>
          </a:xfrm>
          <a:prstGeom prst="rect">
            <a:avLst/>
          </a:prstGeom>
        </p:spPr>
      </p:pic>
      <p:sp>
        <p:nvSpPr>
          <p:cNvPr id="10" name="Google Shape;142;p15">
            <a:extLst>
              <a:ext uri="{FF2B5EF4-FFF2-40B4-BE49-F238E27FC236}">
                <a16:creationId xmlns:a16="http://schemas.microsoft.com/office/drawing/2014/main" id="{ABFF33BA-B5C4-E3C2-6BD2-B2B656F2698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03725" y="21468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500" b="1" dirty="0">
                <a:latin typeface="Arial"/>
                <a:ea typeface="Arial"/>
                <a:cs typeface="Arial"/>
                <a:sym typeface="Arial"/>
              </a:rPr>
              <a:t>Workflow</a:t>
            </a:r>
            <a:endParaRPr sz="4500" b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Freeform 5">
            <a:extLst>
              <a:ext uri="{FF2B5EF4-FFF2-40B4-BE49-F238E27FC236}">
                <a16:creationId xmlns:a16="http://schemas.microsoft.com/office/drawing/2014/main" id="{BD422113-2CA3-643B-93DF-BEFF135A8AF6}"/>
              </a:ext>
            </a:extLst>
          </p:cNvPr>
          <p:cNvSpPr>
            <a:spLocks noEditPoints="1"/>
          </p:cNvSpPr>
          <p:nvPr/>
        </p:nvSpPr>
        <p:spPr bwMode="auto">
          <a:xfrm>
            <a:off x="193723" y="3037731"/>
            <a:ext cx="3381410" cy="1911865"/>
          </a:xfrm>
          <a:custGeom>
            <a:avLst/>
            <a:gdLst>
              <a:gd name="T0" fmla="*/ 2438 w 2638"/>
              <a:gd name="T1" fmla="*/ 835 h 1595"/>
              <a:gd name="T2" fmla="*/ 2462 w 2638"/>
              <a:gd name="T3" fmla="*/ 1547 h 1595"/>
              <a:gd name="T4" fmla="*/ 2638 w 2638"/>
              <a:gd name="T5" fmla="*/ 1578 h 1595"/>
              <a:gd name="T6" fmla="*/ 998 w 2638"/>
              <a:gd name="T7" fmla="*/ 1594 h 1595"/>
              <a:gd name="T8" fmla="*/ 8 w 2638"/>
              <a:gd name="T9" fmla="*/ 1584 h 1595"/>
              <a:gd name="T10" fmla="*/ 222 w 2638"/>
              <a:gd name="T11" fmla="*/ 1564 h 1595"/>
              <a:gd name="T12" fmla="*/ 222 w 2638"/>
              <a:gd name="T13" fmla="*/ 64 h 1595"/>
              <a:gd name="T14" fmla="*/ 888 w 2638"/>
              <a:gd name="T15" fmla="*/ 61 h 1595"/>
              <a:gd name="T16" fmla="*/ 886 w 2638"/>
              <a:gd name="T17" fmla="*/ 1563 h 1595"/>
              <a:gd name="T18" fmla="*/ 960 w 2638"/>
              <a:gd name="T19" fmla="*/ 872 h 1595"/>
              <a:gd name="T20" fmla="*/ 1188 w 2638"/>
              <a:gd name="T21" fmla="*/ 834 h 1595"/>
              <a:gd name="T22" fmla="*/ 1117 w 2638"/>
              <a:gd name="T23" fmla="*/ 748 h 1595"/>
              <a:gd name="T24" fmla="*/ 1132 w 2638"/>
              <a:gd name="T25" fmla="*/ 675 h 1595"/>
              <a:gd name="T26" fmla="*/ 1263 w 2638"/>
              <a:gd name="T27" fmla="*/ 584 h 1595"/>
              <a:gd name="T28" fmla="*/ 1324 w 2638"/>
              <a:gd name="T29" fmla="*/ 547 h 1595"/>
              <a:gd name="T30" fmla="*/ 1428 w 2638"/>
              <a:gd name="T31" fmla="*/ 592 h 1595"/>
              <a:gd name="T32" fmla="*/ 1542 w 2638"/>
              <a:gd name="T33" fmla="*/ 613 h 1595"/>
              <a:gd name="T34" fmla="*/ 1502 w 2638"/>
              <a:gd name="T35" fmla="*/ 719 h 1595"/>
              <a:gd name="T36" fmla="*/ 1452 w 2638"/>
              <a:gd name="T37" fmla="*/ 836 h 1595"/>
              <a:gd name="T38" fmla="*/ 1999 w 2638"/>
              <a:gd name="T39" fmla="*/ 743 h 1595"/>
              <a:gd name="T40" fmla="*/ 2180 w 2638"/>
              <a:gd name="T41" fmla="*/ 735 h 1595"/>
              <a:gd name="T42" fmla="*/ 2129 w 2638"/>
              <a:gd name="T43" fmla="*/ 816 h 1595"/>
              <a:gd name="T44" fmla="*/ 252 w 2638"/>
              <a:gd name="T45" fmla="*/ 1530 h 1595"/>
              <a:gd name="T46" fmla="*/ 856 w 2638"/>
              <a:gd name="T47" fmla="*/ 1527 h 1595"/>
              <a:gd name="T48" fmla="*/ 253 w 2638"/>
              <a:gd name="T49" fmla="*/ 598 h 1595"/>
              <a:gd name="T50" fmla="*/ 831 w 2638"/>
              <a:gd name="T51" fmla="*/ 35 h 1595"/>
              <a:gd name="T52" fmla="*/ 252 w 2638"/>
              <a:gd name="T53" fmla="*/ 70 h 1595"/>
              <a:gd name="T54" fmla="*/ 855 w 2638"/>
              <a:gd name="T55" fmla="*/ 478 h 1595"/>
              <a:gd name="T56" fmla="*/ 1639 w 2638"/>
              <a:gd name="T57" fmla="*/ 1043 h 1595"/>
              <a:gd name="T58" fmla="*/ 995 w 2638"/>
              <a:gd name="T59" fmla="*/ 1044 h 1595"/>
              <a:gd name="T60" fmla="*/ 1637 w 2638"/>
              <a:gd name="T61" fmla="*/ 1528 h 1595"/>
              <a:gd name="T62" fmla="*/ 2218 w 2638"/>
              <a:gd name="T63" fmla="*/ 1524 h 1595"/>
              <a:gd name="T64" fmla="*/ 2203 w 2638"/>
              <a:gd name="T65" fmla="*/ 1019 h 1595"/>
              <a:gd name="T66" fmla="*/ 2058 w 2638"/>
              <a:gd name="T67" fmla="*/ 1043 h 1595"/>
              <a:gd name="T68" fmla="*/ 1966 w 2638"/>
              <a:gd name="T69" fmla="*/ 1020 h 1595"/>
              <a:gd name="T70" fmla="*/ 993 w 2638"/>
              <a:gd name="T71" fmla="*/ 869 h 1595"/>
              <a:gd name="T72" fmla="*/ 1270 w 2638"/>
              <a:gd name="T73" fmla="*/ 959 h 1595"/>
              <a:gd name="T74" fmla="*/ 1638 w 2638"/>
              <a:gd name="T75" fmla="*/ 869 h 1595"/>
              <a:gd name="T76" fmla="*/ 1415 w 2638"/>
              <a:gd name="T77" fmla="*/ 801 h 1595"/>
              <a:gd name="T78" fmla="*/ 1426 w 2638"/>
              <a:gd name="T79" fmla="*/ 651 h 1595"/>
              <a:gd name="T80" fmla="*/ 1166 w 2638"/>
              <a:gd name="T81" fmla="*/ 760 h 1595"/>
              <a:gd name="T82" fmla="*/ 2258 w 2638"/>
              <a:gd name="T83" fmla="*/ 1013 h 1595"/>
              <a:gd name="T84" fmla="*/ 2426 w 2638"/>
              <a:gd name="T85" fmla="*/ 1019 h 1595"/>
              <a:gd name="T86" fmla="*/ 2303 w 2638"/>
              <a:gd name="T87" fmla="*/ 1044 h 1595"/>
              <a:gd name="T88" fmla="*/ 1925 w 2638"/>
              <a:gd name="T89" fmla="*/ 1299 h 1595"/>
              <a:gd name="T90" fmla="*/ 1925 w 2638"/>
              <a:gd name="T91" fmla="*/ 1544 h 1595"/>
              <a:gd name="T92" fmla="*/ 1677 w 2638"/>
              <a:gd name="T93" fmla="*/ 1028 h 1595"/>
              <a:gd name="T94" fmla="*/ 1904 w 2638"/>
              <a:gd name="T95" fmla="*/ 1260 h 1595"/>
              <a:gd name="T96" fmla="*/ 1871 w 2638"/>
              <a:gd name="T97" fmla="*/ 1019 h 1595"/>
              <a:gd name="T98" fmla="*/ 1824 w 2638"/>
              <a:gd name="T99" fmla="*/ 1043 h 1595"/>
              <a:gd name="T100" fmla="*/ 1742 w 2638"/>
              <a:gd name="T101" fmla="*/ 1020 h 1595"/>
              <a:gd name="T102" fmla="*/ 2217 w 2638"/>
              <a:gd name="T103" fmla="*/ 957 h 1595"/>
              <a:gd name="T104" fmla="*/ 1965 w 2638"/>
              <a:gd name="T105" fmla="*/ 957 h 1595"/>
              <a:gd name="T106" fmla="*/ 779 w 2638"/>
              <a:gd name="T107" fmla="*/ 562 h 1595"/>
              <a:gd name="T108" fmla="*/ 780 w 2638"/>
              <a:gd name="T109" fmla="*/ 513 h 1595"/>
              <a:gd name="T110" fmla="*/ 255 w 2638"/>
              <a:gd name="T111" fmla="*/ 562 h 1595"/>
              <a:gd name="T112" fmla="*/ 1929 w 2638"/>
              <a:gd name="T113" fmla="*/ 946 h 1595"/>
              <a:gd name="T114" fmla="*/ 1677 w 2638"/>
              <a:gd name="T115" fmla="*/ 958 h 1595"/>
              <a:gd name="T116" fmla="*/ 2255 w 2638"/>
              <a:gd name="T117" fmla="*/ 944 h 1595"/>
              <a:gd name="T118" fmla="*/ 2429 w 2638"/>
              <a:gd name="T119" fmla="*/ 946 h 1595"/>
              <a:gd name="T120" fmla="*/ 2077 w 2638"/>
              <a:gd name="T121" fmla="*/ 812 h 1595"/>
              <a:gd name="T122" fmla="*/ 2169 w 2638"/>
              <a:gd name="T123" fmla="*/ 754 h 1595"/>
              <a:gd name="T124" fmla="*/ 2173 w 2638"/>
              <a:gd name="T125" fmla="*/ 774 h 15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638" h="1595">
                <a:moveTo>
                  <a:pt x="2129" y="816"/>
                </a:moveTo>
                <a:cubicBezTo>
                  <a:pt x="2158" y="845"/>
                  <a:pt x="2194" y="835"/>
                  <a:pt x="2228" y="835"/>
                </a:cubicBezTo>
                <a:cubicBezTo>
                  <a:pt x="2298" y="836"/>
                  <a:pt x="2368" y="836"/>
                  <a:pt x="2438" y="835"/>
                </a:cubicBezTo>
                <a:cubicBezTo>
                  <a:pt x="2457" y="835"/>
                  <a:pt x="2462" y="842"/>
                  <a:pt x="2462" y="860"/>
                </a:cubicBezTo>
                <a:cubicBezTo>
                  <a:pt x="2462" y="1071"/>
                  <a:pt x="2462" y="1282"/>
                  <a:pt x="2462" y="1493"/>
                </a:cubicBezTo>
                <a:cubicBezTo>
                  <a:pt x="2462" y="1511"/>
                  <a:pt x="2463" y="1529"/>
                  <a:pt x="2462" y="1547"/>
                </a:cubicBezTo>
                <a:cubicBezTo>
                  <a:pt x="2462" y="1560"/>
                  <a:pt x="2466" y="1565"/>
                  <a:pt x="2479" y="1564"/>
                </a:cubicBezTo>
                <a:cubicBezTo>
                  <a:pt x="2525" y="1564"/>
                  <a:pt x="2570" y="1565"/>
                  <a:pt x="2615" y="1565"/>
                </a:cubicBezTo>
                <a:cubicBezTo>
                  <a:pt x="2626" y="1565"/>
                  <a:pt x="2637" y="1564"/>
                  <a:pt x="2638" y="1578"/>
                </a:cubicBezTo>
                <a:cubicBezTo>
                  <a:pt x="2638" y="1593"/>
                  <a:pt x="2625" y="1592"/>
                  <a:pt x="2614" y="1592"/>
                </a:cubicBezTo>
                <a:cubicBezTo>
                  <a:pt x="2411" y="1593"/>
                  <a:pt x="2208" y="1594"/>
                  <a:pt x="2005" y="1594"/>
                </a:cubicBezTo>
                <a:cubicBezTo>
                  <a:pt x="1669" y="1595"/>
                  <a:pt x="1333" y="1594"/>
                  <a:pt x="998" y="1594"/>
                </a:cubicBezTo>
                <a:cubicBezTo>
                  <a:pt x="758" y="1594"/>
                  <a:pt x="518" y="1595"/>
                  <a:pt x="278" y="1594"/>
                </a:cubicBezTo>
                <a:cubicBezTo>
                  <a:pt x="195" y="1594"/>
                  <a:pt x="113" y="1593"/>
                  <a:pt x="30" y="1592"/>
                </a:cubicBezTo>
                <a:cubicBezTo>
                  <a:pt x="22" y="1592"/>
                  <a:pt x="12" y="1589"/>
                  <a:pt x="8" y="1584"/>
                </a:cubicBezTo>
                <a:cubicBezTo>
                  <a:pt x="0" y="1575"/>
                  <a:pt x="10" y="1565"/>
                  <a:pt x="26" y="1565"/>
                </a:cubicBezTo>
                <a:cubicBezTo>
                  <a:pt x="86" y="1564"/>
                  <a:pt x="146" y="1564"/>
                  <a:pt x="205" y="1564"/>
                </a:cubicBezTo>
                <a:cubicBezTo>
                  <a:pt x="212" y="1564"/>
                  <a:pt x="218" y="1564"/>
                  <a:pt x="222" y="1564"/>
                </a:cubicBezTo>
                <a:cubicBezTo>
                  <a:pt x="222" y="1540"/>
                  <a:pt x="222" y="1517"/>
                  <a:pt x="222" y="1495"/>
                </a:cubicBezTo>
                <a:cubicBezTo>
                  <a:pt x="223" y="1353"/>
                  <a:pt x="223" y="1211"/>
                  <a:pt x="223" y="1069"/>
                </a:cubicBezTo>
                <a:cubicBezTo>
                  <a:pt x="223" y="734"/>
                  <a:pt x="223" y="399"/>
                  <a:pt x="222" y="64"/>
                </a:cubicBezTo>
                <a:cubicBezTo>
                  <a:pt x="222" y="24"/>
                  <a:pt x="248" y="0"/>
                  <a:pt x="284" y="0"/>
                </a:cubicBezTo>
                <a:cubicBezTo>
                  <a:pt x="466" y="1"/>
                  <a:pt x="648" y="1"/>
                  <a:pt x="829" y="1"/>
                </a:cubicBezTo>
                <a:cubicBezTo>
                  <a:pt x="868" y="1"/>
                  <a:pt x="888" y="22"/>
                  <a:pt x="888" y="61"/>
                </a:cubicBezTo>
                <a:cubicBezTo>
                  <a:pt x="888" y="171"/>
                  <a:pt x="888" y="281"/>
                  <a:pt x="888" y="391"/>
                </a:cubicBezTo>
                <a:cubicBezTo>
                  <a:pt x="888" y="771"/>
                  <a:pt x="888" y="1151"/>
                  <a:pt x="887" y="1531"/>
                </a:cubicBezTo>
                <a:cubicBezTo>
                  <a:pt x="887" y="1541"/>
                  <a:pt x="886" y="1551"/>
                  <a:pt x="886" y="1563"/>
                </a:cubicBezTo>
                <a:cubicBezTo>
                  <a:pt x="909" y="1563"/>
                  <a:pt x="933" y="1563"/>
                  <a:pt x="960" y="1563"/>
                </a:cubicBezTo>
                <a:cubicBezTo>
                  <a:pt x="960" y="1556"/>
                  <a:pt x="960" y="1549"/>
                  <a:pt x="960" y="1542"/>
                </a:cubicBezTo>
                <a:cubicBezTo>
                  <a:pt x="960" y="1318"/>
                  <a:pt x="960" y="1095"/>
                  <a:pt x="960" y="872"/>
                </a:cubicBezTo>
                <a:cubicBezTo>
                  <a:pt x="960" y="837"/>
                  <a:pt x="961" y="836"/>
                  <a:pt x="996" y="836"/>
                </a:cubicBezTo>
                <a:cubicBezTo>
                  <a:pt x="1053" y="836"/>
                  <a:pt x="1111" y="836"/>
                  <a:pt x="1168" y="836"/>
                </a:cubicBezTo>
                <a:cubicBezTo>
                  <a:pt x="1173" y="836"/>
                  <a:pt x="1178" y="835"/>
                  <a:pt x="1188" y="834"/>
                </a:cubicBezTo>
                <a:cubicBezTo>
                  <a:pt x="1182" y="829"/>
                  <a:pt x="1179" y="826"/>
                  <a:pt x="1176" y="824"/>
                </a:cubicBezTo>
                <a:cubicBezTo>
                  <a:pt x="1152" y="812"/>
                  <a:pt x="1138" y="792"/>
                  <a:pt x="1136" y="766"/>
                </a:cubicBezTo>
                <a:cubicBezTo>
                  <a:pt x="1135" y="752"/>
                  <a:pt x="1131" y="746"/>
                  <a:pt x="1117" y="748"/>
                </a:cubicBezTo>
                <a:cubicBezTo>
                  <a:pt x="1100" y="750"/>
                  <a:pt x="1094" y="742"/>
                  <a:pt x="1095" y="726"/>
                </a:cubicBezTo>
                <a:cubicBezTo>
                  <a:pt x="1096" y="723"/>
                  <a:pt x="1095" y="719"/>
                  <a:pt x="1095" y="716"/>
                </a:cubicBezTo>
                <a:cubicBezTo>
                  <a:pt x="1096" y="677"/>
                  <a:pt x="1091" y="677"/>
                  <a:pt x="1132" y="675"/>
                </a:cubicBezTo>
                <a:cubicBezTo>
                  <a:pt x="1143" y="653"/>
                  <a:pt x="1152" y="630"/>
                  <a:pt x="1164" y="610"/>
                </a:cubicBezTo>
                <a:cubicBezTo>
                  <a:pt x="1170" y="602"/>
                  <a:pt x="1184" y="596"/>
                  <a:pt x="1195" y="593"/>
                </a:cubicBezTo>
                <a:cubicBezTo>
                  <a:pt x="1217" y="588"/>
                  <a:pt x="1240" y="585"/>
                  <a:pt x="1263" y="584"/>
                </a:cubicBezTo>
                <a:cubicBezTo>
                  <a:pt x="1277" y="583"/>
                  <a:pt x="1285" y="581"/>
                  <a:pt x="1284" y="565"/>
                </a:cubicBezTo>
                <a:cubicBezTo>
                  <a:pt x="1282" y="552"/>
                  <a:pt x="1290" y="547"/>
                  <a:pt x="1302" y="547"/>
                </a:cubicBezTo>
                <a:cubicBezTo>
                  <a:pt x="1310" y="548"/>
                  <a:pt x="1317" y="548"/>
                  <a:pt x="1324" y="547"/>
                </a:cubicBezTo>
                <a:cubicBezTo>
                  <a:pt x="1336" y="547"/>
                  <a:pt x="1342" y="552"/>
                  <a:pt x="1341" y="564"/>
                </a:cubicBezTo>
                <a:cubicBezTo>
                  <a:pt x="1340" y="580"/>
                  <a:pt x="1348" y="583"/>
                  <a:pt x="1362" y="584"/>
                </a:cubicBezTo>
                <a:cubicBezTo>
                  <a:pt x="1384" y="585"/>
                  <a:pt x="1406" y="588"/>
                  <a:pt x="1428" y="592"/>
                </a:cubicBezTo>
                <a:cubicBezTo>
                  <a:pt x="1448" y="595"/>
                  <a:pt x="1466" y="600"/>
                  <a:pt x="1469" y="627"/>
                </a:cubicBezTo>
                <a:cubicBezTo>
                  <a:pt x="1471" y="639"/>
                  <a:pt x="1481" y="646"/>
                  <a:pt x="1496" y="637"/>
                </a:cubicBezTo>
                <a:cubicBezTo>
                  <a:pt x="1511" y="627"/>
                  <a:pt x="1527" y="621"/>
                  <a:pt x="1542" y="613"/>
                </a:cubicBezTo>
                <a:cubicBezTo>
                  <a:pt x="1563" y="603"/>
                  <a:pt x="1569" y="621"/>
                  <a:pt x="1578" y="632"/>
                </a:cubicBezTo>
                <a:cubicBezTo>
                  <a:pt x="1588" y="643"/>
                  <a:pt x="1583" y="652"/>
                  <a:pt x="1573" y="660"/>
                </a:cubicBezTo>
                <a:cubicBezTo>
                  <a:pt x="1549" y="679"/>
                  <a:pt x="1525" y="699"/>
                  <a:pt x="1502" y="719"/>
                </a:cubicBezTo>
                <a:cubicBezTo>
                  <a:pt x="1497" y="724"/>
                  <a:pt x="1491" y="731"/>
                  <a:pt x="1491" y="738"/>
                </a:cubicBezTo>
                <a:cubicBezTo>
                  <a:pt x="1485" y="795"/>
                  <a:pt x="1485" y="795"/>
                  <a:pt x="1439" y="833"/>
                </a:cubicBezTo>
                <a:cubicBezTo>
                  <a:pt x="1444" y="834"/>
                  <a:pt x="1448" y="836"/>
                  <a:pt x="1452" y="836"/>
                </a:cubicBezTo>
                <a:cubicBezTo>
                  <a:pt x="1632" y="836"/>
                  <a:pt x="1812" y="836"/>
                  <a:pt x="1992" y="835"/>
                </a:cubicBezTo>
                <a:cubicBezTo>
                  <a:pt x="2005" y="835"/>
                  <a:pt x="2018" y="825"/>
                  <a:pt x="2033" y="818"/>
                </a:cubicBezTo>
                <a:cubicBezTo>
                  <a:pt x="2013" y="796"/>
                  <a:pt x="2000" y="772"/>
                  <a:pt x="1999" y="743"/>
                </a:cubicBezTo>
                <a:cubicBezTo>
                  <a:pt x="1998" y="725"/>
                  <a:pt x="2002" y="719"/>
                  <a:pt x="2021" y="719"/>
                </a:cubicBezTo>
                <a:cubicBezTo>
                  <a:pt x="2053" y="720"/>
                  <a:pt x="2086" y="721"/>
                  <a:pt x="2118" y="719"/>
                </a:cubicBezTo>
                <a:cubicBezTo>
                  <a:pt x="2142" y="717"/>
                  <a:pt x="2161" y="726"/>
                  <a:pt x="2180" y="735"/>
                </a:cubicBezTo>
                <a:cubicBezTo>
                  <a:pt x="2196" y="743"/>
                  <a:pt x="2203" y="761"/>
                  <a:pt x="2197" y="778"/>
                </a:cubicBezTo>
                <a:cubicBezTo>
                  <a:pt x="2191" y="796"/>
                  <a:pt x="2176" y="807"/>
                  <a:pt x="2157" y="802"/>
                </a:cubicBezTo>
                <a:cubicBezTo>
                  <a:pt x="2142" y="798"/>
                  <a:pt x="2134" y="803"/>
                  <a:pt x="2129" y="816"/>
                </a:cubicBezTo>
                <a:close/>
                <a:moveTo>
                  <a:pt x="253" y="598"/>
                </a:moveTo>
                <a:cubicBezTo>
                  <a:pt x="253" y="604"/>
                  <a:pt x="252" y="610"/>
                  <a:pt x="252" y="616"/>
                </a:cubicBezTo>
                <a:cubicBezTo>
                  <a:pt x="252" y="921"/>
                  <a:pt x="252" y="1225"/>
                  <a:pt x="252" y="1530"/>
                </a:cubicBezTo>
                <a:cubicBezTo>
                  <a:pt x="252" y="1556"/>
                  <a:pt x="260" y="1563"/>
                  <a:pt x="286" y="1563"/>
                </a:cubicBezTo>
                <a:cubicBezTo>
                  <a:pt x="464" y="1563"/>
                  <a:pt x="643" y="1562"/>
                  <a:pt x="821" y="1562"/>
                </a:cubicBezTo>
                <a:cubicBezTo>
                  <a:pt x="852" y="1561"/>
                  <a:pt x="856" y="1557"/>
                  <a:pt x="856" y="1527"/>
                </a:cubicBezTo>
                <a:cubicBezTo>
                  <a:pt x="856" y="1225"/>
                  <a:pt x="856" y="923"/>
                  <a:pt x="856" y="621"/>
                </a:cubicBezTo>
                <a:cubicBezTo>
                  <a:pt x="856" y="614"/>
                  <a:pt x="856" y="607"/>
                  <a:pt x="856" y="598"/>
                </a:cubicBezTo>
                <a:cubicBezTo>
                  <a:pt x="654" y="598"/>
                  <a:pt x="455" y="598"/>
                  <a:pt x="253" y="598"/>
                </a:cubicBezTo>
                <a:close/>
                <a:moveTo>
                  <a:pt x="855" y="478"/>
                </a:moveTo>
                <a:cubicBezTo>
                  <a:pt x="855" y="335"/>
                  <a:pt x="855" y="196"/>
                  <a:pt x="855" y="57"/>
                </a:cubicBezTo>
                <a:cubicBezTo>
                  <a:pt x="855" y="42"/>
                  <a:pt x="847" y="35"/>
                  <a:pt x="831" y="35"/>
                </a:cubicBezTo>
                <a:cubicBezTo>
                  <a:pt x="796" y="35"/>
                  <a:pt x="760" y="34"/>
                  <a:pt x="724" y="33"/>
                </a:cubicBezTo>
                <a:cubicBezTo>
                  <a:pt x="580" y="33"/>
                  <a:pt x="436" y="33"/>
                  <a:pt x="291" y="33"/>
                </a:cubicBezTo>
                <a:cubicBezTo>
                  <a:pt x="259" y="33"/>
                  <a:pt x="252" y="38"/>
                  <a:pt x="252" y="70"/>
                </a:cubicBezTo>
                <a:cubicBezTo>
                  <a:pt x="252" y="198"/>
                  <a:pt x="252" y="327"/>
                  <a:pt x="252" y="455"/>
                </a:cubicBezTo>
                <a:cubicBezTo>
                  <a:pt x="252" y="463"/>
                  <a:pt x="252" y="470"/>
                  <a:pt x="252" y="478"/>
                </a:cubicBezTo>
                <a:cubicBezTo>
                  <a:pt x="454" y="478"/>
                  <a:pt x="653" y="478"/>
                  <a:pt x="855" y="478"/>
                </a:cubicBezTo>
                <a:close/>
                <a:moveTo>
                  <a:pt x="1637" y="1528"/>
                </a:moveTo>
                <a:cubicBezTo>
                  <a:pt x="1638" y="1520"/>
                  <a:pt x="1638" y="1513"/>
                  <a:pt x="1638" y="1507"/>
                </a:cubicBezTo>
                <a:cubicBezTo>
                  <a:pt x="1638" y="1352"/>
                  <a:pt x="1638" y="1198"/>
                  <a:pt x="1639" y="1043"/>
                </a:cubicBezTo>
                <a:cubicBezTo>
                  <a:pt x="1639" y="1023"/>
                  <a:pt x="1632" y="1019"/>
                  <a:pt x="1613" y="1019"/>
                </a:cubicBezTo>
                <a:cubicBezTo>
                  <a:pt x="1416" y="1019"/>
                  <a:pt x="1219" y="1019"/>
                  <a:pt x="1022" y="1019"/>
                </a:cubicBezTo>
                <a:cubicBezTo>
                  <a:pt x="1002" y="1019"/>
                  <a:pt x="995" y="1024"/>
                  <a:pt x="995" y="1044"/>
                </a:cubicBezTo>
                <a:cubicBezTo>
                  <a:pt x="996" y="1198"/>
                  <a:pt x="996" y="1352"/>
                  <a:pt x="996" y="1506"/>
                </a:cubicBezTo>
                <a:cubicBezTo>
                  <a:pt x="996" y="1513"/>
                  <a:pt x="997" y="1520"/>
                  <a:pt x="997" y="1528"/>
                </a:cubicBezTo>
                <a:cubicBezTo>
                  <a:pt x="1211" y="1528"/>
                  <a:pt x="1423" y="1528"/>
                  <a:pt x="1637" y="1528"/>
                </a:cubicBezTo>
                <a:close/>
                <a:moveTo>
                  <a:pt x="1966" y="1545"/>
                </a:moveTo>
                <a:cubicBezTo>
                  <a:pt x="2050" y="1545"/>
                  <a:pt x="2133" y="1545"/>
                  <a:pt x="2218" y="1545"/>
                </a:cubicBezTo>
                <a:cubicBezTo>
                  <a:pt x="2218" y="1538"/>
                  <a:pt x="2218" y="1531"/>
                  <a:pt x="2218" y="1524"/>
                </a:cubicBezTo>
                <a:cubicBezTo>
                  <a:pt x="2218" y="1472"/>
                  <a:pt x="2218" y="1420"/>
                  <a:pt x="2218" y="1368"/>
                </a:cubicBezTo>
                <a:cubicBezTo>
                  <a:pt x="2218" y="1259"/>
                  <a:pt x="2218" y="1149"/>
                  <a:pt x="2218" y="1040"/>
                </a:cubicBezTo>
                <a:cubicBezTo>
                  <a:pt x="2218" y="1030"/>
                  <a:pt x="2221" y="1018"/>
                  <a:pt x="2203" y="1019"/>
                </a:cubicBezTo>
                <a:cubicBezTo>
                  <a:pt x="2167" y="1020"/>
                  <a:pt x="2130" y="1019"/>
                  <a:pt x="2093" y="1020"/>
                </a:cubicBezTo>
                <a:cubicBezTo>
                  <a:pt x="2087" y="1020"/>
                  <a:pt x="2082" y="1027"/>
                  <a:pt x="2076" y="1031"/>
                </a:cubicBezTo>
                <a:cubicBezTo>
                  <a:pt x="2070" y="1035"/>
                  <a:pt x="2064" y="1042"/>
                  <a:pt x="2058" y="1043"/>
                </a:cubicBezTo>
                <a:cubicBezTo>
                  <a:pt x="2043" y="1045"/>
                  <a:pt x="2027" y="1045"/>
                  <a:pt x="2012" y="1043"/>
                </a:cubicBezTo>
                <a:cubicBezTo>
                  <a:pt x="2005" y="1042"/>
                  <a:pt x="1997" y="1036"/>
                  <a:pt x="1994" y="1031"/>
                </a:cubicBezTo>
                <a:cubicBezTo>
                  <a:pt x="1987" y="1017"/>
                  <a:pt x="1978" y="1018"/>
                  <a:pt x="1966" y="1020"/>
                </a:cubicBezTo>
                <a:cubicBezTo>
                  <a:pt x="1966" y="1195"/>
                  <a:pt x="1966" y="1368"/>
                  <a:pt x="1966" y="1545"/>
                </a:cubicBezTo>
                <a:close/>
                <a:moveTo>
                  <a:pt x="1638" y="869"/>
                </a:moveTo>
                <a:cubicBezTo>
                  <a:pt x="1423" y="869"/>
                  <a:pt x="1208" y="869"/>
                  <a:pt x="993" y="869"/>
                </a:cubicBezTo>
                <a:cubicBezTo>
                  <a:pt x="993" y="892"/>
                  <a:pt x="993" y="913"/>
                  <a:pt x="992" y="934"/>
                </a:cubicBezTo>
                <a:cubicBezTo>
                  <a:pt x="991" y="954"/>
                  <a:pt x="999" y="960"/>
                  <a:pt x="1018" y="959"/>
                </a:cubicBezTo>
                <a:cubicBezTo>
                  <a:pt x="1102" y="959"/>
                  <a:pt x="1186" y="959"/>
                  <a:pt x="1270" y="959"/>
                </a:cubicBezTo>
                <a:cubicBezTo>
                  <a:pt x="1386" y="959"/>
                  <a:pt x="1502" y="959"/>
                  <a:pt x="1618" y="959"/>
                </a:cubicBezTo>
                <a:cubicBezTo>
                  <a:pt x="1633" y="959"/>
                  <a:pt x="1639" y="955"/>
                  <a:pt x="1639" y="939"/>
                </a:cubicBezTo>
                <a:cubicBezTo>
                  <a:pt x="1638" y="916"/>
                  <a:pt x="1638" y="894"/>
                  <a:pt x="1638" y="869"/>
                </a:cubicBezTo>
                <a:close/>
                <a:moveTo>
                  <a:pt x="1313" y="802"/>
                </a:moveTo>
                <a:cubicBezTo>
                  <a:pt x="1313" y="802"/>
                  <a:pt x="1313" y="801"/>
                  <a:pt x="1313" y="801"/>
                </a:cubicBezTo>
                <a:cubicBezTo>
                  <a:pt x="1347" y="801"/>
                  <a:pt x="1381" y="802"/>
                  <a:pt x="1415" y="801"/>
                </a:cubicBezTo>
                <a:cubicBezTo>
                  <a:pt x="1440" y="801"/>
                  <a:pt x="1458" y="787"/>
                  <a:pt x="1459" y="766"/>
                </a:cubicBezTo>
                <a:cubicBezTo>
                  <a:pt x="1461" y="736"/>
                  <a:pt x="1461" y="705"/>
                  <a:pt x="1459" y="675"/>
                </a:cubicBezTo>
                <a:cubicBezTo>
                  <a:pt x="1458" y="653"/>
                  <a:pt x="1447" y="648"/>
                  <a:pt x="1426" y="651"/>
                </a:cubicBezTo>
                <a:cubicBezTo>
                  <a:pt x="1352" y="663"/>
                  <a:pt x="1277" y="664"/>
                  <a:pt x="1203" y="651"/>
                </a:cubicBezTo>
                <a:cubicBezTo>
                  <a:pt x="1179" y="646"/>
                  <a:pt x="1167" y="654"/>
                  <a:pt x="1166" y="678"/>
                </a:cubicBezTo>
                <a:cubicBezTo>
                  <a:pt x="1165" y="706"/>
                  <a:pt x="1165" y="733"/>
                  <a:pt x="1166" y="760"/>
                </a:cubicBezTo>
                <a:cubicBezTo>
                  <a:pt x="1167" y="786"/>
                  <a:pt x="1185" y="802"/>
                  <a:pt x="1212" y="802"/>
                </a:cubicBezTo>
                <a:cubicBezTo>
                  <a:pt x="1246" y="802"/>
                  <a:pt x="1279" y="802"/>
                  <a:pt x="1313" y="802"/>
                </a:cubicBezTo>
                <a:close/>
                <a:moveTo>
                  <a:pt x="2258" y="1013"/>
                </a:moveTo>
                <a:cubicBezTo>
                  <a:pt x="2258" y="1194"/>
                  <a:pt x="2258" y="1369"/>
                  <a:pt x="2258" y="1544"/>
                </a:cubicBezTo>
                <a:cubicBezTo>
                  <a:pt x="2314" y="1544"/>
                  <a:pt x="2370" y="1544"/>
                  <a:pt x="2426" y="1544"/>
                </a:cubicBezTo>
                <a:cubicBezTo>
                  <a:pt x="2426" y="1369"/>
                  <a:pt x="2426" y="1195"/>
                  <a:pt x="2426" y="1019"/>
                </a:cubicBezTo>
                <a:cubicBezTo>
                  <a:pt x="2404" y="1019"/>
                  <a:pt x="2382" y="1019"/>
                  <a:pt x="2361" y="1020"/>
                </a:cubicBezTo>
                <a:cubicBezTo>
                  <a:pt x="2357" y="1020"/>
                  <a:pt x="2351" y="1026"/>
                  <a:pt x="2348" y="1031"/>
                </a:cubicBezTo>
                <a:cubicBezTo>
                  <a:pt x="2337" y="1050"/>
                  <a:pt x="2319" y="1042"/>
                  <a:pt x="2303" y="1044"/>
                </a:cubicBezTo>
                <a:cubicBezTo>
                  <a:pt x="2292" y="1044"/>
                  <a:pt x="2281" y="1042"/>
                  <a:pt x="2276" y="1028"/>
                </a:cubicBezTo>
                <a:cubicBezTo>
                  <a:pt x="2275" y="1023"/>
                  <a:pt x="2267" y="1020"/>
                  <a:pt x="2258" y="1013"/>
                </a:cubicBezTo>
                <a:close/>
                <a:moveTo>
                  <a:pt x="1925" y="1299"/>
                </a:moveTo>
                <a:cubicBezTo>
                  <a:pt x="1842" y="1299"/>
                  <a:pt x="1760" y="1299"/>
                  <a:pt x="1678" y="1299"/>
                </a:cubicBezTo>
                <a:cubicBezTo>
                  <a:pt x="1678" y="1381"/>
                  <a:pt x="1678" y="1462"/>
                  <a:pt x="1678" y="1544"/>
                </a:cubicBezTo>
                <a:cubicBezTo>
                  <a:pt x="1761" y="1544"/>
                  <a:pt x="1842" y="1544"/>
                  <a:pt x="1925" y="1544"/>
                </a:cubicBezTo>
                <a:cubicBezTo>
                  <a:pt x="1925" y="1461"/>
                  <a:pt x="1925" y="1381"/>
                  <a:pt x="1925" y="1299"/>
                </a:cubicBezTo>
                <a:close/>
                <a:moveTo>
                  <a:pt x="1678" y="1019"/>
                </a:moveTo>
                <a:cubicBezTo>
                  <a:pt x="1678" y="1023"/>
                  <a:pt x="1677" y="1025"/>
                  <a:pt x="1677" y="1028"/>
                </a:cubicBezTo>
                <a:cubicBezTo>
                  <a:pt x="1677" y="1100"/>
                  <a:pt x="1677" y="1172"/>
                  <a:pt x="1676" y="1244"/>
                </a:cubicBezTo>
                <a:cubicBezTo>
                  <a:pt x="1676" y="1260"/>
                  <a:pt x="1685" y="1260"/>
                  <a:pt x="1697" y="1260"/>
                </a:cubicBezTo>
                <a:cubicBezTo>
                  <a:pt x="1766" y="1260"/>
                  <a:pt x="1835" y="1260"/>
                  <a:pt x="1904" y="1260"/>
                </a:cubicBezTo>
                <a:cubicBezTo>
                  <a:pt x="1922" y="1260"/>
                  <a:pt x="1928" y="1255"/>
                  <a:pt x="1927" y="1237"/>
                </a:cubicBezTo>
                <a:cubicBezTo>
                  <a:pt x="1927" y="1183"/>
                  <a:pt x="1928" y="1128"/>
                  <a:pt x="1927" y="1074"/>
                </a:cubicBezTo>
                <a:cubicBezTo>
                  <a:pt x="1926" y="1009"/>
                  <a:pt x="1938" y="1020"/>
                  <a:pt x="1871" y="1019"/>
                </a:cubicBezTo>
                <a:cubicBezTo>
                  <a:pt x="1869" y="1019"/>
                  <a:pt x="1866" y="1019"/>
                  <a:pt x="1865" y="1019"/>
                </a:cubicBezTo>
                <a:cubicBezTo>
                  <a:pt x="1860" y="1022"/>
                  <a:pt x="1856" y="1025"/>
                  <a:pt x="1851" y="1028"/>
                </a:cubicBezTo>
                <a:cubicBezTo>
                  <a:pt x="1842" y="1034"/>
                  <a:pt x="1833" y="1041"/>
                  <a:pt x="1824" y="1043"/>
                </a:cubicBezTo>
                <a:cubicBezTo>
                  <a:pt x="1810" y="1046"/>
                  <a:pt x="1796" y="1044"/>
                  <a:pt x="1782" y="1044"/>
                </a:cubicBezTo>
                <a:cubicBezTo>
                  <a:pt x="1769" y="1044"/>
                  <a:pt x="1756" y="1043"/>
                  <a:pt x="1753" y="1026"/>
                </a:cubicBezTo>
                <a:cubicBezTo>
                  <a:pt x="1752" y="1023"/>
                  <a:pt x="1746" y="1020"/>
                  <a:pt x="1742" y="1020"/>
                </a:cubicBezTo>
                <a:cubicBezTo>
                  <a:pt x="1721" y="1019"/>
                  <a:pt x="1700" y="1019"/>
                  <a:pt x="1678" y="1019"/>
                </a:cubicBezTo>
                <a:close/>
                <a:moveTo>
                  <a:pt x="1965" y="957"/>
                </a:moveTo>
                <a:cubicBezTo>
                  <a:pt x="2049" y="957"/>
                  <a:pt x="2133" y="957"/>
                  <a:pt x="2217" y="957"/>
                </a:cubicBezTo>
                <a:cubicBezTo>
                  <a:pt x="2217" y="927"/>
                  <a:pt x="2217" y="898"/>
                  <a:pt x="2217" y="869"/>
                </a:cubicBezTo>
                <a:cubicBezTo>
                  <a:pt x="2132" y="869"/>
                  <a:pt x="2049" y="869"/>
                  <a:pt x="1965" y="869"/>
                </a:cubicBezTo>
                <a:cubicBezTo>
                  <a:pt x="1965" y="899"/>
                  <a:pt x="1965" y="927"/>
                  <a:pt x="1965" y="957"/>
                </a:cubicBezTo>
                <a:close/>
                <a:moveTo>
                  <a:pt x="255" y="562"/>
                </a:moveTo>
                <a:cubicBezTo>
                  <a:pt x="274" y="562"/>
                  <a:pt x="291" y="562"/>
                  <a:pt x="309" y="562"/>
                </a:cubicBezTo>
                <a:cubicBezTo>
                  <a:pt x="466" y="562"/>
                  <a:pt x="622" y="562"/>
                  <a:pt x="779" y="562"/>
                </a:cubicBezTo>
                <a:cubicBezTo>
                  <a:pt x="786" y="562"/>
                  <a:pt x="799" y="561"/>
                  <a:pt x="799" y="558"/>
                </a:cubicBezTo>
                <a:cubicBezTo>
                  <a:pt x="801" y="545"/>
                  <a:pt x="802" y="532"/>
                  <a:pt x="800" y="519"/>
                </a:cubicBezTo>
                <a:cubicBezTo>
                  <a:pt x="800" y="516"/>
                  <a:pt x="787" y="513"/>
                  <a:pt x="780" y="513"/>
                </a:cubicBezTo>
                <a:cubicBezTo>
                  <a:pt x="620" y="513"/>
                  <a:pt x="460" y="513"/>
                  <a:pt x="300" y="513"/>
                </a:cubicBezTo>
                <a:cubicBezTo>
                  <a:pt x="285" y="513"/>
                  <a:pt x="271" y="513"/>
                  <a:pt x="255" y="513"/>
                </a:cubicBezTo>
                <a:cubicBezTo>
                  <a:pt x="255" y="530"/>
                  <a:pt x="255" y="546"/>
                  <a:pt x="255" y="562"/>
                </a:cubicBezTo>
                <a:close/>
                <a:moveTo>
                  <a:pt x="1677" y="958"/>
                </a:moveTo>
                <a:cubicBezTo>
                  <a:pt x="1758" y="958"/>
                  <a:pt x="1837" y="959"/>
                  <a:pt x="1915" y="958"/>
                </a:cubicBezTo>
                <a:cubicBezTo>
                  <a:pt x="1920" y="958"/>
                  <a:pt x="1929" y="951"/>
                  <a:pt x="1929" y="946"/>
                </a:cubicBezTo>
                <a:cubicBezTo>
                  <a:pt x="1930" y="921"/>
                  <a:pt x="1930" y="895"/>
                  <a:pt x="1930" y="869"/>
                </a:cubicBezTo>
                <a:cubicBezTo>
                  <a:pt x="1844" y="869"/>
                  <a:pt x="1760" y="869"/>
                  <a:pt x="1677" y="869"/>
                </a:cubicBezTo>
                <a:cubicBezTo>
                  <a:pt x="1677" y="899"/>
                  <a:pt x="1677" y="927"/>
                  <a:pt x="1677" y="958"/>
                </a:cubicBezTo>
                <a:close/>
                <a:moveTo>
                  <a:pt x="2430" y="869"/>
                </a:moveTo>
                <a:cubicBezTo>
                  <a:pt x="2370" y="869"/>
                  <a:pt x="2313" y="869"/>
                  <a:pt x="2255" y="869"/>
                </a:cubicBezTo>
                <a:cubicBezTo>
                  <a:pt x="2255" y="895"/>
                  <a:pt x="2255" y="920"/>
                  <a:pt x="2255" y="944"/>
                </a:cubicBezTo>
                <a:cubicBezTo>
                  <a:pt x="2255" y="954"/>
                  <a:pt x="2258" y="959"/>
                  <a:pt x="2269" y="959"/>
                </a:cubicBezTo>
                <a:cubicBezTo>
                  <a:pt x="2318" y="958"/>
                  <a:pt x="2367" y="959"/>
                  <a:pt x="2416" y="958"/>
                </a:cubicBezTo>
                <a:cubicBezTo>
                  <a:pt x="2421" y="958"/>
                  <a:pt x="2429" y="950"/>
                  <a:pt x="2429" y="946"/>
                </a:cubicBezTo>
                <a:cubicBezTo>
                  <a:pt x="2431" y="921"/>
                  <a:pt x="2430" y="896"/>
                  <a:pt x="2430" y="869"/>
                </a:cubicBezTo>
                <a:close/>
                <a:moveTo>
                  <a:pt x="2024" y="745"/>
                </a:moveTo>
                <a:cubicBezTo>
                  <a:pt x="2024" y="779"/>
                  <a:pt x="2050" y="811"/>
                  <a:pt x="2077" y="812"/>
                </a:cubicBezTo>
                <a:cubicBezTo>
                  <a:pt x="2107" y="812"/>
                  <a:pt x="2135" y="777"/>
                  <a:pt x="2133" y="745"/>
                </a:cubicBezTo>
                <a:cubicBezTo>
                  <a:pt x="2097" y="745"/>
                  <a:pt x="2061" y="745"/>
                  <a:pt x="2024" y="745"/>
                </a:cubicBezTo>
                <a:close/>
                <a:moveTo>
                  <a:pt x="2169" y="754"/>
                </a:moveTo>
                <a:cubicBezTo>
                  <a:pt x="2165" y="754"/>
                  <a:pt x="2161" y="755"/>
                  <a:pt x="2158" y="756"/>
                </a:cubicBezTo>
                <a:cubicBezTo>
                  <a:pt x="2158" y="763"/>
                  <a:pt x="2159" y="771"/>
                  <a:pt x="2160" y="779"/>
                </a:cubicBezTo>
                <a:cubicBezTo>
                  <a:pt x="2165" y="778"/>
                  <a:pt x="2173" y="776"/>
                  <a:pt x="2173" y="774"/>
                </a:cubicBezTo>
                <a:cubicBezTo>
                  <a:pt x="2173" y="767"/>
                  <a:pt x="2170" y="760"/>
                  <a:pt x="2169" y="754"/>
                </a:cubicBezTo>
                <a:close/>
              </a:path>
            </a:pathLst>
          </a:custGeom>
          <a:solidFill>
            <a:srgbClr val="7F6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cxnSp>
        <p:nvCxnSpPr>
          <p:cNvPr id="233" name="Straight Connector 4">
            <a:extLst>
              <a:ext uri="{FF2B5EF4-FFF2-40B4-BE49-F238E27FC236}">
                <a16:creationId xmlns:a16="http://schemas.microsoft.com/office/drawing/2014/main" id="{1096B794-7FC9-35F3-7E14-0F8FC1A5512D}"/>
              </a:ext>
            </a:extLst>
          </p:cNvPr>
          <p:cNvCxnSpPr>
            <a:cxnSpLocks/>
          </p:cNvCxnSpPr>
          <p:nvPr/>
        </p:nvCxnSpPr>
        <p:spPr>
          <a:xfrm>
            <a:off x="3307235" y="4254789"/>
            <a:ext cx="5662426" cy="0"/>
          </a:xfrm>
          <a:prstGeom prst="line">
            <a:avLst/>
          </a:prstGeom>
          <a:ln w="25400">
            <a:solidFill>
              <a:srgbClr val="7F6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9" name="Group 6">
            <a:extLst>
              <a:ext uri="{FF2B5EF4-FFF2-40B4-BE49-F238E27FC236}">
                <a16:creationId xmlns:a16="http://schemas.microsoft.com/office/drawing/2014/main" id="{1E8C84BE-010D-4AD0-D137-16576840ADE8}"/>
              </a:ext>
            </a:extLst>
          </p:cNvPr>
          <p:cNvGrpSpPr>
            <a:grpSpLocks noChangeAspect="1"/>
          </p:cNvGrpSpPr>
          <p:nvPr/>
        </p:nvGrpSpPr>
        <p:grpSpPr>
          <a:xfrm rot="10800000">
            <a:off x="4750700" y="4025663"/>
            <a:ext cx="196400" cy="815637"/>
            <a:chOff x="6144030" y="3897930"/>
            <a:chExt cx="647700" cy="2689860"/>
          </a:xfrm>
          <a:solidFill>
            <a:schemeClr val="bg1"/>
          </a:solidFill>
        </p:grpSpPr>
        <p:sp>
          <p:nvSpPr>
            <p:cNvPr id="270" name="Freeform: Shape 16">
              <a:extLst>
                <a:ext uri="{FF2B5EF4-FFF2-40B4-BE49-F238E27FC236}">
                  <a16:creationId xmlns:a16="http://schemas.microsoft.com/office/drawing/2014/main" id="{609ADCB5-3C09-A684-7A07-03D72894B848}"/>
                </a:ext>
              </a:extLst>
            </p:cNvPr>
            <p:cNvSpPr/>
            <p:nvPr/>
          </p:nvSpPr>
          <p:spPr>
            <a:xfrm>
              <a:off x="6144030" y="3897930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/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" name="Freeform: Shape 17">
              <a:extLst>
                <a:ext uri="{FF2B5EF4-FFF2-40B4-BE49-F238E27FC236}">
                  <a16:creationId xmlns:a16="http://schemas.microsoft.com/office/drawing/2014/main" id="{0EF9BD91-FA35-874E-1902-8BA67EF5C779}"/>
                </a:ext>
              </a:extLst>
            </p:cNvPr>
            <p:cNvSpPr/>
            <p:nvPr/>
          </p:nvSpPr>
          <p:spPr>
            <a:xfrm>
              <a:off x="6380250" y="5425740"/>
              <a:ext cx="180975" cy="1162050"/>
            </a:xfrm>
            <a:custGeom>
              <a:avLst/>
              <a:gdLst>
                <a:gd name="connsiteX0" fmla="*/ 90488 w 180975"/>
                <a:gd name="connsiteY0" fmla="*/ 0 h 1162050"/>
                <a:gd name="connsiteX1" fmla="*/ 0 w 180975"/>
                <a:gd name="connsiteY1" fmla="*/ 90488 h 1162050"/>
                <a:gd name="connsiteX2" fmla="*/ 0 w 180975"/>
                <a:gd name="connsiteY2" fmla="*/ 1071563 h 1162050"/>
                <a:gd name="connsiteX3" fmla="*/ 90488 w 180975"/>
                <a:gd name="connsiteY3" fmla="*/ 1162050 h 1162050"/>
                <a:gd name="connsiteX4" fmla="*/ 180975 w 180975"/>
                <a:gd name="connsiteY4" fmla="*/ 1071563 h 1162050"/>
                <a:gd name="connsiteX5" fmla="*/ 180975 w 180975"/>
                <a:gd name="connsiteY5" fmla="*/ 90488 h 1162050"/>
                <a:gd name="connsiteX6" fmla="*/ 90488 w 180975"/>
                <a:gd name="connsiteY6" fmla="*/ 0 h 1162050"/>
                <a:gd name="connsiteX7" fmla="*/ 102870 w 180975"/>
                <a:gd name="connsiteY7" fmla="*/ 1087755 h 1162050"/>
                <a:gd name="connsiteX8" fmla="*/ 54293 w 180975"/>
                <a:gd name="connsiteY8" fmla="*/ 1064895 h 1162050"/>
                <a:gd name="connsiteX9" fmla="*/ 77153 w 180975"/>
                <a:gd name="connsiteY9" fmla="*/ 1016318 h 1162050"/>
                <a:gd name="connsiteX10" fmla="*/ 125730 w 180975"/>
                <a:gd name="connsiteY10" fmla="*/ 1039178 h 1162050"/>
                <a:gd name="connsiteX11" fmla="*/ 102870 w 180975"/>
                <a:gd name="connsiteY11" fmla="*/ 1087755 h 1162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0975" h="1162050">
                  <a:moveTo>
                    <a:pt x="90488" y="0"/>
                  </a:moveTo>
                  <a:cubicBezTo>
                    <a:pt x="40958" y="0"/>
                    <a:pt x="0" y="40958"/>
                    <a:pt x="0" y="90488"/>
                  </a:cubicBezTo>
                  <a:lnTo>
                    <a:pt x="0" y="1071563"/>
                  </a:lnTo>
                  <a:cubicBezTo>
                    <a:pt x="0" y="1121093"/>
                    <a:pt x="40958" y="1162050"/>
                    <a:pt x="90488" y="1162050"/>
                  </a:cubicBezTo>
                  <a:cubicBezTo>
                    <a:pt x="140018" y="1162050"/>
                    <a:pt x="180975" y="1121093"/>
                    <a:pt x="180975" y="1071563"/>
                  </a:cubicBezTo>
                  <a:lnTo>
                    <a:pt x="180975" y="90488"/>
                  </a:lnTo>
                  <a:cubicBezTo>
                    <a:pt x="180975" y="40958"/>
                    <a:pt x="140018" y="0"/>
                    <a:pt x="90488" y="0"/>
                  </a:cubicBezTo>
                  <a:close/>
                  <a:moveTo>
                    <a:pt x="102870" y="1087755"/>
                  </a:moveTo>
                  <a:cubicBezTo>
                    <a:pt x="82868" y="1095375"/>
                    <a:pt x="60960" y="1084898"/>
                    <a:pt x="54293" y="1064895"/>
                  </a:cubicBezTo>
                  <a:cubicBezTo>
                    <a:pt x="46673" y="1044893"/>
                    <a:pt x="57150" y="1022985"/>
                    <a:pt x="77153" y="1016318"/>
                  </a:cubicBezTo>
                  <a:cubicBezTo>
                    <a:pt x="97155" y="1009650"/>
                    <a:pt x="119063" y="1019175"/>
                    <a:pt x="125730" y="1039178"/>
                  </a:cubicBezTo>
                  <a:cubicBezTo>
                    <a:pt x="133350" y="1058228"/>
                    <a:pt x="122873" y="1080135"/>
                    <a:pt x="102870" y="108775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" name="Freeform: Shape 18">
              <a:extLst>
                <a:ext uri="{FF2B5EF4-FFF2-40B4-BE49-F238E27FC236}">
                  <a16:creationId xmlns:a16="http://schemas.microsoft.com/office/drawing/2014/main" id="{8B4CEFA4-3872-2120-DAE4-D5821F6A4B80}"/>
                </a:ext>
              </a:extLst>
            </p:cNvPr>
            <p:cNvSpPr/>
            <p:nvPr/>
          </p:nvSpPr>
          <p:spPr>
            <a:xfrm>
              <a:off x="6425018" y="4879958"/>
              <a:ext cx="85725" cy="647700"/>
            </a:xfrm>
            <a:custGeom>
              <a:avLst/>
              <a:gdLst>
                <a:gd name="connsiteX0" fmla="*/ 0 w 85725"/>
                <a:gd name="connsiteY0" fmla="*/ 0 h 647700"/>
                <a:gd name="connsiteX1" fmla="*/ 90488 w 85725"/>
                <a:gd name="connsiteY1" fmla="*/ 0 h 647700"/>
                <a:gd name="connsiteX2" fmla="*/ 90488 w 85725"/>
                <a:gd name="connsiteY2" fmla="*/ 656273 h 647700"/>
                <a:gd name="connsiteX3" fmla="*/ 0 w 85725"/>
                <a:gd name="connsiteY3" fmla="*/ 656273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5" h="647700">
                  <a:moveTo>
                    <a:pt x="0" y="0"/>
                  </a:moveTo>
                  <a:lnTo>
                    <a:pt x="90488" y="0"/>
                  </a:lnTo>
                  <a:lnTo>
                    <a:pt x="90488" y="656273"/>
                  </a:lnTo>
                  <a:lnTo>
                    <a:pt x="0" y="65627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" name="Freeform: Shape 19">
              <a:extLst>
                <a:ext uri="{FF2B5EF4-FFF2-40B4-BE49-F238E27FC236}">
                  <a16:creationId xmlns:a16="http://schemas.microsoft.com/office/drawing/2014/main" id="{00592C4B-3369-AEFA-736A-096002E4E04D}"/>
                </a:ext>
              </a:extLst>
            </p:cNvPr>
            <p:cNvSpPr/>
            <p:nvPr/>
          </p:nvSpPr>
          <p:spPr>
            <a:xfrm>
              <a:off x="6144030" y="3967463"/>
              <a:ext cx="647700" cy="962025"/>
            </a:xfrm>
            <a:custGeom>
              <a:avLst/>
              <a:gdLst>
                <a:gd name="connsiteX0" fmla="*/ 326708 w 647700"/>
                <a:gd name="connsiteY0" fmla="*/ 0 h 962025"/>
                <a:gd name="connsiteX1" fmla="*/ 0 w 647700"/>
                <a:gd name="connsiteY1" fmla="*/ 484823 h 962025"/>
                <a:gd name="connsiteX2" fmla="*/ 326708 w 647700"/>
                <a:gd name="connsiteY2" fmla="*/ 970598 h 962025"/>
                <a:gd name="connsiteX3" fmla="*/ 653415 w 647700"/>
                <a:gd name="connsiteY3" fmla="*/ 484823 h 962025"/>
                <a:gd name="connsiteX4" fmla="*/ 326708 w 647700"/>
                <a:gd name="connsiteY4" fmla="*/ 0 h 962025"/>
                <a:gd name="connsiteX5" fmla="*/ 172403 w 647700"/>
                <a:gd name="connsiteY5" fmla="*/ 785813 h 962025"/>
                <a:gd name="connsiteX6" fmla="*/ 150495 w 647700"/>
                <a:gd name="connsiteY6" fmla="*/ 807720 h 962025"/>
                <a:gd name="connsiteX7" fmla="*/ 128588 w 647700"/>
                <a:gd name="connsiteY7" fmla="*/ 785813 h 962025"/>
                <a:gd name="connsiteX8" fmla="*/ 128588 w 647700"/>
                <a:gd name="connsiteY8" fmla="*/ 230505 h 962025"/>
                <a:gd name="connsiteX9" fmla="*/ 150495 w 647700"/>
                <a:gd name="connsiteY9" fmla="*/ 208598 h 962025"/>
                <a:gd name="connsiteX10" fmla="*/ 172403 w 647700"/>
                <a:gd name="connsiteY10" fmla="*/ 230505 h 962025"/>
                <a:gd name="connsiteX11" fmla="*/ 172403 w 647700"/>
                <a:gd name="connsiteY11" fmla="*/ 785813 h 962025"/>
                <a:gd name="connsiteX12" fmla="*/ 255270 w 647700"/>
                <a:gd name="connsiteY12" fmla="*/ 785813 h 962025"/>
                <a:gd name="connsiteX13" fmla="*/ 233363 w 647700"/>
                <a:gd name="connsiteY13" fmla="*/ 807720 h 962025"/>
                <a:gd name="connsiteX14" fmla="*/ 211455 w 647700"/>
                <a:gd name="connsiteY14" fmla="*/ 785813 h 962025"/>
                <a:gd name="connsiteX15" fmla="*/ 211455 w 647700"/>
                <a:gd name="connsiteY15" fmla="*/ 230505 h 962025"/>
                <a:gd name="connsiteX16" fmla="*/ 233363 w 647700"/>
                <a:gd name="connsiteY16" fmla="*/ 208598 h 962025"/>
                <a:gd name="connsiteX17" fmla="*/ 255270 w 647700"/>
                <a:gd name="connsiteY17" fmla="*/ 230505 h 962025"/>
                <a:gd name="connsiteX18" fmla="*/ 255270 w 647700"/>
                <a:gd name="connsiteY18" fmla="*/ 785813 h 962025"/>
                <a:gd name="connsiteX19" fmla="*/ 338138 w 647700"/>
                <a:gd name="connsiteY19" fmla="*/ 785813 h 962025"/>
                <a:gd name="connsiteX20" fmla="*/ 316230 w 647700"/>
                <a:gd name="connsiteY20" fmla="*/ 807720 h 962025"/>
                <a:gd name="connsiteX21" fmla="*/ 295275 w 647700"/>
                <a:gd name="connsiteY21" fmla="*/ 785813 h 962025"/>
                <a:gd name="connsiteX22" fmla="*/ 295275 w 647700"/>
                <a:gd name="connsiteY22" fmla="*/ 230505 h 962025"/>
                <a:gd name="connsiteX23" fmla="*/ 317183 w 647700"/>
                <a:gd name="connsiteY23" fmla="*/ 208598 h 962025"/>
                <a:gd name="connsiteX24" fmla="*/ 339090 w 647700"/>
                <a:gd name="connsiteY24" fmla="*/ 230505 h 962025"/>
                <a:gd name="connsiteX25" fmla="*/ 339090 w 647700"/>
                <a:gd name="connsiteY25" fmla="*/ 785813 h 962025"/>
                <a:gd name="connsiteX26" fmla="*/ 421005 w 647700"/>
                <a:gd name="connsiteY26" fmla="*/ 785813 h 962025"/>
                <a:gd name="connsiteX27" fmla="*/ 400050 w 647700"/>
                <a:gd name="connsiteY27" fmla="*/ 807720 h 962025"/>
                <a:gd name="connsiteX28" fmla="*/ 400050 w 647700"/>
                <a:gd name="connsiteY28" fmla="*/ 807720 h 962025"/>
                <a:gd name="connsiteX29" fmla="*/ 378143 w 647700"/>
                <a:gd name="connsiteY29" fmla="*/ 785813 h 962025"/>
                <a:gd name="connsiteX30" fmla="*/ 378143 w 647700"/>
                <a:gd name="connsiteY30" fmla="*/ 230505 h 962025"/>
                <a:gd name="connsiteX31" fmla="*/ 400050 w 647700"/>
                <a:gd name="connsiteY31" fmla="*/ 208598 h 962025"/>
                <a:gd name="connsiteX32" fmla="*/ 400050 w 647700"/>
                <a:gd name="connsiteY32" fmla="*/ 208598 h 962025"/>
                <a:gd name="connsiteX33" fmla="*/ 421005 w 647700"/>
                <a:gd name="connsiteY33" fmla="*/ 230505 h 962025"/>
                <a:gd name="connsiteX34" fmla="*/ 421005 w 647700"/>
                <a:gd name="connsiteY34" fmla="*/ 785813 h 962025"/>
                <a:gd name="connsiteX35" fmla="*/ 503873 w 647700"/>
                <a:gd name="connsiteY35" fmla="*/ 785813 h 962025"/>
                <a:gd name="connsiteX36" fmla="*/ 481965 w 647700"/>
                <a:gd name="connsiteY36" fmla="*/ 807720 h 962025"/>
                <a:gd name="connsiteX37" fmla="*/ 460058 w 647700"/>
                <a:gd name="connsiteY37" fmla="*/ 785813 h 962025"/>
                <a:gd name="connsiteX38" fmla="*/ 460058 w 647700"/>
                <a:gd name="connsiteY38" fmla="*/ 230505 h 962025"/>
                <a:gd name="connsiteX39" fmla="*/ 481965 w 647700"/>
                <a:gd name="connsiteY39" fmla="*/ 208598 h 962025"/>
                <a:gd name="connsiteX40" fmla="*/ 503873 w 647700"/>
                <a:gd name="connsiteY40" fmla="*/ 230505 h 962025"/>
                <a:gd name="connsiteX41" fmla="*/ 503873 w 647700"/>
                <a:gd name="connsiteY41" fmla="*/ 785813 h 962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647700" h="962025">
                  <a:moveTo>
                    <a:pt x="326708" y="0"/>
                  </a:moveTo>
                  <a:cubicBezTo>
                    <a:pt x="145733" y="0"/>
                    <a:pt x="0" y="217170"/>
                    <a:pt x="0" y="484823"/>
                  </a:cubicBezTo>
                  <a:cubicBezTo>
                    <a:pt x="0" y="752475"/>
                    <a:pt x="145733" y="970598"/>
                    <a:pt x="326708" y="970598"/>
                  </a:cubicBezTo>
                  <a:cubicBezTo>
                    <a:pt x="507683" y="970598"/>
                    <a:pt x="653415" y="753428"/>
                    <a:pt x="653415" y="484823"/>
                  </a:cubicBezTo>
                  <a:cubicBezTo>
                    <a:pt x="652463" y="217170"/>
                    <a:pt x="506730" y="0"/>
                    <a:pt x="326708" y="0"/>
                  </a:cubicBezTo>
                  <a:close/>
                  <a:moveTo>
                    <a:pt x="172403" y="785813"/>
                  </a:moveTo>
                  <a:cubicBezTo>
                    <a:pt x="172403" y="797243"/>
                    <a:pt x="162878" y="807720"/>
                    <a:pt x="150495" y="807720"/>
                  </a:cubicBezTo>
                  <a:cubicBezTo>
                    <a:pt x="138113" y="807720"/>
                    <a:pt x="128588" y="798195"/>
                    <a:pt x="128588" y="785813"/>
                  </a:cubicBezTo>
                  <a:lnTo>
                    <a:pt x="128588" y="230505"/>
                  </a:lnTo>
                  <a:cubicBezTo>
                    <a:pt x="128588" y="219075"/>
                    <a:pt x="138113" y="208598"/>
                    <a:pt x="150495" y="208598"/>
                  </a:cubicBezTo>
                  <a:cubicBezTo>
                    <a:pt x="162878" y="208598"/>
                    <a:pt x="172403" y="218123"/>
                    <a:pt x="172403" y="230505"/>
                  </a:cubicBezTo>
                  <a:lnTo>
                    <a:pt x="172403" y="785813"/>
                  </a:lnTo>
                  <a:close/>
                  <a:moveTo>
                    <a:pt x="255270" y="785813"/>
                  </a:moveTo>
                  <a:cubicBezTo>
                    <a:pt x="255270" y="797243"/>
                    <a:pt x="245745" y="807720"/>
                    <a:pt x="233363" y="807720"/>
                  </a:cubicBezTo>
                  <a:cubicBezTo>
                    <a:pt x="221933" y="807720"/>
                    <a:pt x="211455" y="798195"/>
                    <a:pt x="211455" y="785813"/>
                  </a:cubicBezTo>
                  <a:lnTo>
                    <a:pt x="211455" y="230505"/>
                  </a:lnTo>
                  <a:cubicBezTo>
                    <a:pt x="211455" y="219075"/>
                    <a:pt x="220980" y="208598"/>
                    <a:pt x="233363" y="208598"/>
                  </a:cubicBezTo>
                  <a:cubicBezTo>
                    <a:pt x="244793" y="208598"/>
                    <a:pt x="255270" y="218123"/>
                    <a:pt x="255270" y="230505"/>
                  </a:cubicBezTo>
                  <a:lnTo>
                    <a:pt x="255270" y="785813"/>
                  </a:lnTo>
                  <a:close/>
                  <a:moveTo>
                    <a:pt x="338138" y="785813"/>
                  </a:moveTo>
                  <a:cubicBezTo>
                    <a:pt x="338138" y="797243"/>
                    <a:pt x="328613" y="807720"/>
                    <a:pt x="316230" y="807720"/>
                  </a:cubicBezTo>
                  <a:cubicBezTo>
                    <a:pt x="304800" y="806768"/>
                    <a:pt x="295275" y="797243"/>
                    <a:pt x="295275" y="785813"/>
                  </a:cubicBezTo>
                  <a:lnTo>
                    <a:pt x="295275" y="230505"/>
                  </a:lnTo>
                  <a:cubicBezTo>
                    <a:pt x="295275" y="219075"/>
                    <a:pt x="304800" y="208598"/>
                    <a:pt x="317183" y="208598"/>
                  </a:cubicBezTo>
                  <a:cubicBezTo>
                    <a:pt x="328613" y="208598"/>
                    <a:pt x="339090" y="218123"/>
                    <a:pt x="339090" y="230505"/>
                  </a:cubicBezTo>
                  <a:lnTo>
                    <a:pt x="339090" y="785813"/>
                  </a:lnTo>
                  <a:close/>
                  <a:moveTo>
                    <a:pt x="421005" y="785813"/>
                  </a:moveTo>
                  <a:cubicBezTo>
                    <a:pt x="421005" y="797243"/>
                    <a:pt x="411480" y="807720"/>
                    <a:pt x="400050" y="807720"/>
                  </a:cubicBezTo>
                  <a:lnTo>
                    <a:pt x="400050" y="807720"/>
                  </a:lnTo>
                  <a:cubicBezTo>
                    <a:pt x="388620" y="807720"/>
                    <a:pt x="378143" y="798195"/>
                    <a:pt x="378143" y="785813"/>
                  </a:cubicBezTo>
                  <a:lnTo>
                    <a:pt x="378143" y="230505"/>
                  </a:lnTo>
                  <a:cubicBezTo>
                    <a:pt x="378143" y="219075"/>
                    <a:pt x="387668" y="208598"/>
                    <a:pt x="400050" y="208598"/>
                  </a:cubicBezTo>
                  <a:lnTo>
                    <a:pt x="400050" y="208598"/>
                  </a:lnTo>
                  <a:cubicBezTo>
                    <a:pt x="411480" y="208598"/>
                    <a:pt x="421005" y="218123"/>
                    <a:pt x="421005" y="230505"/>
                  </a:cubicBezTo>
                  <a:lnTo>
                    <a:pt x="421005" y="785813"/>
                  </a:lnTo>
                  <a:close/>
                  <a:moveTo>
                    <a:pt x="503873" y="785813"/>
                  </a:moveTo>
                  <a:cubicBezTo>
                    <a:pt x="503873" y="797243"/>
                    <a:pt x="494348" y="807720"/>
                    <a:pt x="481965" y="807720"/>
                  </a:cubicBezTo>
                  <a:cubicBezTo>
                    <a:pt x="470535" y="807720"/>
                    <a:pt x="460058" y="798195"/>
                    <a:pt x="460058" y="785813"/>
                  </a:cubicBezTo>
                  <a:lnTo>
                    <a:pt x="460058" y="230505"/>
                  </a:lnTo>
                  <a:cubicBezTo>
                    <a:pt x="460058" y="219075"/>
                    <a:pt x="469583" y="208598"/>
                    <a:pt x="481965" y="208598"/>
                  </a:cubicBezTo>
                  <a:cubicBezTo>
                    <a:pt x="493395" y="208598"/>
                    <a:pt x="503873" y="218123"/>
                    <a:pt x="503873" y="230505"/>
                  </a:cubicBezTo>
                  <a:lnTo>
                    <a:pt x="503873" y="78581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74" name="Group 8">
            <a:extLst>
              <a:ext uri="{FF2B5EF4-FFF2-40B4-BE49-F238E27FC236}">
                <a16:creationId xmlns:a16="http://schemas.microsoft.com/office/drawing/2014/main" id="{7505AE78-EE8A-4E74-1C9B-63FFC3F42D0A}"/>
              </a:ext>
            </a:extLst>
          </p:cNvPr>
          <p:cNvGrpSpPr>
            <a:grpSpLocks noChangeAspect="1"/>
          </p:cNvGrpSpPr>
          <p:nvPr/>
        </p:nvGrpSpPr>
        <p:grpSpPr>
          <a:xfrm rot="10800000">
            <a:off x="5063155" y="4043858"/>
            <a:ext cx="160632" cy="794554"/>
            <a:chOff x="6983182" y="3979845"/>
            <a:chExt cx="533400" cy="2638425"/>
          </a:xfrm>
          <a:solidFill>
            <a:schemeClr val="bg1"/>
          </a:solidFill>
        </p:grpSpPr>
        <p:sp>
          <p:nvSpPr>
            <p:cNvPr id="275" name="Freeform: Shape 10">
              <a:extLst>
                <a:ext uri="{FF2B5EF4-FFF2-40B4-BE49-F238E27FC236}">
                  <a16:creationId xmlns:a16="http://schemas.microsoft.com/office/drawing/2014/main" id="{61F9B39C-A2B0-6CD1-5984-B6D18C3D3FC0}"/>
                </a:ext>
              </a:extLst>
            </p:cNvPr>
            <p:cNvSpPr/>
            <p:nvPr/>
          </p:nvSpPr>
          <p:spPr>
            <a:xfrm>
              <a:off x="7151775" y="5456220"/>
              <a:ext cx="180975" cy="1162050"/>
            </a:xfrm>
            <a:custGeom>
              <a:avLst/>
              <a:gdLst>
                <a:gd name="connsiteX0" fmla="*/ 90488 w 180975"/>
                <a:gd name="connsiteY0" fmla="*/ 0 h 1162050"/>
                <a:gd name="connsiteX1" fmla="*/ 0 w 180975"/>
                <a:gd name="connsiteY1" fmla="*/ 90488 h 1162050"/>
                <a:gd name="connsiteX2" fmla="*/ 0 w 180975"/>
                <a:gd name="connsiteY2" fmla="*/ 1071563 h 1162050"/>
                <a:gd name="connsiteX3" fmla="*/ 90488 w 180975"/>
                <a:gd name="connsiteY3" fmla="*/ 1162050 h 1162050"/>
                <a:gd name="connsiteX4" fmla="*/ 180975 w 180975"/>
                <a:gd name="connsiteY4" fmla="*/ 1071563 h 1162050"/>
                <a:gd name="connsiteX5" fmla="*/ 180975 w 180975"/>
                <a:gd name="connsiteY5" fmla="*/ 90488 h 1162050"/>
                <a:gd name="connsiteX6" fmla="*/ 90488 w 180975"/>
                <a:gd name="connsiteY6" fmla="*/ 0 h 1162050"/>
                <a:gd name="connsiteX7" fmla="*/ 103822 w 180975"/>
                <a:gd name="connsiteY7" fmla="*/ 1087755 h 1162050"/>
                <a:gd name="connsiteX8" fmla="*/ 55245 w 180975"/>
                <a:gd name="connsiteY8" fmla="*/ 1064895 h 1162050"/>
                <a:gd name="connsiteX9" fmla="*/ 78105 w 180975"/>
                <a:gd name="connsiteY9" fmla="*/ 1016317 h 1162050"/>
                <a:gd name="connsiteX10" fmla="*/ 126682 w 180975"/>
                <a:gd name="connsiteY10" fmla="*/ 1039178 h 1162050"/>
                <a:gd name="connsiteX11" fmla="*/ 103822 w 180975"/>
                <a:gd name="connsiteY11" fmla="*/ 1087755 h 1162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0975" h="1162050">
                  <a:moveTo>
                    <a:pt x="90488" y="0"/>
                  </a:moveTo>
                  <a:cubicBezTo>
                    <a:pt x="40957" y="0"/>
                    <a:pt x="0" y="40957"/>
                    <a:pt x="0" y="90488"/>
                  </a:cubicBezTo>
                  <a:lnTo>
                    <a:pt x="0" y="1071563"/>
                  </a:lnTo>
                  <a:cubicBezTo>
                    <a:pt x="0" y="1121092"/>
                    <a:pt x="40957" y="1162050"/>
                    <a:pt x="90488" y="1162050"/>
                  </a:cubicBezTo>
                  <a:cubicBezTo>
                    <a:pt x="140017" y="1162050"/>
                    <a:pt x="180975" y="1121092"/>
                    <a:pt x="180975" y="1071563"/>
                  </a:cubicBezTo>
                  <a:lnTo>
                    <a:pt x="180975" y="90488"/>
                  </a:lnTo>
                  <a:cubicBezTo>
                    <a:pt x="180975" y="40957"/>
                    <a:pt x="140970" y="0"/>
                    <a:pt x="90488" y="0"/>
                  </a:cubicBezTo>
                  <a:close/>
                  <a:moveTo>
                    <a:pt x="103822" y="1087755"/>
                  </a:moveTo>
                  <a:cubicBezTo>
                    <a:pt x="83820" y="1095375"/>
                    <a:pt x="61913" y="1084898"/>
                    <a:pt x="55245" y="1064895"/>
                  </a:cubicBezTo>
                  <a:cubicBezTo>
                    <a:pt x="47625" y="1044892"/>
                    <a:pt x="58102" y="1022985"/>
                    <a:pt x="78105" y="1016317"/>
                  </a:cubicBezTo>
                  <a:cubicBezTo>
                    <a:pt x="98107" y="1009650"/>
                    <a:pt x="120015" y="1019175"/>
                    <a:pt x="126682" y="1039178"/>
                  </a:cubicBezTo>
                  <a:cubicBezTo>
                    <a:pt x="134302" y="1058228"/>
                    <a:pt x="123825" y="1080135"/>
                    <a:pt x="103822" y="108775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" name="Freeform: Shape 11">
              <a:extLst>
                <a:ext uri="{FF2B5EF4-FFF2-40B4-BE49-F238E27FC236}">
                  <a16:creationId xmlns:a16="http://schemas.microsoft.com/office/drawing/2014/main" id="{EDFC758A-282A-2FC8-78DC-71EC9AB3A0EA}"/>
                </a:ext>
              </a:extLst>
            </p:cNvPr>
            <p:cNvSpPr/>
            <p:nvPr/>
          </p:nvSpPr>
          <p:spPr>
            <a:xfrm>
              <a:off x="7197495" y="4812330"/>
              <a:ext cx="85725" cy="752475"/>
            </a:xfrm>
            <a:custGeom>
              <a:avLst/>
              <a:gdLst>
                <a:gd name="connsiteX0" fmla="*/ 0 w 85725"/>
                <a:gd name="connsiteY0" fmla="*/ 0 h 752475"/>
                <a:gd name="connsiteX1" fmla="*/ 90487 w 85725"/>
                <a:gd name="connsiteY1" fmla="*/ 0 h 752475"/>
                <a:gd name="connsiteX2" fmla="*/ 90487 w 85725"/>
                <a:gd name="connsiteY2" fmla="*/ 755333 h 752475"/>
                <a:gd name="connsiteX3" fmla="*/ 0 w 85725"/>
                <a:gd name="connsiteY3" fmla="*/ 755333 h 752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5" h="752475">
                  <a:moveTo>
                    <a:pt x="0" y="0"/>
                  </a:moveTo>
                  <a:lnTo>
                    <a:pt x="90487" y="0"/>
                  </a:lnTo>
                  <a:lnTo>
                    <a:pt x="90487" y="755333"/>
                  </a:lnTo>
                  <a:lnTo>
                    <a:pt x="0" y="75533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" name="Freeform: Shape 12">
              <a:extLst>
                <a:ext uri="{FF2B5EF4-FFF2-40B4-BE49-F238E27FC236}">
                  <a16:creationId xmlns:a16="http://schemas.microsoft.com/office/drawing/2014/main" id="{7048D0F8-E61C-373E-E43D-E4801F7C230C}"/>
                </a:ext>
              </a:extLst>
            </p:cNvPr>
            <p:cNvSpPr/>
            <p:nvPr/>
          </p:nvSpPr>
          <p:spPr>
            <a:xfrm>
              <a:off x="6983182" y="3979845"/>
              <a:ext cx="533400" cy="847725"/>
            </a:xfrm>
            <a:custGeom>
              <a:avLst/>
              <a:gdLst>
                <a:gd name="connsiteX0" fmla="*/ 452438 w 533400"/>
                <a:gd name="connsiteY0" fmla="*/ 857250 h 847725"/>
                <a:gd name="connsiteX1" fmla="*/ 81915 w 533400"/>
                <a:gd name="connsiteY1" fmla="*/ 857250 h 847725"/>
                <a:gd name="connsiteX2" fmla="*/ 0 w 533400"/>
                <a:gd name="connsiteY2" fmla="*/ 775335 h 847725"/>
                <a:gd name="connsiteX3" fmla="*/ 0 w 533400"/>
                <a:gd name="connsiteY3" fmla="*/ 324803 h 847725"/>
                <a:gd name="connsiteX4" fmla="*/ 324803 w 533400"/>
                <a:gd name="connsiteY4" fmla="*/ 0 h 847725"/>
                <a:gd name="connsiteX5" fmla="*/ 474345 w 533400"/>
                <a:gd name="connsiteY5" fmla="*/ 0 h 847725"/>
                <a:gd name="connsiteX6" fmla="*/ 533400 w 533400"/>
                <a:gd name="connsiteY6" fmla="*/ 59055 h 847725"/>
                <a:gd name="connsiteX7" fmla="*/ 533400 w 533400"/>
                <a:gd name="connsiteY7" fmla="*/ 776288 h 847725"/>
                <a:gd name="connsiteX8" fmla="*/ 452438 w 533400"/>
                <a:gd name="connsiteY8" fmla="*/ 857250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33400" h="847725">
                  <a:moveTo>
                    <a:pt x="452438" y="857250"/>
                  </a:moveTo>
                  <a:lnTo>
                    <a:pt x="81915" y="857250"/>
                  </a:lnTo>
                  <a:cubicBezTo>
                    <a:pt x="37148" y="857250"/>
                    <a:pt x="0" y="820102"/>
                    <a:pt x="0" y="775335"/>
                  </a:cubicBezTo>
                  <a:lnTo>
                    <a:pt x="0" y="324803"/>
                  </a:lnTo>
                  <a:cubicBezTo>
                    <a:pt x="0" y="146685"/>
                    <a:pt x="145733" y="0"/>
                    <a:pt x="324803" y="0"/>
                  </a:cubicBezTo>
                  <a:lnTo>
                    <a:pt x="474345" y="0"/>
                  </a:lnTo>
                  <a:cubicBezTo>
                    <a:pt x="506730" y="0"/>
                    <a:pt x="533400" y="26670"/>
                    <a:pt x="533400" y="59055"/>
                  </a:cubicBezTo>
                  <a:lnTo>
                    <a:pt x="533400" y="776288"/>
                  </a:lnTo>
                  <a:cubicBezTo>
                    <a:pt x="533400" y="821055"/>
                    <a:pt x="497205" y="857250"/>
                    <a:pt x="452438" y="8572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78" name="Group 7">
            <a:extLst>
              <a:ext uri="{FF2B5EF4-FFF2-40B4-BE49-F238E27FC236}">
                <a16:creationId xmlns:a16="http://schemas.microsoft.com/office/drawing/2014/main" id="{67857E2D-2B35-79E2-3C3B-1605ADB5281E}"/>
              </a:ext>
            </a:extLst>
          </p:cNvPr>
          <p:cNvGrpSpPr>
            <a:grpSpLocks noChangeAspect="1"/>
          </p:cNvGrpSpPr>
          <p:nvPr/>
        </p:nvGrpSpPr>
        <p:grpSpPr>
          <a:xfrm rot="10800000">
            <a:off x="5339840" y="4035245"/>
            <a:ext cx="222411" cy="824383"/>
            <a:chOff x="7734611" y="3897930"/>
            <a:chExt cx="723900" cy="2683192"/>
          </a:xfrm>
          <a:solidFill>
            <a:schemeClr val="bg1"/>
          </a:solidFill>
        </p:grpSpPr>
        <p:sp>
          <p:nvSpPr>
            <p:cNvPr id="279" name="Freeform: Shape 13">
              <a:extLst>
                <a:ext uri="{FF2B5EF4-FFF2-40B4-BE49-F238E27FC236}">
                  <a16:creationId xmlns:a16="http://schemas.microsoft.com/office/drawing/2014/main" id="{A17CD2AC-3D8C-89B1-1A91-1ABC49AEA016}"/>
                </a:ext>
              </a:extLst>
            </p:cNvPr>
            <p:cNvSpPr/>
            <p:nvPr/>
          </p:nvSpPr>
          <p:spPr>
            <a:xfrm>
              <a:off x="8010930" y="5419072"/>
              <a:ext cx="180975" cy="1162050"/>
            </a:xfrm>
            <a:custGeom>
              <a:avLst/>
              <a:gdLst>
                <a:gd name="connsiteX0" fmla="*/ 90488 w 180975"/>
                <a:gd name="connsiteY0" fmla="*/ 0 h 1162050"/>
                <a:gd name="connsiteX1" fmla="*/ 0 w 180975"/>
                <a:gd name="connsiteY1" fmla="*/ 90488 h 1162050"/>
                <a:gd name="connsiteX2" fmla="*/ 0 w 180975"/>
                <a:gd name="connsiteY2" fmla="*/ 1071563 h 1162050"/>
                <a:gd name="connsiteX3" fmla="*/ 90488 w 180975"/>
                <a:gd name="connsiteY3" fmla="*/ 1162050 h 1162050"/>
                <a:gd name="connsiteX4" fmla="*/ 180975 w 180975"/>
                <a:gd name="connsiteY4" fmla="*/ 1071563 h 1162050"/>
                <a:gd name="connsiteX5" fmla="*/ 180975 w 180975"/>
                <a:gd name="connsiteY5" fmla="*/ 90488 h 1162050"/>
                <a:gd name="connsiteX6" fmla="*/ 90488 w 180975"/>
                <a:gd name="connsiteY6" fmla="*/ 0 h 1162050"/>
                <a:gd name="connsiteX7" fmla="*/ 103822 w 180975"/>
                <a:gd name="connsiteY7" fmla="*/ 1086802 h 1162050"/>
                <a:gd name="connsiteX8" fmla="*/ 55245 w 180975"/>
                <a:gd name="connsiteY8" fmla="*/ 1063943 h 1162050"/>
                <a:gd name="connsiteX9" fmla="*/ 78105 w 180975"/>
                <a:gd name="connsiteY9" fmla="*/ 1015365 h 1162050"/>
                <a:gd name="connsiteX10" fmla="*/ 126683 w 180975"/>
                <a:gd name="connsiteY10" fmla="*/ 1038225 h 1162050"/>
                <a:gd name="connsiteX11" fmla="*/ 103822 w 180975"/>
                <a:gd name="connsiteY11" fmla="*/ 1086802 h 1162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0975" h="1162050">
                  <a:moveTo>
                    <a:pt x="90488" y="0"/>
                  </a:moveTo>
                  <a:cubicBezTo>
                    <a:pt x="40958" y="0"/>
                    <a:pt x="0" y="40958"/>
                    <a:pt x="0" y="90488"/>
                  </a:cubicBezTo>
                  <a:lnTo>
                    <a:pt x="0" y="1071563"/>
                  </a:lnTo>
                  <a:cubicBezTo>
                    <a:pt x="0" y="1121093"/>
                    <a:pt x="40958" y="1162050"/>
                    <a:pt x="90488" y="1162050"/>
                  </a:cubicBezTo>
                  <a:cubicBezTo>
                    <a:pt x="140017" y="1162050"/>
                    <a:pt x="180975" y="1121093"/>
                    <a:pt x="180975" y="1071563"/>
                  </a:cubicBezTo>
                  <a:lnTo>
                    <a:pt x="180975" y="90488"/>
                  </a:lnTo>
                  <a:cubicBezTo>
                    <a:pt x="180975" y="40005"/>
                    <a:pt x="140970" y="0"/>
                    <a:pt x="90488" y="0"/>
                  </a:cubicBezTo>
                  <a:close/>
                  <a:moveTo>
                    <a:pt x="103822" y="1086802"/>
                  </a:moveTo>
                  <a:cubicBezTo>
                    <a:pt x="83820" y="1094423"/>
                    <a:pt x="61913" y="1083945"/>
                    <a:pt x="55245" y="1063943"/>
                  </a:cubicBezTo>
                  <a:cubicBezTo>
                    <a:pt x="47625" y="1043940"/>
                    <a:pt x="58103" y="1022033"/>
                    <a:pt x="78105" y="1015365"/>
                  </a:cubicBezTo>
                  <a:cubicBezTo>
                    <a:pt x="98108" y="1008698"/>
                    <a:pt x="120015" y="1018223"/>
                    <a:pt x="126683" y="1038225"/>
                  </a:cubicBezTo>
                  <a:cubicBezTo>
                    <a:pt x="134303" y="1058227"/>
                    <a:pt x="123825" y="1080135"/>
                    <a:pt x="103822" y="10868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14">
              <a:extLst>
                <a:ext uri="{FF2B5EF4-FFF2-40B4-BE49-F238E27FC236}">
                  <a16:creationId xmlns:a16="http://schemas.microsoft.com/office/drawing/2014/main" id="{7AD0B45E-7980-B79A-A75A-CCB701DCAB3A}"/>
                </a:ext>
              </a:extLst>
            </p:cNvPr>
            <p:cNvSpPr/>
            <p:nvPr/>
          </p:nvSpPr>
          <p:spPr>
            <a:xfrm>
              <a:off x="8056650" y="4774230"/>
              <a:ext cx="85725" cy="752475"/>
            </a:xfrm>
            <a:custGeom>
              <a:avLst/>
              <a:gdLst>
                <a:gd name="connsiteX0" fmla="*/ 0 w 85725"/>
                <a:gd name="connsiteY0" fmla="*/ 0 h 752475"/>
                <a:gd name="connsiteX1" fmla="*/ 90488 w 85725"/>
                <a:gd name="connsiteY1" fmla="*/ 0 h 752475"/>
                <a:gd name="connsiteX2" fmla="*/ 90488 w 85725"/>
                <a:gd name="connsiteY2" fmla="*/ 755333 h 752475"/>
                <a:gd name="connsiteX3" fmla="*/ 0 w 85725"/>
                <a:gd name="connsiteY3" fmla="*/ 755333 h 752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5" h="752475">
                  <a:moveTo>
                    <a:pt x="0" y="0"/>
                  </a:moveTo>
                  <a:lnTo>
                    <a:pt x="90488" y="0"/>
                  </a:lnTo>
                  <a:lnTo>
                    <a:pt x="90488" y="755333"/>
                  </a:lnTo>
                  <a:lnTo>
                    <a:pt x="0" y="75533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" name="Freeform: Shape 15">
              <a:extLst>
                <a:ext uri="{FF2B5EF4-FFF2-40B4-BE49-F238E27FC236}">
                  <a16:creationId xmlns:a16="http://schemas.microsoft.com/office/drawing/2014/main" id="{1BEAF184-E19B-F743-F3E6-85D6439E6194}"/>
                </a:ext>
              </a:extLst>
            </p:cNvPr>
            <p:cNvSpPr/>
            <p:nvPr/>
          </p:nvSpPr>
          <p:spPr>
            <a:xfrm>
              <a:off x="7734611" y="3897930"/>
              <a:ext cx="723900" cy="885825"/>
            </a:xfrm>
            <a:custGeom>
              <a:avLst/>
              <a:gdLst>
                <a:gd name="connsiteX0" fmla="*/ 499204 w 723900"/>
                <a:gd name="connsiteY0" fmla="*/ 0 h 885825"/>
                <a:gd name="connsiteX1" fmla="*/ 229647 w 723900"/>
                <a:gd name="connsiteY1" fmla="*/ 0 h 885825"/>
                <a:gd name="connsiteX2" fmla="*/ 1047 w 723900"/>
                <a:gd name="connsiteY2" fmla="*/ 228600 h 885825"/>
                <a:gd name="connsiteX3" fmla="*/ 39147 w 723900"/>
                <a:gd name="connsiteY3" fmla="*/ 783908 h 885825"/>
                <a:gd name="connsiteX4" fmla="*/ 143922 w 723900"/>
                <a:gd name="connsiteY4" fmla="*/ 888683 h 885825"/>
                <a:gd name="connsiteX5" fmla="*/ 583977 w 723900"/>
                <a:gd name="connsiteY5" fmla="*/ 888683 h 885825"/>
                <a:gd name="connsiteX6" fmla="*/ 688752 w 723900"/>
                <a:gd name="connsiteY6" fmla="*/ 783908 h 885825"/>
                <a:gd name="connsiteX7" fmla="*/ 726852 w 723900"/>
                <a:gd name="connsiteY7" fmla="*/ 228600 h 885825"/>
                <a:gd name="connsiteX8" fmla="*/ 499204 w 723900"/>
                <a:gd name="connsiteY8" fmla="*/ 0 h 885825"/>
                <a:gd name="connsiteX9" fmla="*/ 173449 w 723900"/>
                <a:gd name="connsiteY9" fmla="*/ 782955 h 885825"/>
                <a:gd name="connsiteX10" fmla="*/ 144874 w 723900"/>
                <a:gd name="connsiteY10" fmla="*/ 806768 h 885825"/>
                <a:gd name="connsiteX11" fmla="*/ 116299 w 723900"/>
                <a:gd name="connsiteY11" fmla="*/ 782955 h 885825"/>
                <a:gd name="connsiteX12" fmla="*/ 116299 w 723900"/>
                <a:gd name="connsiteY12" fmla="*/ 165735 h 885825"/>
                <a:gd name="connsiteX13" fmla="*/ 144874 w 723900"/>
                <a:gd name="connsiteY13" fmla="*/ 141923 h 885825"/>
                <a:gd name="connsiteX14" fmla="*/ 173449 w 723900"/>
                <a:gd name="connsiteY14" fmla="*/ 165735 h 885825"/>
                <a:gd name="connsiteX15" fmla="*/ 173449 w 723900"/>
                <a:gd name="connsiteY15" fmla="*/ 782955 h 885825"/>
                <a:gd name="connsiteX16" fmla="*/ 284891 w 723900"/>
                <a:gd name="connsiteY16" fmla="*/ 782955 h 885825"/>
                <a:gd name="connsiteX17" fmla="*/ 256316 w 723900"/>
                <a:gd name="connsiteY17" fmla="*/ 806768 h 885825"/>
                <a:gd name="connsiteX18" fmla="*/ 227741 w 723900"/>
                <a:gd name="connsiteY18" fmla="*/ 782955 h 885825"/>
                <a:gd name="connsiteX19" fmla="*/ 227741 w 723900"/>
                <a:gd name="connsiteY19" fmla="*/ 165735 h 885825"/>
                <a:gd name="connsiteX20" fmla="*/ 256316 w 723900"/>
                <a:gd name="connsiteY20" fmla="*/ 141923 h 885825"/>
                <a:gd name="connsiteX21" fmla="*/ 284891 w 723900"/>
                <a:gd name="connsiteY21" fmla="*/ 165735 h 885825"/>
                <a:gd name="connsiteX22" fmla="*/ 284891 w 723900"/>
                <a:gd name="connsiteY22" fmla="*/ 782955 h 885825"/>
                <a:gd name="connsiteX23" fmla="*/ 396334 w 723900"/>
                <a:gd name="connsiteY23" fmla="*/ 782955 h 885825"/>
                <a:gd name="connsiteX24" fmla="*/ 367759 w 723900"/>
                <a:gd name="connsiteY24" fmla="*/ 806768 h 885825"/>
                <a:gd name="connsiteX25" fmla="*/ 339184 w 723900"/>
                <a:gd name="connsiteY25" fmla="*/ 782955 h 885825"/>
                <a:gd name="connsiteX26" fmla="*/ 339184 w 723900"/>
                <a:gd name="connsiteY26" fmla="*/ 165735 h 885825"/>
                <a:gd name="connsiteX27" fmla="*/ 367759 w 723900"/>
                <a:gd name="connsiteY27" fmla="*/ 141923 h 885825"/>
                <a:gd name="connsiteX28" fmla="*/ 396334 w 723900"/>
                <a:gd name="connsiteY28" fmla="*/ 165735 h 885825"/>
                <a:gd name="connsiteX29" fmla="*/ 396334 w 723900"/>
                <a:gd name="connsiteY29" fmla="*/ 782955 h 885825"/>
                <a:gd name="connsiteX30" fmla="*/ 507777 w 723900"/>
                <a:gd name="connsiteY30" fmla="*/ 782955 h 885825"/>
                <a:gd name="connsiteX31" fmla="*/ 479202 w 723900"/>
                <a:gd name="connsiteY31" fmla="*/ 806768 h 885825"/>
                <a:gd name="connsiteX32" fmla="*/ 479202 w 723900"/>
                <a:gd name="connsiteY32" fmla="*/ 806768 h 885825"/>
                <a:gd name="connsiteX33" fmla="*/ 450627 w 723900"/>
                <a:gd name="connsiteY33" fmla="*/ 782955 h 885825"/>
                <a:gd name="connsiteX34" fmla="*/ 450627 w 723900"/>
                <a:gd name="connsiteY34" fmla="*/ 165735 h 885825"/>
                <a:gd name="connsiteX35" fmla="*/ 479202 w 723900"/>
                <a:gd name="connsiteY35" fmla="*/ 141923 h 885825"/>
                <a:gd name="connsiteX36" fmla="*/ 479202 w 723900"/>
                <a:gd name="connsiteY36" fmla="*/ 141923 h 885825"/>
                <a:gd name="connsiteX37" fmla="*/ 507777 w 723900"/>
                <a:gd name="connsiteY37" fmla="*/ 165735 h 885825"/>
                <a:gd name="connsiteX38" fmla="*/ 507777 w 723900"/>
                <a:gd name="connsiteY38" fmla="*/ 782955 h 885825"/>
                <a:gd name="connsiteX39" fmla="*/ 619219 w 723900"/>
                <a:gd name="connsiteY39" fmla="*/ 782955 h 885825"/>
                <a:gd name="connsiteX40" fmla="*/ 590644 w 723900"/>
                <a:gd name="connsiteY40" fmla="*/ 806768 h 885825"/>
                <a:gd name="connsiteX41" fmla="*/ 562069 w 723900"/>
                <a:gd name="connsiteY41" fmla="*/ 782955 h 885825"/>
                <a:gd name="connsiteX42" fmla="*/ 562069 w 723900"/>
                <a:gd name="connsiteY42" fmla="*/ 165735 h 885825"/>
                <a:gd name="connsiteX43" fmla="*/ 590644 w 723900"/>
                <a:gd name="connsiteY43" fmla="*/ 141923 h 885825"/>
                <a:gd name="connsiteX44" fmla="*/ 619219 w 723900"/>
                <a:gd name="connsiteY44" fmla="*/ 165735 h 885825"/>
                <a:gd name="connsiteX45" fmla="*/ 619219 w 723900"/>
                <a:gd name="connsiteY45" fmla="*/ 782955 h 885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723900" h="885825">
                  <a:moveTo>
                    <a:pt x="499204" y="0"/>
                  </a:moveTo>
                  <a:lnTo>
                    <a:pt x="229647" y="0"/>
                  </a:lnTo>
                  <a:cubicBezTo>
                    <a:pt x="103916" y="0"/>
                    <a:pt x="-12289" y="34290"/>
                    <a:pt x="1047" y="228600"/>
                  </a:cubicBezTo>
                  <a:lnTo>
                    <a:pt x="39147" y="783908"/>
                  </a:lnTo>
                  <a:cubicBezTo>
                    <a:pt x="39147" y="842010"/>
                    <a:pt x="86772" y="888683"/>
                    <a:pt x="143922" y="888683"/>
                  </a:cubicBezTo>
                  <a:lnTo>
                    <a:pt x="583977" y="888683"/>
                  </a:lnTo>
                  <a:cubicBezTo>
                    <a:pt x="642079" y="888683"/>
                    <a:pt x="688752" y="841058"/>
                    <a:pt x="688752" y="783908"/>
                  </a:cubicBezTo>
                  <a:lnTo>
                    <a:pt x="726852" y="228600"/>
                  </a:lnTo>
                  <a:cubicBezTo>
                    <a:pt x="743044" y="36195"/>
                    <a:pt x="624934" y="0"/>
                    <a:pt x="499204" y="0"/>
                  </a:cubicBezTo>
                  <a:close/>
                  <a:moveTo>
                    <a:pt x="173449" y="782955"/>
                  </a:moveTo>
                  <a:cubicBezTo>
                    <a:pt x="173449" y="796290"/>
                    <a:pt x="160114" y="806768"/>
                    <a:pt x="144874" y="806768"/>
                  </a:cubicBezTo>
                  <a:cubicBezTo>
                    <a:pt x="128681" y="806768"/>
                    <a:pt x="116299" y="796290"/>
                    <a:pt x="116299" y="782955"/>
                  </a:cubicBezTo>
                  <a:lnTo>
                    <a:pt x="116299" y="165735"/>
                  </a:lnTo>
                  <a:cubicBezTo>
                    <a:pt x="116299" y="152400"/>
                    <a:pt x="129634" y="141923"/>
                    <a:pt x="144874" y="141923"/>
                  </a:cubicBezTo>
                  <a:cubicBezTo>
                    <a:pt x="161066" y="141923"/>
                    <a:pt x="173449" y="152400"/>
                    <a:pt x="173449" y="165735"/>
                  </a:cubicBezTo>
                  <a:lnTo>
                    <a:pt x="173449" y="782955"/>
                  </a:lnTo>
                  <a:close/>
                  <a:moveTo>
                    <a:pt x="284891" y="782955"/>
                  </a:moveTo>
                  <a:cubicBezTo>
                    <a:pt x="284891" y="796290"/>
                    <a:pt x="271556" y="806768"/>
                    <a:pt x="256316" y="806768"/>
                  </a:cubicBezTo>
                  <a:cubicBezTo>
                    <a:pt x="240124" y="806768"/>
                    <a:pt x="227741" y="796290"/>
                    <a:pt x="227741" y="782955"/>
                  </a:cubicBezTo>
                  <a:lnTo>
                    <a:pt x="227741" y="165735"/>
                  </a:lnTo>
                  <a:cubicBezTo>
                    <a:pt x="227741" y="152400"/>
                    <a:pt x="241077" y="141923"/>
                    <a:pt x="256316" y="141923"/>
                  </a:cubicBezTo>
                  <a:cubicBezTo>
                    <a:pt x="272509" y="141923"/>
                    <a:pt x="284891" y="152400"/>
                    <a:pt x="284891" y="165735"/>
                  </a:cubicBezTo>
                  <a:lnTo>
                    <a:pt x="284891" y="782955"/>
                  </a:lnTo>
                  <a:close/>
                  <a:moveTo>
                    <a:pt x="396334" y="782955"/>
                  </a:moveTo>
                  <a:cubicBezTo>
                    <a:pt x="396334" y="796290"/>
                    <a:pt x="382999" y="806768"/>
                    <a:pt x="367759" y="806768"/>
                  </a:cubicBezTo>
                  <a:cubicBezTo>
                    <a:pt x="351566" y="806768"/>
                    <a:pt x="339184" y="796290"/>
                    <a:pt x="339184" y="782955"/>
                  </a:cubicBezTo>
                  <a:lnTo>
                    <a:pt x="339184" y="165735"/>
                  </a:lnTo>
                  <a:cubicBezTo>
                    <a:pt x="339184" y="152400"/>
                    <a:pt x="352519" y="141923"/>
                    <a:pt x="367759" y="141923"/>
                  </a:cubicBezTo>
                  <a:cubicBezTo>
                    <a:pt x="383952" y="141923"/>
                    <a:pt x="396334" y="152400"/>
                    <a:pt x="396334" y="165735"/>
                  </a:cubicBezTo>
                  <a:lnTo>
                    <a:pt x="396334" y="782955"/>
                  </a:lnTo>
                  <a:close/>
                  <a:moveTo>
                    <a:pt x="507777" y="782955"/>
                  </a:moveTo>
                  <a:cubicBezTo>
                    <a:pt x="507777" y="796290"/>
                    <a:pt x="494441" y="806768"/>
                    <a:pt x="479202" y="806768"/>
                  </a:cubicBezTo>
                  <a:lnTo>
                    <a:pt x="479202" y="806768"/>
                  </a:lnTo>
                  <a:cubicBezTo>
                    <a:pt x="463009" y="806768"/>
                    <a:pt x="450627" y="796290"/>
                    <a:pt x="450627" y="782955"/>
                  </a:cubicBezTo>
                  <a:lnTo>
                    <a:pt x="450627" y="165735"/>
                  </a:lnTo>
                  <a:cubicBezTo>
                    <a:pt x="450627" y="152400"/>
                    <a:pt x="463961" y="141923"/>
                    <a:pt x="479202" y="141923"/>
                  </a:cubicBezTo>
                  <a:lnTo>
                    <a:pt x="479202" y="141923"/>
                  </a:lnTo>
                  <a:cubicBezTo>
                    <a:pt x="495394" y="141923"/>
                    <a:pt x="507777" y="152400"/>
                    <a:pt x="507777" y="165735"/>
                  </a:cubicBezTo>
                  <a:lnTo>
                    <a:pt x="507777" y="782955"/>
                  </a:lnTo>
                  <a:close/>
                  <a:moveTo>
                    <a:pt x="619219" y="782955"/>
                  </a:moveTo>
                  <a:cubicBezTo>
                    <a:pt x="619219" y="796290"/>
                    <a:pt x="605884" y="806768"/>
                    <a:pt x="590644" y="806768"/>
                  </a:cubicBezTo>
                  <a:cubicBezTo>
                    <a:pt x="574452" y="806768"/>
                    <a:pt x="562069" y="796290"/>
                    <a:pt x="562069" y="782955"/>
                  </a:cubicBezTo>
                  <a:lnTo>
                    <a:pt x="562069" y="165735"/>
                  </a:lnTo>
                  <a:cubicBezTo>
                    <a:pt x="562069" y="152400"/>
                    <a:pt x="575404" y="141923"/>
                    <a:pt x="590644" y="141923"/>
                  </a:cubicBezTo>
                  <a:cubicBezTo>
                    <a:pt x="606836" y="141923"/>
                    <a:pt x="619219" y="152400"/>
                    <a:pt x="619219" y="165735"/>
                  </a:cubicBezTo>
                  <a:lnTo>
                    <a:pt x="619219" y="7829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82" name="Freeform: Shape 9">
            <a:extLst>
              <a:ext uri="{FF2B5EF4-FFF2-40B4-BE49-F238E27FC236}">
                <a16:creationId xmlns:a16="http://schemas.microsoft.com/office/drawing/2014/main" id="{30EA3720-C06F-C00F-DFDF-DCDCB8F99613}"/>
              </a:ext>
            </a:extLst>
          </p:cNvPr>
          <p:cNvSpPr>
            <a:spLocks noChangeAspect="1"/>
          </p:cNvSpPr>
          <p:nvPr/>
        </p:nvSpPr>
        <p:spPr>
          <a:xfrm rot="10800000">
            <a:off x="5712949" y="4051872"/>
            <a:ext cx="196073" cy="768479"/>
          </a:xfrm>
          <a:custGeom>
            <a:avLst/>
            <a:gdLst>
              <a:gd name="connsiteX0" fmla="*/ 450200 w 590550"/>
              <a:gd name="connsiteY0" fmla="*/ 68609 h 2314575"/>
              <a:gd name="connsiteX1" fmla="*/ 291132 w 590550"/>
              <a:gd name="connsiteY1" fmla="*/ 29 h 2314575"/>
              <a:gd name="connsiteX2" fmla="*/ 291132 w 590550"/>
              <a:gd name="connsiteY2" fmla="*/ 29 h 2314575"/>
              <a:gd name="connsiteX3" fmla="*/ 291132 w 590550"/>
              <a:gd name="connsiteY3" fmla="*/ 29 h 2314575"/>
              <a:gd name="connsiteX4" fmla="*/ 291132 w 590550"/>
              <a:gd name="connsiteY4" fmla="*/ 29 h 2314575"/>
              <a:gd name="connsiteX5" fmla="*/ 291132 w 590550"/>
              <a:gd name="connsiteY5" fmla="*/ 29 h 2314575"/>
              <a:gd name="connsiteX6" fmla="*/ 286370 w 590550"/>
              <a:gd name="connsiteY6" fmla="*/ 29 h 2314575"/>
              <a:gd name="connsiteX7" fmla="*/ 130160 w 590550"/>
              <a:gd name="connsiteY7" fmla="*/ 78134 h 2314575"/>
              <a:gd name="connsiteX8" fmla="*/ 2525 w 590550"/>
              <a:gd name="connsiteY8" fmla="*/ 557241 h 2314575"/>
              <a:gd name="connsiteX9" fmla="*/ 147304 w 590550"/>
              <a:gd name="connsiteY9" fmla="*/ 1065876 h 2314575"/>
              <a:gd name="connsiteX10" fmla="*/ 140637 w 590550"/>
              <a:gd name="connsiteY10" fmla="*/ 1077306 h 2314575"/>
              <a:gd name="connsiteX11" fmla="*/ 140637 w 590550"/>
              <a:gd name="connsiteY11" fmla="*/ 1085879 h 2314575"/>
              <a:gd name="connsiteX12" fmla="*/ 153019 w 590550"/>
              <a:gd name="connsiteY12" fmla="*/ 1098261 h 2314575"/>
              <a:gd name="connsiteX13" fmla="*/ 158735 w 590550"/>
              <a:gd name="connsiteY13" fmla="*/ 1098261 h 2314575"/>
              <a:gd name="connsiteX14" fmla="*/ 257794 w 590550"/>
              <a:gd name="connsiteY14" fmla="*/ 1355436 h 2314575"/>
              <a:gd name="connsiteX15" fmla="*/ 190167 w 590550"/>
              <a:gd name="connsiteY15" fmla="*/ 1437351 h 2314575"/>
              <a:gd name="connsiteX16" fmla="*/ 209217 w 590550"/>
              <a:gd name="connsiteY16" fmla="*/ 2227926 h 2314575"/>
              <a:gd name="connsiteX17" fmla="*/ 299704 w 590550"/>
              <a:gd name="connsiteY17" fmla="*/ 2318414 h 2314575"/>
              <a:gd name="connsiteX18" fmla="*/ 390192 w 590550"/>
              <a:gd name="connsiteY18" fmla="*/ 2227926 h 2314575"/>
              <a:gd name="connsiteX19" fmla="*/ 409242 w 590550"/>
              <a:gd name="connsiteY19" fmla="*/ 1437351 h 2314575"/>
              <a:gd name="connsiteX20" fmla="*/ 343520 w 590550"/>
              <a:gd name="connsiteY20" fmla="*/ 1356389 h 2314575"/>
              <a:gd name="connsiteX21" fmla="*/ 437817 w 590550"/>
              <a:gd name="connsiteY21" fmla="*/ 1098261 h 2314575"/>
              <a:gd name="connsiteX22" fmla="*/ 447342 w 590550"/>
              <a:gd name="connsiteY22" fmla="*/ 1098261 h 2314575"/>
              <a:gd name="connsiteX23" fmla="*/ 459725 w 590550"/>
              <a:gd name="connsiteY23" fmla="*/ 1085879 h 2314575"/>
              <a:gd name="connsiteX24" fmla="*/ 459725 w 590550"/>
              <a:gd name="connsiteY24" fmla="*/ 1077306 h 2314575"/>
              <a:gd name="connsiteX25" fmla="*/ 449247 w 590550"/>
              <a:gd name="connsiteY25" fmla="*/ 1064924 h 2314575"/>
              <a:gd name="connsiteX26" fmla="*/ 592122 w 590550"/>
              <a:gd name="connsiteY26" fmla="*/ 521999 h 2314575"/>
              <a:gd name="connsiteX27" fmla="*/ 450200 w 590550"/>
              <a:gd name="connsiteY27" fmla="*/ 68609 h 2314575"/>
              <a:gd name="connsiteX28" fmla="*/ 284465 w 590550"/>
              <a:gd name="connsiteY28" fmla="*/ 1064924 h 2314575"/>
              <a:gd name="connsiteX29" fmla="*/ 233982 w 590550"/>
              <a:gd name="connsiteY29" fmla="*/ 491519 h 2314575"/>
              <a:gd name="connsiteX30" fmla="*/ 290179 w 590550"/>
              <a:gd name="connsiteY30" fmla="*/ 28604 h 2314575"/>
              <a:gd name="connsiteX31" fmla="*/ 290179 w 590550"/>
              <a:gd name="connsiteY31" fmla="*/ 28604 h 2314575"/>
              <a:gd name="connsiteX32" fmla="*/ 295895 w 590550"/>
              <a:gd name="connsiteY32" fmla="*/ 31461 h 2314575"/>
              <a:gd name="connsiteX33" fmla="*/ 355902 w 590550"/>
              <a:gd name="connsiteY33" fmla="*/ 490566 h 2314575"/>
              <a:gd name="connsiteX34" fmla="*/ 314945 w 590550"/>
              <a:gd name="connsiteY34" fmla="*/ 1063971 h 2314575"/>
              <a:gd name="connsiteX35" fmla="*/ 284465 w 590550"/>
              <a:gd name="connsiteY35" fmla="*/ 1063971 h 2314575"/>
              <a:gd name="connsiteX36" fmla="*/ 311135 w 590550"/>
              <a:gd name="connsiteY36" fmla="*/ 1099214 h 2314575"/>
              <a:gd name="connsiteX37" fmla="*/ 300657 w 590550"/>
              <a:gd name="connsiteY37" fmla="*/ 1220181 h 2314575"/>
              <a:gd name="connsiteX38" fmla="*/ 288275 w 590550"/>
              <a:gd name="connsiteY38" fmla="*/ 1099214 h 2314575"/>
              <a:gd name="connsiteX39" fmla="*/ 311135 w 590550"/>
              <a:gd name="connsiteY39" fmla="*/ 1099214 h 2314575"/>
              <a:gd name="connsiteX40" fmla="*/ 243507 w 590550"/>
              <a:gd name="connsiteY40" fmla="*/ 56226 h 2314575"/>
              <a:gd name="connsiteX41" fmla="*/ 205407 w 590550"/>
              <a:gd name="connsiteY41" fmla="*/ 491519 h 2314575"/>
              <a:gd name="connsiteX42" fmla="*/ 255890 w 590550"/>
              <a:gd name="connsiteY42" fmla="*/ 1064924 h 2314575"/>
              <a:gd name="connsiteX43" fmla="*/ 234935 w 590550"/>
              <a:gd name="connsiteY43" fmla="*/ 1064924 h 2314575"/>
              <a:gd name="connsiteX44" fmla="*/ 133017 w 590550"/>
              <a:gd name="connsiteY44" fmla="*/ 517236 h 2314575"/>
              <a:gd name="connsiteX45" fmla="*/ 242554 w 590550"/>
              <a:gd name="connsiteY45" fmla="*/ 58131 h 2314575"/>
              <a:gd name="connsiteX46" fmla="*/ 243507 w 590550"/>
              <a:gd name="connsiteY46" fmla="*/ 56226 h 2314575"/>
              <a:gd name="connsiteX47" fmla="*/ 258747 w 590550"/>
              <a:gd name="connsiteY47" fmla="*/ 1099214 h 2314575"/>
              <a:gd name="connsiteX48" fmla="*/ 273035 w 590550"/>
              <a:gd name="connsiteY48" fmla="*/ 1235421 h 2314575"/>
              <a:gd name="connsiteX49" fmla="*/ 241602 w 590550"/>
              <a:gd name="connsiteY49" fmla="*/ 1099214 h 2314575"/>
              <a:gd name="connsiteX50" fmla="*/ 258747 w 590550"/>
              <a:gd name="connsiteY50" fmla="*/ 1099214 h 2314575"/>
              <a:gd name="connsiteX51" fmla="*/ 339710 w 590550"/>
              <a:gd name="connsiteY51" fmla="*/ 1099214 h 2314575"/>
              <a:gd name="connsiteX52" fmla="*/ 360665 w 590550"/>
              <a:gd name="connsiteY52" fmla="*/ 1099214 h 2314575"/>
              <a:gd name="connsiteX53" fmla="*/ 326375 w 590550"/>
              <a:gd name="connsiteY53" fmla="*/ 1254471 h 2314575"/>
              <a:gd name="connsiteX54" fmla="*/ 339710 w 590550"/>
              <a:gd name="connsiteY54" fmla="*/ 1099214 h 2314575"/>
              <a:gd name="connsiteX55" fmla="*/ 342567 w 590550"/>
              <a:gd name="connsiteY55" fmla="*/ 1064924 h 2314575"/>
              <a:gd name="connsiteX56" fmla="*/ 383525 w 590550"/>
              <a:gd name="connsiteY56" fmla="*/ 491519 h 2314575"/>
              <a:gd name="connsiteX57" fmla="*/ 335900 w 590550"/>
              <a:gd name="connsiteY57" fmla="*/ 46701 h 2314575"/>
              <a:gd name="connsiteX58" fmla="*/ 356854 w 590550"/>
              <a:gd name="connsiteY58" fmla="*/ 65751 h 2314575"/>
              <a:gd name="connsiteX59" fmla="*/ 454962 w 590550"/>
              <a:gd name="connsiteY59" fmla="*/ 513426 h 2314575"/>
              <a:gd name="connsiteX60" fmla="*/ 367332 w 590550"/>
              <a:gd name="connsiteY60" fmla="*/ 1064924 h 2314575"/>
              <a:gd name="connsiteX61" fmla="*/ 342567 w 590550"/>
              <a:gd name="connsiteY61" fmla="*/ 1064924 h 2314575"/>
              <a:gd name="connsiteX62" fmla="*/ 150162 w 590550"/>
              <a:gd name="connsiteY62" fmla="*/ 97184 h 2314575"/>
              <a:gd name="connsiteX63" fmla="*/ 213027 w 590550"/>
              <a:gd name="connsiteY63" fmla="*/ 47654 h 2314575"/>
              <a:gd name="connsiteX64" fmla="*/ 104442 w 590550"/>
              <a:gd name="connsiteY64" fmla="*/ 519141 h 2314575"/>
              <a:gd name="connsiteX65" fmla="*/ 205407 w 590550"/>
              <a:gd name="connsiteY65" fmla="*/ 1064924 h 2314575"/>
              <a:gd name="connsiteX66" fmla="*/ 175879 w 590550"/>
              <a:gd name="connsiteY66" fmla="*/ 1064924 h 2314575"/>
              <a:gd name="connsiteX67" fmla="*/ 29194 w 590550"/>
              <a:gd name="connsiteY67" fmla="*/ 555336 h 2314575"/>
              <a:gd name="connsiteX68" fmla="*/ 150162 w 590550"/>
              <a:gd name="connsiteY68" fmla="*/ 97184 h 2314575"/>
              <a:gd name="connsiteX69" fmla="*/ 213027 w 590550"/>
              <a:gd name="connsiteY69" fmla="*/ 1099214 h 2314575"/>
              <a:gd name="connsiteX70" fmla="*/ 251127 w 590550"/>
              <a:gd name="connsiteY70" fmla="*/ 1263044 h 2314575"/>
              <a:gd name="connsiteX71" fmla="*/ 189215 w 590550"/>
              <a:gd name="connsiteY71" fmla="*/ 1099214 h 2314575"/>
              <a:gd name="connsiteX72" fmla="*/ 213027 w 590550"/>
              <a:gd name="connsiteY72" fmla="*/ 1099214 h 2314575"/>
              <a:gd name="connsiteX73" fmla="*/ 312087 w 590550"/>
              <a:gd name="connsiteY73" fmla="*/ 2245071 h 2314575"/>
              <a:gd name="connsiteX74" fmla="*/ 263510 w 590550"/>
              <a:gd name="connsiteY74" fmla="*/ 2222211 h 2314575"/>
              <a:gd name="connsiteX75" fmla="*/ 286370 w 590550"/>
              <a:gd name="connsiteY75" fmla="*/ 2173634 h 2314575"/>
              <a:gd name="connsiteX76" fmla="*/ 334947 w 590550"/>
              <a:gd name="connsiteY76" fmla="*/ 2196494 h 2314575"/>
              <a:gd name="connsiteX77" fmla="*/ 312087 w 590550"/>
              <a:gd name="connsiteY77" fmla="*/ 2245071 h 2314575"/>
              <a:gd name="connsiteX78" fmla="*/ 363522 w 590550"/>
              <a:gd name="connsiteY78" fmla="*/ 1219229 h 2314575"/>
              <a:gd name="connsiteX79" fmla="*/ 390192 w 590550"/>
              <a:gd name="connsiteY79" fmla="*/ 1099214 h 2314575"/>
              <a:gd name="connsiteX80" fmla="*/ 406385 w 590550"/>
              <a:gd name="connsiteY80" fmla="*/ 1099214 h 2314575"/>
              <a:gd name="connsiteX81" fmla="*/ 363522 w 590550"/>
              <a:gd name="connsiteY81" fmla="*/ 1219229 h 2314575"/>
              <a:gd name="connsiteX82" fmla="*/ 562595 w 590550"/>
              <a:gd name="connsiteY82" fmla="*/ 521046 h 2314575"/>
              <a:gd name="connsiteX83" fmla="*/ 417815 w 590550"/>
              <a:gd name="connsiteY83" fmla="*/ 1063971 h 2314575"/>
              <a:gd name="connsiteX84" fmla="*/ 396860 w 590550"/>
              <a:gd name="connsiteY84" fmla="*/ 1063971 h 2314575"/>
              <a:gd name="connsiteX85" fmla="*/ 483537 w 590550"/>
              <a:gd name="connsiteY85" fmla="*/ 515331 h 2314575"/>
              <a:gd name="connsiteX86" fmla="*/ 384477 w 590550"/>
              <a:gd name="connsiteY86" fmla="*/ 53369 h 2314575"/>
              <a:gd name="connsiteX87" fmla="*/ 429245 w 590550"/>
              <a:gd name="connsiteY87" fmla="*/ 88611 h 2314575"/>
              <a:gd name="connsiteX88" fmla="*/ 562595 w 590550"/>
              <a:gd name="connsiteY88" fmla="*/ 521046 h 2314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590550" h="2314575">
                <a:moveTo>
                  <a:pt x="450200" y="68609"/>
                </a:moveTo>
                <a:cubicBezTo>
                  <a:pt x="404479" y="21936"/>
                  <a:pt x="351140" y="-924"/>
                  <a:pt x="291132" y="29"/>
                </a:cubicBezTo>
                <a:cubicBezTo>
                  <a:pt x="291132" y="29"/>
                  <a:pt x="291132" y="29"/>
                  <a:pt x="291132" y="29"/>
                </a:cubicBezTo>
                <a:cubicBezTo>
                  <a:pt x="291132" y="29"/>
                  <a:pt x="291132" y="29"/>
                  <a:pt x="291132" y="29"/>
                </a:cubicBezTo>
                <a:cubicBezTo>
                  <a:pt x="291132" y="29"/>
                  <a:pt x="291132" y="29"/>
                  <a:pt x="291132" y="29"/>
                </a:cubicBezTo>
                <a:cubicBezTo>
                  <a:pt x="291132" y="29"/>
                  <a:pt x="291132" y="29"/>
                  <a:pt x="291132" y="29"/>
                </a:cubicBezTo>
                <a:cubicBezTo>
                  <a:pt x="289227" y="29"/>
                  <a:pt x="288275" y="29"/>
                  <a:pt x="286370" y="29"/>
                </a:cubicBezTo>
                <a:cubicBezTo>
                  <a:pt x="227315" y="1934"/>
                  <a:pt x="174927" y="28604"/>
                  <a:pt x="130160" y="78134"/>
                </a:cubicBezTo>
                <a:cubicBezTo>
                  <a:pt x="28242" y="190529"/>
                  <a:pt x="-10810" y="404841"/>
                  <a:pt x="2525" y="557241"/>
                </a:cubicBezTo>
                <a:cubicBezTo>
                  <a:pt x="13002" y="671541"/>
                  <a:pt x="82535" y="884901"/>
                  <a:pt x="147304" y="1065876"/>
                </a:cubicBezTo>
                <a:cubicBezTo>
                  <a:pt x="143494" y="1067781"/>
                  <a:pt x="140637" y="1072544"/>
                  <a:pt x="140637" y="1077306"/>
                </a:cubicBezTo>
                <a:lnTo>
                  <a:pt x="140637" y="1085879"/>
                </a:lnTo>
                <a:cubicBezTo>
                  <a:pt x="140637" y="1092546"/>
                  <a:pt x="146352" y="1098261"/>
                  <a:pt x="153019" y="1098261"/>
                </a:cubicBezTo>
                <a:lnTo>
                  <a:pt x="158735" y="1098261"/>
                </a:lnTo>
                <a:cubicBezTo>
                  <a:pt x="201597" y="1216371"/>
                  <a:pt x="241602" y="1315431"/>
                  <a:pt x="257794" y="1355436"/>
                </a:cubicBezTo>
                <a:cubicBezTo>
                  <a:pt x="221600" y="1369724"/>
                  <a:pt x="190167" y="1401156"/>
                  <a:pt x="190167" y="1437351"/>
                </a:cubicBezTo>
                <a:lnTo>
                  <a:pt x="209217" y="2227926"/>
                </a:lnTo>
                <a:cubicBezTo>
                  <a:pt x="209217" y="2277456"/>
                  <a:pt x="250175" y="2318414"/>
                  <a:pt x="299704" y="2318414"/>
                </a:cubicBezTo>
                <a:cubicBezTo>
                  <a:pt x="349235" y="2318414"/>
                  <a:pt x="390192" y="2277456"/>
                  <a:pt x="390192" y="2227926"/>
                </a:cubicBezTo>
                <a:lnTo>
                  <a:pt x="409242" y="1437351"/>
                </a:lnTo>
                <a:cubicBezTo>
                  <a:pt x="409242" y="1402109"/>
                  <a:pt x="378762" y="1370676"/>
                  <a:pt x="343520" y="1356389"/>
                </a:cubicBezTo>
                <a:cubicBezTo>
                  <a:pt x="356854" y="1322099"/>
                  <a:pt x="394954" y="1221134"/>
                  <a:pt x="437817" y="1098261"/>
                </a:cubicBezTo>
                <a:lnTo>
                  <a:pt x="447342" y="1098261"/>
                </a:lnTo>
                <a:cubicBezTo>
                  <a:pt x="454010" y="1098261"/>
                  <a:pt x="459725" y="1092546"/>
                  <a:pt x="459725" y="1085879"/>
                </a:cubicBezTo>
                <a:lnTo>
                  <a:pt x="459725" y="1077306"/>
                </a:lnTo>
                <a:cubicBezTo>
                  <a:pt x="459725" y="1070639"/>
                  <a:pt x="454962" y="1065876"/>
                  <a:pt x="449247" y="1064924"/>
                </a:cubicBezTo>
                <a:cubicBezTo>
                  <a:pt x="515922" y="869661"/>
                  <a:pt x="589265" y="633441"/>
                  <a:pt x="592122" y="521999"/>
                </a:cubicBezTo>
                <a:cubicBezTo>
                  <a:pt x="594979" y="377219"/>
                  <a:pt x="552117" y="173384"/>
                  <a:pt x="450200" y="68609"/>
                </a:cubicBezTo>
                <a:close/>
                <a:moveTo>
                  <a:pt x="284465" y="1064924"/>
                </a:moveTo>
                <a:cubicBezTo>
                  <a:pt x="260652" y="838229"/>
                  <a:pt x="233029" y="553431"/>
                  <a:pt x="233982" y="491519"/>
                </a:cubicBezTo>
                <a:cubicBezTo>
                  <a:pt x="239697" y="46701"/>
                  <a:pt x="287322" y="29556"/>
                  <a:pt x="290179" y="28604"/>
                </a:cubicBezTo>
                <a:cubicBezTo>
                  <a:pt x="290179" y="28604"/>
                  <a:pt x="290179" y="28604"/>
                  <a:pt x="290179" y="28604"/>
                </a:cubicBezTo>
                <a:cubicBezTo>
                  <a:pt x="292085" y="28604"/>
                  <a:pt x="293990" y="30509"/>
                  <a:pt x="295895" y="31461"/>
                </a:cubicBezTo>
                <a:cubicBezTo>
                  <a:pt x="336852" y="72419"/>
                  <a:pt x="356854" y="324831"/>
                  <a:pt x="355902" y="490566"/>
                </a:cubicBezTo>
                <a:cubicBezTo>
                  <a:pt x="354950" y="582959"/>
                  <a:pt x="333995" y="849659"/>
                  <a:pt x="314945" y="1063971"/>
                </a:cubicBezTo>
                <a:lnTo>
                  <a:pt x="284465" y="1063971"/>
                </a:lnTo>
                <a:close/>
                <a:moveTo>
                  <a:pt x="311135" y="1099214"/>
                </a:moveTo>
                <a:cubicBezTo>
                  <a:pt x="307325" y="1143029"/>
                  <a:pt x="303515" y="1183986"/>
                  <a:pt x="300657" y="1220181"/>
                </a:cubicBezTo>
                <a:cubicBezTo>
                  <a:pt x="296847" y="1183986"/>
                  <a:pt x="292085" y="1143029"/>
                  <a:pt x="288275" y="1099214"/>
                </a:cubicBezTo>
                <a:lnTo>
                  <a:pt x="311135" y="1099214"/>
                </a:lnTo>
                <a:close/>
                <a:moveTo>
                  <a:pt x="243507" y="56226"/>
                </a:moveTo>
                <a:cubicBezTo>
                  <a:pt x="225410" y="115281"/>
                  <a:pt x="208265" y="238154"/>
                  <a:pt x="205407" y="491519"/>
                </a:cubicBezTo>
                <a:cubicBezTo>
                  <a:pt x="204454" y="555336"/>
                  <a:pt x="232077" y="838229"/>
                  <a:pt x="255890" y="1064924"/>
                </a:cubicBezTo>
                <a:lnTo>
                  <a:pt x="234935" y="1064924"/>
                </a:lnTo>
                <a:cubicBezTo>
                  <a:pt x="192072" y="873471"/>
                  <a:pt x="144447" y="639156"/>
                  <a:pt x="133017" y="517236"/>
                </a:cubicBezTo>
                <a:cubicBezTo>
                  <a:pt x="114919" y="317211"/>
                  <a:pt x="175879" y="131474"/>
                  <a:pt x="242554" y="58131"/>
                </a:cubicBezTo>
                <a:cubicBezTo>
                  <a:pt x="242554" y="57179"/>
                  <a:pt x="243507" y="56226"/>
                  <a:pt x="243507" y="56226"/>
                </a:cubicBezTo>
                <a:close/>
                <a:moveTo>
                  <a:pt x="258747" y="1099214"/>
                </a:moveTo>
                <a:cubicBezTo>
                  <a:pt x="263510" y="1149696"/>
                  <a:pt x="269225" y="1196369"/>
                  <a:pt x="273035" y="1235421"/>
                </a:cubicBezTo>
                <a:cubicBezTo>
                  <a:pt x="263510" y="1195416"/>
                  <a:pt x="253032" y="1149696"/>
                  <a:pt x="241602" y="1099214"/>
                </a:cubicBezTo>
                <a:lnTo>
                  <a:pt x="258747" y="1099214"/>
                </a:lnTo>
                <a:close/>
                <a:moveTo>
                  <a:pt x="339710" y="1099214"/>
                </a:moveTo>
                <a:lnTo>
                  <a:pt x="360665" y="1099214"/>
                </a:lnTo>
                <a:cubicBezTo>
                  <a:pt x="348282" y="1158269"/>
                  <a:pt x="335900" y="1211609"/>
                  <a:pt x="326375" y="1254471"/>
                </a:cubicBezTo>
                <a:cubicBezTo>
                  <a:pt x="330185" y="1211609"/>
                  <a:pt x="334947" y="1157316"/>
                  <a:pt x="339710" y="1099214"/>
                </a:cubicBezTo>
                <a:close/>
                <a:moveTo>
                  <a:pt x="342567" y="1064924"/>
                </a:moveTo>
                <a:cubicBezTo>
                  <a:pt x="361617" y="850611"/>
                  <a:pt x="382572" y="583911"/>
                  <a:pt x="383525" y="491519"/>
                </a:cubicBezTo>
                <a:cubicBezTo>
                  <a:pt x="384477" y="392459"/>
                  <a:pt x="375904" y="147666"/>
                  <a:pt x="335900" y="46701"/>
                </a:cubicBezTo>
                <a:cubicBezTo>
                  <a:pt x="342567" y="52416"/>
                  <a:pt x="350187" y="58131"/>
                  <a:pt x="356854" y="65751"/>
                </a:cubicBezTo>
                <a:cubicBezTo>
                  <a:pt x="415910" y="128616"/>
                  <a:pt x="472107" y="280064"/>
                  <a:pt x="454962" y="513426"/>
                </a:cubicBezTo>
                <a:cubicBezTo>
                  <a:pt x="442579" y="677256"/>
                  <a:pt x="403527" y="891569"/>
                  <a:pt x="367332" y="1064924"/>
                </a:cubicBezTo>
                <a:lnTo>
                  <a:pt x="342567" y="1064924"/>
                </a:lnTo>
                <a:close/>
                <a:moveTo>
                  <a:pt x="150162" y="97184"/>
                </a:moveTo>
                <a:cubicBezTo>
                  <a:pt x="170165" y="75276"/>
                  <a:pt x="191119" y="59084"/>
                  <a:pt x="213027" y="47654"/>
                </a:cubicBezTo>
                <a:cubicBezTo>
                  <a:pt x="145400" y="130521"/>
                  <a:pt x="86344" y="319116"/>
                  <a:pt x="104442" y="519141"/>
                </a:cubicBezTo>
                <a:cubicBezTo>
                  <a:pt x="115872" y="641061"/>
                  <a:pt x="163497" y="873471"/>
                  <a:pt x="205407" y="1064924"/>
                </a:cubicBezTo>
                <a:lnTo>
                  <a:pt x="175879" y="1064924"/>
                </a:lnTo>
                <a:cubicBezTo>
                  <a:pt x="110157" y="883949"/>
                  <a:pt x="38719" y="667731"/>
                  <a:pt x="29194" y="555336"/>
                </a:cubicBezTo>
                <a:cubicBezTo>
                  <a:pt x="15860" y="408651"/>
                  <a:pt x="53007" y="203864"/>
                  <a:pt x="150162" y="97184"/>
                </a:cubicBezTo>
                <a:close/>
                <a:moveTo>
                  <a:pt x="213027" y="1099214"/>
                </a:moveTo>
                <a:cubicBezTo>
                  <a:pt x="227315" y="1161126"/>
                  <a:pt x="239697" y="1218276"/>
                  <a:pt x="251127" y="1263044"/>
                </a:cubicBezTo>
                <a:cubicBezTo>
                  <a:pt x="233982" y="1218276"/>
                  <a:pt x="212075" y="1161126"/>
                  <a:pt x="189215" y="1099214"/>
                </a:cubicBezTo>
                <a:lnTo>
                  <a:pt x="213027" y="1099214"/>
                </a:lnTo>
                <a:close/>
                <a:moveTo>
                  <a:pt x="312087" y="2245071"/>
                </a:moveTo>
                <a:cubicBezTo>
                  <a:pt x="292085" y="2252691"/>
                  <a:pt x="270177" y="2242214"/>
                  <a:pt x="263510" y="2222211"/>
                </a:cubicBezTo>
                <a:cubicBezTo>
                  <a:pt x="255890" y="2202209"/>
                  <a:pt x="266367" y="2180301"/>
                  <a:pt x="286370" y="2173634"/>
                </a:cubicBezTo>
                <a:cubicBezTo>
                  <a:pt x="306372" y="2166966"/>
                  <a:pt x="328279" y="2176491"/>
                  <a:pt x="334947" y="2196494"/>
                </a:cubicBezTo>
                <a:cubicBezTo>
                  <a:pt x="342567" y="2215544"/>
                  <a:pt x="332090" y="2237451"/>
                  <a:pt x="312087" y="2245071"/>
                </a:cubicBezTo>
                <a:close/>
                <a:moveTo>
                  <a:pt x="363522" y="1219229"/>
                </a:moveTo>
                <a:cubicBezTo>
                  <a:pt x="371142" y="1183986"/>
                  <a:pt x="380667" y="1143029"/>
                  <a:pt x="390192" y="1099214"/>
                </a:cubicBezTo>
                <a:lnTo>
                  <a:pt x="406385" y="1099214"/>
                </a:lnTo>
                <a:cubicBezTo>
                  <a:pt x="391145" y="1143029"/>
                  <a:pt x="376857" y="1183034"/>
                  <a:pt x="363522" y="1219229"/>
                </a:cubicBezTo>
                <a:close/>
                <a:moveTo>
                  <a:pt x="562595" y="521046"/>
                </a:moveTo>
                <a:cubicBezTo>
                  <a:pt x="559737" y="629631"/>
                  <a:pt x="485442" y="868709"/>
                  <a:pt x="417815" y="1063971"/>
                </a:cubicBezTo>
                <a:lnTo>
                  <a:pt x="396860" y="1063971"/>
                </a:lnTo>
                <a:cubicBezTo>
                  <a:pt x="433054" y="890616"/>
                  <a:pt x="472107" y="678209"/>
                  <a:pt x="483537" y="515331"/>
                </a:cubicBezTo>
                <a:cubicBezTo>
                  <a:pt x="498777" y="314354"/>
                  <a:pt x="461629" y="143856"/>
                  <a:pt x="384477" y="53369"/>
                </a:cubicBezTo>
                <a:cubicBezTo>
                  <a:pt x="399717" y="62894"/>
                  <a:pt x="414957" y="74324"/>
                  <a:pt x="429245" y="88611"/>
                </a:cubicBezTo>
                <a:cubicBezTo>
                  <a:pt x="526400" y="186719"/>
                  <a:pt x="566404" y="381981"/>
                  <a:pt x="562595" y="521046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3" name="Freeform: Shape 20">
            <a:extLst>
              <a:ext uri="{FF2B5EF4-FFF2-40B4-BE49-F238E27FC236}">
                <a16:creationId xmlns:a16="http://schemas.microsoft.com/office/drawing/2014/main" id="{6E35CAA2-B23E-86AD-1E61-90258552EC0F}"/>
              </a:ext>
            </a:extLst>
          </p:cNvPr>
          <p:cNvSpPr>
            <a:spLocks noChangeAspect="1"/>
          </p:cNvSpPr>
          <p:nvPr/>
        </p:nvSpPr>
        <p:spPr>
          <a:xfrm rot="10800000">
            <a:off x="6979108" y="4002168"/>
            <a:ext cx="256696" cy="914480"/>
          </a:xfrm>
          <a:custGeom>
            <a:avLst/>
            <a:gdLst>
              <a:gd name="connsiteX0" fmla="*/ 321985 w 457200"/>
              <a:gd name="connsiteY0" fmla="*/ 1555869 h 1628775"/>
              <a:gd name="connsiteX1" fmla="*/ 348655 w 457200"/>
              <a:gd name="connsiteY1" fmla="*/ 1175821 h 1628775"/>
              <a:gd name="connsiteX2" fmla="*/ 368657 w 457200"/>
              <a:gd name="connsiteY2" fmla="*/ 805299 h 1628775"/>
              <a:gd name="connsiteX3" fmla="*/ 461050 w 457200"/>
              <a:gd name="connsiteY3" fmla="*/ 206176 h 1628775"/>
              <a:gd name="connsiteX4" fmla="*/ 426760 w 457200"/>
              <a:gd name="connsiteY4" fmla="*/ 120451 h 1628775"/>
              <a:gd name="connsiteX5" fmla="*/ 141962 w 457200"/>
              <a:gd name="connsiteY5" fmla="*/ 6151 h 1628775"/>
              <a:gd name="connsiteX6" fmla="*/ 82907 w 457200"/>
              <a:gd name="connsiteY6" fmla="*/ 43299 h 1628775"/>
              <a:gd name="connsiteX7" fmla="*/ 40 w 457200"/>
              <a:gd name="connsiteY7" fmla="*/ 893881 h 1628775"/>
              <a:gd name="connsiteX8" fmla="*/ 55285 w 457200"/>
              <a:gd name="connsiteY8" fmla="*/ 945316 h 1628775"/>
              <a:gd name="connsiteX9" fmla="*/ 200065 w 457200"/>
              <a:gd name="connsiteY9" fmla="*/ 937696 h 1628775"/>
              <a:gd name="connsiteX10" fmla="*/ 254357 w 457200"/>
              <a:gd name="connsiteY10" fmla="*/ 1000561 h 1628775"/>
              <a:gd name="connsiteX11" fmla="*/ 211495 w 457200"/>
              <a:gd name="connsiteY11" fmla="*/ 1392991 h 1628775"/>
              <a:gd name="connsiteX12" fmla="*/ 201970 w 457200"/>
              <a:gd name="connsiteY12" fmla="*/ 1490146 h 1628775"/>
              <a:gd name="connsiteX13" fmla="*/ 198160 w 457200"/>
              <a:gd name="connsiteY13" fmla="*/ 1595874 h 1628775"/>
              <a:gd name="connsiteX14" fmla="*/ 263882 w 457200"/>
              <a:gd name="connsiteY14" fmla="*/ 1632069 h 1628775"/>
              <a:gd name="connsiteX15" fmla="*/ 321985 w 457200"/>
              <a:gd name="connsiteY15" fmla="*/ 1555869 h 1628775"/>
              <a:gd name="connsiteX16" fmla="*/ 398185 w 457200"/>
              <a:gd name="connsiteY16" fmla="*/ 216654 h 1628775"/>
              <a:gd name="connsiteX17" fmla="*/ 358180 w 457200"/>
              <a:gd name="connsiteY17" fmla="*/ 206176 h 1628775"/>
              <a:gd name="connsiteX18" fmla="*/ 367705 w 457200"/>
              <a:gd name="connsiteY18" fmla="*/ 166171 h 1628775"/>
              <a:gd name="connsiteX19" fmla="*/ 407710 w 457200"/>
              <a:gd name="connsiteY19" fmla="*/ 174744 h 1628775"/>
              <a:gd name="connsiteX20" fmla="*/ 398185 w 457200"/>
              <a:gd name="connsiteY20" fmla="*/ 216654 h 1628775"/>
              <a:gd name="connsiteX21" fmla="*/ 269597 w 457200"/>
              <a:gd name="connsiteY21" fmla="*/ 1156771 h 1628775"/>
              <a:gd name="connsiteX22" fmla="*/ 274360 w 457200"/>
              <a:gd name="connsiteY22" fmla="*/ 1126291 h 1628775"/>
              <a:gd name="connsiteX23" fmla="*/ 304840 w 457200"/>
              <a:gd name="connsiteY23" fmla="*/ 1131054 h 1628775"/>
              <a:gd name="connsiteX24" fmla="*/ 300077 w 457200"/>
              <a:gd name="connsiteY24" fmla="*/ 1163439 h 1628775"/>
              <a:gd name="connsiteX25" fmla="*/ 269597 w 457200"/>
              <a:gd name="connsiteY25" fmla="*/ 1156771 h 1628775"/>
              <a:gd name="connsiteX26" fmla="*/ 263882 w 457200"/>
              <a:gd name="connsiteY26" fmla="*/ 1314886 h 1628775"/>
              <a:gd name="connsiteX27" fmla="*/ 269597 w 457200"/>
              <a:gd name="connsiteY27" fmla="*/ 1283454 h 1628775"/>
              <a:gd name="connsiteX28" fmla="*/ 301030 w 457200"/>
              <a:gd name="connsiteY28" fmla="*/ 1289169 h 1628775"/>
              <a:gd name="connsiteX29" fmla="*/ 295315 w 457200"/>
              <a:gd name="connsiteY29" fmla="*/ 1320601 h 1628775"/>
              <a:gd name="connsiteX30" fmla="*/ 263882 w 457200"/>
              <a:gd name="connsiteY30" fmla="*/ 1314886 h 1628775"/>
              <a:gd name="connsiteX31" fmla="*/ 261025 w 457200"/>
              <a:gd name="connsiteY31" fmla="*/ 1455856 h 1628775"/>
              <a:gd name="connsiteX32" fmla="*/ 266740 w 457200"/>
              <a:gd name="connsiteY32" fmla="*/ 1424424 h 1628775"/>
              <a:gd name="connsiteX33" fmla="*/ 297220 w 457200"/>
              <a:gd name="connsiteY33" fmla="*/ 1431091 h 1628775"/>
              <a:gd name="connsiteX34" fmla="*/ 292457 w 457200"/>
              <a:gd name="connsiteY34" fmla="*/ 1462524 h 1628775"/>
              <a:gd name="connsiteX35" fmla="*/ 261025 w 457200"/>
              <a:gd name="connsiteY35" fmla="*/ 1455856 h 1628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457200" h="1628775">
                <a:moveTo>
                  <a:pt x="321985" y="1555869"/>
                </a:moveTo>
                <a:cubicBezTo>
                  <a:pt x="341035" y="1428234"/>
                  <a:pt x="342940" y="1304409"/>
                  <a:pt x="348655" y="1175821"/>
                </a:cubicBezTo>
                <a:cubicBezTo>
                  <a:pt x="353417" y="1053901"/>
                  <a:pt x="360085" y="927219"/>
                  <a:pt x="368657" y="805299"/>
                </a:cubicBezTo>
                <a:cubicBezTo>
                  <a:pt x="382945" y="606226"/>
                  <a:pt x="433427" y="417631"/>
                  <a:pt x="461050" y="206176"/>
                </a:cubicBezTo>
                <a:cubicBezTo>
                  <a:pt x="470575" y="168076"/>
                  <a:pt x="467717" y="136644"/>
                  <a:pt x="426760" y="120451"/>
                </a:cubicBezTo>
                <a:cubicBezTo>
                  <a:pt x="328652" y="82351"/>
                  <a:pt x="240070" y="45204"/>
                  <a:pt x="141962" y="6151"/>
                </a:cubicBezTo>
                <a:cubicBezTo>
                  <a:pt x="102910" y="-9089"/>
                  <a:pt x="89575" y="4246"/>
                  <a:pt x="82907" y="43299"/>
                </a:cubicBezTo>
                <a:cubicBezTo>
                  <a:pt x="71477" y="127119"/>
                  <a:pt x="4802" y="683379"/>
                  <a:pt x="40" y="893881"/>
                </a:cubicBezTo>
                <a:cubicBezTo>
                  <a:pt x="-913" y="935791"/>
                  <a:pt x="15280" y="951031"/>
                  <a:pt x="55285" y="945316"/>
                </a:cubicBezTo>
                <a:cubicBezTo>
                  <a:pt x="108625" y="938649"/>
                  <a:pt x="146725" y="942459"/>
                  <a:pt x="200065" y="937696"/>
                </a:cubicBezTo>
                <a:cubicBezTo>
                  <a:pt x="257215" y="932934"/>
                  <a:pt x="273407" y="947221"/>
                  <a:pt x="254357" y="1000561"/>
                </a:cubicBezTo>
                <a:cubicBezTo>
                  <a:pt x="206732" y="1139626"/>
                  <a:pt x="212447" y="1248211"/>
                  <a:pt x="211495" y="1392991"/>
                </a:cubicBezTo>
                <a:cubicBezTo>
                  <a:pt x="211495" y="1411089"/>
                  <a:pt x="216257" y="1478716"/>
                  <a:pt x="201970" y="1490146"/>
                </a:cubicBezTo>
                <a:cubicBezTo>
                  <a:pt x="158155" y="1528246"/>
                  <a:pt x="175300" y="1551106"/>
                  <a:pt x="198160" y="1595874"/>
                </a:cubicBezTo>
                <a:cubicBezTo>
                  <a:pt x="211495" y="1618734"/>
                  <a:pt x="223877" y="1640641"/>
                  <a:pt x="263882" y="1632069"/>
                </a:cubicBezTo>
                <a:cubicBezTo>
                  <a:pt x="305792" y="1624449"/>
                  <a:pt x="316270" y="1594921"/>
                  <a:pt x="321985" y="1555869"/>
                </a:cubicBezTo>
                <a:close/>
                <a:moveTo>
                  <a:pt x="398185" y="216654"/>
                </a:moveTo>
                <a:cubicBezTo>
                  <a:pt x="382945" y="225226"/>
                  <a:pt x="368657" y="219511"/>
                  <a:pt x="358180" y="206176"/>
                </a:cubicBezTo>
                <a:cubicBezTo>
                  <a:pt x="350560" y="189984"/>
                  <a:pt x="353417" y="175696"/>
                  <a:pt x="367705" y="166171"/>
                </a:cubicBezTo>
                <a:cubicBezTo>
                  <a:pt x="381992" y="157599"/>
                  <a:pt x="398185" y="159504"/>
                  <a:pt x="407710" y="174744"/>
                </a:cubicBezTo>
                <a:cubicBezTo>
                  <a:pt x="419140" y="190936"/>
                  <a:pt x="415330" y="207129"/>
                  <a:pt x="398185" y="216654"/>
                </a:cubicBezTo>
                <a:close/>
                <a:moveTo>
                  <a:pt x="269597" y="1156771"/>
                </a:moveTo>
                <a:cubicBezTo>
                  <a:pt x="261977" y="1145341"/>
                  <a:pt x="262930" y="1133911"/>
                  <a:pt x="274360" y="1126291"/>
                </a:cubicBezTo>
                <a:cubicBezTo>
                  <a:pt x="285790" y="1118671"/>
                  <a:pt x="296267" y="1121529"/>
                  <a:pt x="304840" y="1131054"/>
                </a:cubicBezTo>
                <a:cubicBezTo>
                  <a:pt x="312460" y="1144389"/>
                  <a:pt x="310555" y="1155819"/>
                  <a:pt x="300077" y="1163439"/>
                </a:cubicBezTo>
                <a:cubicBezTo>
                  <a:pt x="289600" y="1170106"/>
                  <a:pt x="277217" y="1168201"/>
                  <a:pt x="269597" y="1156771"/>
                </a:cubicBezTo>
                <a:close/>
                <a:moveTo>
                  <a:pt x="263882" y="1314886"/>
                </a:moveTo>
                <a:cubicBezTo>
                  <a:pt x="256262" y="1303456"/>
                  <a:pt x="258167" y="1291074"/>
                  <a:pt x="269597" y="1283454"/>
                </a:cubicBezTo>
                <a:cubicBezTo>
                  <a:pt x="281027" y="1275834"/>
                  <a:pt x="292457" y="1279644"/>
                  <a:pt x="301030" y="1289169"/>
                </a:cubicBezTo>
                <a:cubicBezTo>
                  <a:pt x="308650" y="1301551"/>
                  <a:pt x="306745" y="1312029"/>
                  <a:pt x="295315" y="1320601"/>
                </a:cubicBezTo>
                <a:cubicBezTo>
                  <a:pt x="283885" y="1328221"/>
                  <a:pt x="271502" y="1326316"/>
                  <a:pt x="263882" y="1314886"/>
                </a:cubicBezTo>
                <a:close/>
                <a:moveTo>
                  <a:pt x="261025" y="1455856"/>
                </a:moveTo>
                <a:cubicBezTo>
                  <a:pt x="253405" y="1443474"/>
                  <a:pt x="255310" y="1432044"/>
                  <a:pt x="266740" y="1424424"/>
                </a:cubicBezTo>
                <a:cubicBezTo>
                  <a:pt x="278170" y="1416804"/>
                  <a:pt x="289600" y="1418709"/>
                  <a:pt x="297220" y="1431091"/>
                </a:cubicBezTo>
                <a:cubicBezTo>
                  <a:pt x="304840" y="1443474"/>
                  <a:pt x="301030" y="1453951"/>
                  <a:pt x="292457" y="1462524"/>
                </a:cubicBezTo>
                <a:cubicBezTo>
                  <a:pt x="279122" y="1469191"/>
                  <a:pt x="268645" y="1467286"/>
                  <a:pt x="261025" y="1455856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4" name="Freeform: Shape 21">
            <a:extLst>
              <a:ext uri="{FF2B5EF4-FFF2-40B4-BE49-F238E27FC236}">
                <a16:creationId xmlns:a16="http://schemas.microsoft.com/office/drawing/2014/main" id="{15B2F429-6A64-8DCC-44BF-C066A8435FC7}"/>
              </a:ext>
            </a:extLst>
          </p:cNvPr>
          <p:cNvSpPr>
            <a:spLocks noChangeAspect="1"/>
          </p:cNvSpPr>
          <p:nvPr/>
        </p:nvSpPr>
        <p:spPr>
          <a:xfrm rot="10800000">
            <a:off x="6693869" y="4007453"/>
            <a:ext cx="131863" cy="826679"/>
          </a:xfrm>
          <a:custGeom>
            <a:avLst/>
            <a:gdLst>
              <a:gd name="connsiteX0" fmla="*/ 247650 w 247650"/>
              <a:gd name="connsiteY0" fmla="*/ 1469035 h 1552575"/>
              <a:gd name="connsiteX1" fmla="*/ 230505 w 247650"/>
              <a:gd name="connsiteY1" fmla="*/ 614642 h 1552575"/>
              <a:gd name="connsiteX2" fmla="*/ 219075 w 247650"/>
              <a:gd name="connsiteY2" fmla="*/ 285077 h 1552575"/>
              <a:gd name="connsiteX3" fmla="*/ 104775 w 247650"/>
              <a:gd name="connsiteY3" fmla="*/ 31712 h 1552575"/>
              <a:gd name="connsiteX4" fmla="*/ 67627 w 247650"/>
              <a:gd name="connsiteY4" fmla="*/ 4090 h 1552575"/>
              <a:gd name="connsiteX5" fmla="*/ 0 w 247650"/>
              <a:gd name="connsiteY5" fmla="*/ 867055 h 1552575"/>
              <a:gd name="connsiteX6" fmla="*/ 89535 w 247650"/>
              <a:gd name="connsiteY6" fmla="*/ 982307 h 1552575"/>
              <a:gd name="connsiteX7" fmla="*/ 151448 w 247650"/>
              <a:gd name="connsiteY7" fmla="*/ 1058507 h 1552575"/>
              <a:gd name="connsiteX8" fmla="*/ 137160 w 247650"/>
              <a:gd name="connsiteY8" fmla="*/ 1173760 h 1552575"/>
              <a:gd name="connsiteX9" fmla="*/ 133350 w 247650"/>
              <a:gd name="connsiteY9" fmla="*/ 1442365 h 1552575"/>
              <a:gd name="connsiteX10" fmla="*/ 108585 w 247650"/>
              <a:gd name="connsiteY10" fmla="*/ 1493800 h 1552575"/>
              <a:gd name="connsiteX11" fmla="*/ 175260 w 247650"/>
              <a:gd name="connsiteY11" fmla="*/ 1560475 h 1552575"/>
              <a:gd name="connsiteX12" fmla="*/ 196215 w 247650"/>
              <a:gd name="connsiteY12" fmla="*/ 1556665 h 1552575"/>
              <a:gd name="connsiteX13" fmla="*/ 239077 w 247650"/>
              <a:gd name="connsiteY13" fmla="*/ 1527137 h 1552575"/>
              <a:gd name="connsiteX14" fmla="*/ 240983 w 247650"/>
              <a:gd name="connsiteY14" fmla="*/ 1524280 h 1552575"/>
              <a:gd name="connsiteX15" fmla="*/ 247650 w 247650"/>
              <a:gd name="connsiteY15" fmla="*/ 1469035 h 1552575"/>
              <a:gd name="connsiteX16" fmla="*/ 205740 w 247650"/>
              <a:gd name="connsiteY16" fmla="*/ 1431887 h 1552575"/>
              <a:gd name="connsiteX17" fmla="*/ 175260 w 247650"/>
              <a:gd name="connsiteY17" fmla="*/ 1429030 h 1552575"/>
              <a:gd name="connsiteX18" fmla="*/ 178117 w 247650"/>
              <a:gd name="connsiteY18" fmla="*/ 1398550 h 1552575"/>
              <a:gd name="connsiteX19" fmla="*/ 208598 w 247650"/>
              <a:gd name="connsiteY19" fmla="*/ 1401407 h 1552575"/>
              <a:gd name="connsiteX20" fmla="*/ 205740 w 247650"/>
              <a:gd name="connsiteY20" fmla="*/ 1431887 h 1552575"/>
              <a:gd name="connsiteX21" fmla="*/ 205740 w 247650"/>
              <a:gd name="connsiteY21" fmla="*/ 1269962 h 1552575"/>
              <a:gd name="connsiteX22" fmla="*/ 175260 w 247650"/>
              <a:gd name="connsiteY22" fmla="*/ 1267105 h 1552575"/>
              <a:gd name="connsiteX23" fmla="*/ 178117 w 247650"/>
              <a:gd name="connsiteY23" fmla="*/ 1236625 h 1552575"/>
              <a:gd name="connsiteX24" fmla="*/ 208598 w 247650"/>
              <a:gd name="connsiteY24" fmla="*/ 1239482 h 1552575"/>
              <a:gd name="connsiteX25" fmla="*/ 205740 w 247650"/>
              <a:gd name="connsiteY25" fmla="*/ 1269962 h 1552575"/>
              <a:gd name="connsiteX26" fmla="*/ 205740 w 247650"/>
              <a:gd name="connsiteY26" fmla="*/ 1108037 h 1552575"/>
              <a:gd name="connsiteX27" fmla="*/ 175260 w 247650"/>
              <a:gd name="connsiteY27" fmla="*/ 1105180 h 1552575"/>
              <a:gd name="connsiteX28" fmla="*/ 178117 w 247650"/>
              <a:gd name="connsiteY28" fmla="*/ 1074700 h 1552575"/>
              <a:gd name="connsiteX29" fmla="*/ 208598 w 247650"/>
              <a:gd name="connsiteY29" fmla="*/ 1077557 h 1552575"/>
              <a:gd name="connsiteX30" fmla="*/ 205740 w 247650"/>
              <a:gd name="connsiteY30" fmla="*/ 1108037 h 1552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47650" h="1552575">
                <a:moveTo>
                  <a:pt x="247650" y="1469035"/>
                </a:moveTo>
                <a:cubicBezTo>
                  <a:pt x="241935" y="1179475"/>
                  <a:pt x="234315" y="905155"/>
                  <a:pt x="230505" y="614642"/>
                </a:cubicBezTo>
                <a:cubicBezTo>
                  <a:pt x="228600" y="504152"/>
                  <a:pt x="231458" y="394615"/>
                  <a:pt x="219075" y="285077"/>
                </a:cubicBezTo>
                <a:cubicBezTo>
                  <a:pt x="215265" y="186970"/>
                  <a:pt x="170498" y="103150"/>
                  <a:pt x="104775" y="31712"/>
                </a:cubicBezTo>
                <a:cubicBezTo>
                  <a:pt x="94298" y="20282"/>
                  <a:pt x="72390" y="-11150"/>
                  <a:pt x="67627" y="4090"/>
                </a:cubicBezTo>
                <a:cubicBezTo>
                  <a:pt x="36195" y="104102"/>
                  <a:pt x="0" y="592735"/>
                  <a:pt x="0" y="867055"/>
                </a:cubicBezTo>
                <a:cubicBezTo>
                  <a:pt x="0" y="959447"/>
                  <a:pt x="0" y="961352"/>
                  <a:pt x="89535" y="982307"/>
                </a:cubicBezTo>
                <a:cubicBezTo>
                  <a:pt x="133350" y="992785"/>
                  <a:pt x="160020" y="1014692"/>
                  <a:pt x="151448" y="1058507"/>
                </a:cubicBezTo>
                <a:cubicBezTo>
                  <a:pt x="144780" y="1096607"/>
                  <a:pt x="141923" y="1135660"/>
                  <a:pt x="137160" y="1173760"/>
                </a:cubicBezTo>
                <a:cubicBezTo>
                  <a:pt x="124777" y="1269010"/>
                  <a:pt x="138113" y="1348067"/>
                  <a:pt x="133350" y="1442365"/>
                </a:cubicBezTo>
                <a:cubicBezTo>
                  <a:pt x="118110" y="1454747"/>
                  <a:pt x="108585" y="1472845"/>
                  <a:pt x="108585" y="1493800"/>
                </a:cubicBezTo>
                <a:cubicBezTo>
                  <a:pt x="108585" y="1530947"/>
                  <a:pt x="138113" y="1560475"/>
                  <a:pt x="175260" y="1560475"/>
                </a:cubicBezTo>
                <a:cubicBezTo>
                  <a:pt x="182880" y="1560475"/>
                  <a:pt x="189548" y="1559522"/>
                  <a:pt x="196215" y="1556665"/>
                </a:cubicBezTo>
                <a:cubicBezTo>
                  <a:pt x="212408" y="1551902"/>
                  <a:pt x="227648" y="1542377"/>
                  <a:pt x="239077" y="1527137"/>
                </a:cubicBezTo>
                <a:cubicBezTo>
                  <a:pt x="240030" y="1526185"/>
                  <a:pt x="240983" y="1525232"/>
                  <a:pt x="240983" y="1524280"/>
                </a:cubicBezTo>
                <a:cubicBezTo>
                  <a:pt x="251460" y="1507135"/>
                  <a:pt x="247650" y="1488085"/>
                  <a:pt x="247650" y="1469035"/>
                </a:cubicBezTo>
                <a:close/>
                <a:moveTo>
                  <a:pt x="205740" y="1431887"/>
                </a:moveTo>
                <a:cubicBezTo>
                  <a:pt x="196215" y="1439507"/>
                  <a:pt x="182880" y="1438555"/>
                  <a:pt x="175260" y="1429030"/>
                </a:cubicBezTo>
                <a:cubicBezTo>
                  <a:pt x="167640" y="1419505"/>
                  <a:pt x="168592" y="1406170"/>
                  <a:pt x="178117" y="1398550"/>
                </a:cubicBezTo>
                <a:cubicBezTo>
                  <a:pt x="187642" y="1390930"/>
                  <a:pt x="200977" y="1391882"/>
                  <a:pt x="208598" y="1401407"/>
                </a:cubicBezTo>
                <a:cubicBezTo>
                  <a:pt x="216217" y="1409980"/>
                  <a:pt x="215265" y="1424267"/>
                  <a:pt x="205740" y="1431887"/>
                </a:cubicBezTo>
                <a:close/>
                <a:moveTo>
                  <a:pt x="205740" y="1269962"/>
                </a:moveTo>
                <a:cubicBezTo>
                  <a:pt x="196215" y="1277582"/>
                  <a:pt x="182880" y="1276630"/>
                  <a:pt x="175260" y="1267105"/>
                </a:cubicBezTo>
                <a:cubicBezTo>
                  <a:pt x="167640" y="1257580"/>
                  <a:pt x="168592" y="1244245"/>
                  <a:pt x="178117" y="1236625"/>
                </a:cubicBezTo>
                <a:cubicBezTo>
                  <a:pt x="187642" y="1229005"/>
                  <a:pt x="200977" y="1229957"/>
                  <a:pt x="208598" y="1239482"/>
                </a:cubicBezTo>
                <a:cubicBezTo>
                  <a:pt x="216217" y="1248055"/>
                  <a:pt x="215265" y="1262342"/>
                  <a:pt x="205740" y="1269962"/>
                </a:cubicBezTo>
                <a:close/>
                <a:moveTo>
                  <a:pt x="205740" y="1108037"/>
                </a:moveTo>
                <a:cubicBezTo>
                  <a:pt x="196215" y="1115657"/>
                  <a:pt x="182880" y="1114705"/>
                  <a:pt x="175260" y="1105180"/>
                </a:cubicBezTo>
                <a:cubicBezTo>
                  <a:pt x="167640" y="1095655"/>
                  <a:pt x="168592" y="1082320"/>
                  <a:pt x="178117" y="1074700"/>
                </a:cubicBezTo>
                <a:cubicBezTo>
                  <a:pt x="187642" y="1067080"/>
                  <a:pt x="200977" y="1068032"/>
                  <a:pt x="208598" y="1077557"/>
                </a:cubicBezTo>
                <a:cubicBezTo>
                  <a:pt x="216217" y="1086130"/>
                  <a:pt x="215265" y="1100417"/>
                  <a:pt x="205740" y="110803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5" name="Freeform: Shape 22">
            <a:extLst>
              <a:ext uri="{FF2B5EF4-FFF2-40B4-BE49-F238E27FC236}">
                <a16:creationId xmlns:a16="http://schemas.microsoft.com/office/drawing/2014/main" id="{BE9A279F-2298-B18D-D22F-403A5C14CC52}"/>
              </a:ext>
            </a:extLst>
          </p:cNvPr>
          <p:cNvSpPr>
            <a:spLocks noChangeAspect="1"/>
          </p:cNvSpPr>
          <p:nvPr/>
        </p:nvSpPr>
        <p:spPr>
          <a:xfrm rot="10800000">
            <a:off x="6402212" y="4019657"/>
            <a:ext cx="119695" cy="879501"/>
          </a:xfrm>
          <a:custGeom>
            <a:avLst/>
            <a:gdLst>
              <a:gd name="connsiteX0" fmla="*/ 227120 w 219075"/>
              <a:gd name="connsiteY0" fmla="*/ 420053 h 1609725"/>
              <a:gd name="connsiteX1" fmla="*/ 189020 w 219075"/>
              <a:gd name="connsiteY1" fmla="*/ 0 h 1609725"/>
              <a:gd name="connsiteX2" fmla="*/ 92817 w 219075"/>
              <a:gd name="connsiteY2" fmla="*/ 216217 h 1609725"/>
              <a:gd name="connsiteX3" fmla="*/ 425 w 219075"/>
              <a:gd name="connsiteY3" fmla="*/ 960120 h 1609725"/>
              <a:gd name="connsiteX4" fmla="*/ 38525 w 219075"/>
              <a:gd name="connsiteY4" fmla="*/ 1005840 h 1609725"/>
              <a:gd name="connsiteX5" fmla="*/ 116630 w 219075"/>
              <a:gd name="connsiteY5" fmla="*/ 1044893 h 1609725"/>
              <a:gd name="connsiteX6" fmla="*/ 121392 w 219075"/>
              <a:gd name="connsiteY6" fmla="*/ 1044893 h 1609725"/>
              <a:gd name="connsiteX7" fmla="*/ 120440 w 219075"/>
              <a:gd name="connsiteY7" fmla="*/ 1071563 h 1609725"/>
              <a:gd name="connsiteX8" fmla="*/ 105200 w 219075"/>
              <a:gd name="connsiteY8" fmla="*/ 1196340 h 1609725"/>
              <a:gd name="connsiteX9" fmla="*/ 101390 w 219075"/>
              <a:gd name="connsiteY9" fmla="*/ 1486853 h 1609725"/>
              <a:gd name="connsiteX10" fmla="*/ 74720 w 219075"/>
              <a:gd name="connsiteY10" fmla="*/ 1542098 h 1609725"/>
              <a:gd name="connsiteX11" fmla="*/ 146157 w 219075"/>
              <a:gd name="connsiteY11" fmla="*/ 1613535 h 1609725"/>
              <a:gd name="connsiteX12" fmla="*/ 169017 w 219075"/>
              <a:gd name="connsiteY12" fmla="*/ 1609725 h 1609725"/>
              <a:gd name="connsiteX13" fmla="*/ 214737 w 219075"/>
              <a:gd name="connsiteY13" fmla="*/ 1577340 h 1609725"/>
              <a:gd name="connsiteX14" fmla="*/ 216642 w 219075"/>
              <a:gd name="connsiteY14" fmla="*/ 1573530 h 1609725"/>
              <a:gd name="connsiteX15" fmla="*/ 222357 w 219075"/>
              <a:gd name="connsiteY15" fmla="*/ 1513523 h 1609725"/>
              <a:gd name="connsiteX16" fmla="*/ 211880 w 219075"/>
              <a:gd name="connsiteY16" fmla="*/ 1043940 h 1609725"/>
              <a:gd name="connsiteX17" fmla="*/ 212832 w 219075"/>
              <a:gd name="connsiteY17" fmla="*/ 1043940 h 1609725"/>
              <a:gd name="connsiteX18" fmla="*/ 227120 w 219075"/>
              <a:gd name="connsiteY18" fmla="*/ 420053 h 1609725"/>
              <a:gd name="connsiteX19" fmla="*/ 178542 w 219075"/>
              <a:gd name="connsiteY19" fmla="*/ 1473518 h 1609725"/>
              <a:gd name="connsiteX20" fmla="*/ 146157 w 219075"/>
              <a:gd name="connsiteY20" fmla="*/ 1470660 h 1609725"/>
              <a:gd name="connsiteX21" fmla="*/ 149015 w 219075"/>
              <a:gd name="connsiteY21" fmla="*/ 1438275 h 1609725"/>
              <a:gd name="connsiteX22" fmla="*/ 181400 w 219075"/>
              <a:gd name="connsiteY22" fmla="*/ 1441133 h 1609725"/>
              <a:gd name="connsiteX23" fmla="*/ 178542 w 219075"/>
              <a:gd name="connsiteY23" fmla="*/ 1473518 h 1609725"/>
              <a:gd name="connsiteX24" fmla="*/ 178542 w 219075"/>
              <a:gd name="connsiteY24" fmla="*/ 1298258 h 1609725"/>
              <a:gd name="connsiteX25" fmla="*/ 146157 w 219075"/>
              <a:gd name="connsiteY25" fmla="*/ 1295400 h 1609725"/>
              <a:gd name="connsiteX26" fmla="*/ 149015 w 219075"/>
              <a:gd name="connsiteY26" fmla="*/ 1263015 h 1609725"/>
              <a:gd name="connsiteX27" fmla="*/ 181400 w 219075"/>
              <a:gd name="connsiteY27" fmla="*/ 1265873 h 1609725"/>
              <a:gd name="connsiteX28" fmla="*/ 178542 w 219075"/>
              <a:gd name="connsiteY28" fmla="*/ 1298258 h 1609725"/>
              <a:gd name="connsiteX29" fmla="*/ 178542 w 219075"/>
              <a:gd name="connsiteY29" fmla="*/ 1123950 h 1609725"/>
              <a:gd name="connsiteX30" fmla="*/ 146157 w 219075"/>
              <a:gd name="connsiteY30" fmla="*/ 1121093 h 1609725"/>
              <a:gd name="connsiteX31" fmla="*/ 149015 w 219075"/>
              <a:gd name="connsiteY31" fmla="*/ 1088708 h 1609725"/>
              <a:gd name="connsiteX32" fmla="*/ 181400 w 219075"/>
              <a:gd name="connsiteY32" fmla="*/ 1091565 h 1609725"/>
              <a:gd name="connsiteX33" fmla="*/ 178542 w 219075"/>
              <a:gd name="connsiteY33" fmla="*/ 1123950 h 1609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219075" h="1609725">
                <a:moveTo>
                  <a:pt x="227120" y="420053"/>
                </a:moveTo>
                <a:cubicBezTo>
                  <a:pt x="230930" y="278130"/>
                  <a:pt x="217595" y="139065"/>
                  <a:pt x="189020" y="0"/>
                </a:cubicBezTo>
                <a:cubicBezTo>
                  <a:pt x="138537" y="65723"/>
                  <a:pt x="112820" y="140017"/>
                  <a:pt x="92817" y="216217"/>
                </a:cubicBezTo>
                <a:cubicBezTo>
                  <a:pt x="29000" y="464820"/>
                  <a:pt x="22332" y="705802"/>
                  <a:pt x="425" y="960120"/>
                </a:cubicBezTo>
                <a:cubicBezTo>
                  <a:pt x="-2433" y="990600"/>
                  <a:pt x="8997" y="1002030"/>
                  <a:pt x="38525" y="1005840"/>
                </a:cubicBezTo>
                <a:cubicBezTo>
                  <a:pt x="89960" y="1012508"/>
                  <a:pt x="111867" y="1014413"/>
                  <a:pt x="116630" y="1044893"/>
                </a:cubicBezTo>
                <a:lnTo>
                  <a:pt x="121392" y="1044893"/>
                </a:lnTo>
                <a:cubicBezTo>
                  <a:pt x="122345" y="1052513"/>
                  <a:pt x="122345" y="1061085"/>
                  <a:pt x="120440" y="1071563"/>
                </a:cubicBezTo>
                <a:cubicBezTo>
                  <a:pt x="112820" y="1112520"/>
                  <a:pt x="109962" y="1154430"/>
                  <a:pt x="105200" y="1196340"/>
                </a:cubicBezTo>
                <a:cubicBezTo>
                  <a:pt x="90912" y="1299210"/>
                  <a:pt x="106152" y="1384935"/>
                  <a:pt x="101390" y="1486853"/>
                </a:cubicBezTo>
                <a:cubicBezTo>
                  <a:pt x="85197" y="1500188"/>
                  <a:pt x="74720" y="1520190"/>
                  <a:pt x="74720" y="1542098"/>
                </a:cubicBezTo>
                <a:cubicBezTo>
                  <a:pt x="74720" y="1582103"/>
                  <a:pt x="107105" y="1613535"/>
                  <a:pt x="146157" y="1613535"/>
                </a:cubicBezTo>
                <a:cubicBezTo>
                  <a:pt x="153777" y="1613535"/>
                  <a:pt x="161397" y="1612583"/>
                  <a:pt x="169017" y="1609725"/>
                </a:cubicBezTo>
                <a:cubicBezTo>
                  <a:pt x="186162" y="1604963"/>
                  <a:pt x="202355" y="1594485"/>
                  <a:pt x="214737" y="1577340"/>
                </a:cubicBezTo>
                <a:cubicBezTo>
                  <a:pt x="215690" y="1576388"/>
                  <a:pt x="216642" y="1575435"/>
                  <a:pt x="216642" y="1573530"/>
                </a:cubicBezTo>
                <a:cubicBezTo>
                  <a:pt x="226167" y="1554480"/>
                  <a:pt x="222357" y="1533525"/>
                  <a:pt x="222357" y="1513523"/>
                </a:cubicBezTo>
                <a:cubicBezTo>
                  <a:pt x="219500" y="1353503"/>
                  <a:pt x="215690" y="1199198"/>
                  <a:pt x="211880" y="1043940"/>
                </a:cubicBezTo>
                <a:lnTo>
                  <a:pt x="212832" y="1043940"/>
                </a:lnTo>
                <a:cubicBezTo>
                  <a:pt x="218547" y="828675"/>
                  <a:pt x="222357" y="635318"/>
                  <a:pt x="227120" y="420053"/>
                </a:cubicBezTo>
                <a:close/>
                <a:moveTo>
                  <a:pt x="178542" y="1473518"/>
                </a:moveTo>
                <a:cubicBezTo>
                  <a:pt x="169017" y="1482090"/>
                  <a:pt x="153777" y="1480185"/>
                  <a:pt x="146157" y="1470660"/>
                </a:cubicBezTo>
                <a:cubicBezTo>
                  <a:pt x="137585" y="1461135"/>
                  <a:pt x="139490" y="1445895"/>
                  <a:pt x="149015" y="1438275"/>
                </a:cubicBezTo>
                <a:cubicBezTo>
                  <a:pt x="158540" y="1429703"/>
                  <a:pt x="173780" y="1431608"/>
                  <a:pt x="181400" y="1441133"/>
                </a:cubicBezTo>
                <a:cubicBezTo>
                  <a:pt x="189972" y="1450658"/>
                  <a:pt x="188067" y="1464945"/>
                  <a:pt x="178542" y="1473518"/>
                </a:cubicBezTo>
                <a:close/>
                <a:moveTo>
                  <a:pt x="178542" y="1298258"/>
                </a:moveTo>
                <a:cubicBezTo>
                  <a:pt x="169017" y="1306830"/>
                  <a:pt x="153777" y="1304925"/>
                  <a:pt x="146157" y="1295400"/>
                </a:cubicBezTo>
                <a:cubicBezTo>
                  <a:pt x="137585" y="1285875"/>
                  <a:pt x="139490" y="1270635"/>
                  <a:pt x="149015" y="1263015"/>
                </a:cubicBezTo>
                <a:cubicBezTo>
                  <a:pt x="158540" y="1254443"/>
                  <a:pt x="173780" y="1256348"/>
                  <a:pt x="181400" y="1265873"/>
                </a:cubicBezTo>
                <a:cubicBezTo>
                  <a:pt x="189972" y="1275398"/>
                  <a:pt x="188067" y="1290638"/>
                  <a:pt x="178542" y="1298258"/>
                </a:cubicBezTo>
                <a:close/>
                <a:moveTo>
                  <a:pt x="178542" y="1123950"/>
                </a:moveTo>
                <a:cubicBezTo>
                  <a:pt x="169017" y="1132523"/>
                  <a:pt x="153777" y="1130618"/>
                  <a:pt x="146157" y="1121093"/>
                </a:cubicBezTo>
                <a:cubicBezTo>
                  <a:pt x="137585" y="1111568"/>
                  <a:pt x="139490" y="1096328"/>
                  <a:pt x="149015" y="1088708"/>
                </a:cubicBezTo>
                <a:cubicBezTo>
                  <a:pt x="158540" y="1080135"/>
                  <a:pt x="173780" y="1082040"/>
                  <a:pt x="181400" y="1091565"/>
                </a:cubicBezTo>
                <a:cubicBezTo>
                  <a:pt x="189972" y="1101090"/>
                  <a:pt x="188067" y="1115378"/>
                  <a:pt x="178542" y="112395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6" name="Freeform: Shape 23">
            <a:extLst>
              <a:ext uri="{FF2B5EF4-FFF2-40B4-BE49-F238E27FC236}">
                <a16:creationId xmlns:a16="http://schemas.microsoft.com/office/drawing/2014/main" id="{54F87256-ECA0-7720-6CE5-2468D9618303}"/>
              </a:ext>
            </a:extLst>
          </p:cNvPr>
          <p:cNvSpPr>
            <a:spLocks noChangeAspect="1"/>
          </p:cNvSpPr>
          <p:nvPr/>
        </p:nvSpPr>
        <p:spPr>
          <a:xfrm rot="10800000">
            <a:off x="6091986" y="4025661"/>
            <a:ext cx="66675" cy="878541"/>
          </a:xfrm>
          <a:custGeom>
            <a:avLst/>
            <a:gdLst>
              <a:gd name="connsiteX0" fmla="*/ 169545 w 161925"/>
              <a:gd name="connsiteY0" fmla="*/ 2023602 h 2133600"/>
              <a:gd name="connsiteX1" fmla="*/ 158115 w 161925"/>
              <a:gd name="connsiteY1" fmla="*/ 1453054 h 2133600"/>
              <a:gd name="connsiteX2" fmla="*/ 157163 w 161925"/>
              <a:gd name="connsiteY2" fmla="*/ 1453054 h 2133600"/>
              <a:gd name="connsiteX3" fmla="*/ 150495 w 161925"/>
              <a:gd name="connsiteY3" fmla="*/ 173847 h 2133600"/>
              <a:gd name="connsiteX4" fmla="*/ 138113 w 161925"/>
              <a:gd name="connsiteY4" fmla="*/ 12874 h 2133600"/>
              <a:gd name="connsiteX5" fmla="*/ 35243 w 161925"/>
              <a:gd name="connsiteY5" fmla="*/ 11922 h 2133600"/>
              <a:gd name="connsiteX6" fmla="*/ 11430 w 161925"/>
              <a:gd name="connsiteY6" fmla="*/ 1436862 h 2133600"/>
              <a:gd name="connsiteX7" fmla="*/ 50483 w 161925"/>
              <a:gd name="connsiteY7" fmla="*/ 1457817 h 2133600"/>
              <a:gd name="connsiteX8" fmla="*/ 50483 w 161925"/>
              <a:gd name="connsiteY8" fmla="*/ 1457817 h 2133600"/>
              <a:gd name="connsiteX9" fmla="*/ 52388 w 161925"/>
              <a:gd name="connsiteY9" fmla="*/ 1486392 h 2133600"/>
              <a:gd name="connsiteX10" fmla="*/ 35243 w 161925"/>
              <a:gd name="connsiteY10" fmla="*/ 1657842 h 2133600"/>
              <a:gd name="connsiteX11" fmla="*/ 30480 w 161925"/>
              <a:gd name="connsiteY11" fmla="*/ 1991217 h 2133600"/>
              <a:gd name="connsiteX12" fmla="*/ 0 w 161925"/>
              <a:gd name="connsiteY12" fmla="*/ 2055034 h 2133600"/>
              <a:gd name="connsiteX13" fmla="*/ 82868 w 161925"/>
              <a:gd name="connsiteY13" fmla="*/ 2137902 h 2133600"/>
              <a:gd name="connsiteX14" fmla="*/ 108585 w 161925"/>
              <a:gd name="connsiteY14" fmla="*/ 2134092 h 2133600"/>
              <a:gd name="connsiteX15" fmla="*/ 161925 w 161925"/>
              <a:gd name="connsiteY15" fmla="*/ 2096944 h 2133600"/>
              <a:gd name="connsiteX16" fmla="*/ 164783 w 161925"/>
              <a:gd name="connsiteY16" fmla="*/ 2093134 h 2133600"/>
              <a:gd name="connsiteX17" fmla="*/ 169545 w 161925"/>
              <a:gd name="connsiteY17" fmla="*/ 2023602 h 2133600"/>
              <a:gd name="connsiteX18" fmla="*/ 118110 w 161925"/>
              <a:gd name="connsiteY18" fmla="*/ 1976929 h 2133600"/>
              <a:gd name="connsiteX19" fmla="*/ 80963 w 161925"/>
              <a:gd name="connsiteY19" fmla="*/ 1973119 h 2133600"/>
              <a:gd name="connsiteX20" fmla="*/ 84773 w 161925"/>
              <a:gd name="connsiteY20" fmla="*/ 1935972 h 2133600"/>
              <a:gd name="connsiteX21" fmla="*/ 121920 w 161925"/>
              <a:gd name="connsiteY21" fmla="*/ 1939782 h 2133600"/>
              <a:gd name="connsiteX22" fmla="*/ 118110 w 161925"/>
              <a:gd name="connsiteY22" fmla="*/ 1976929 h 2133600"/>
              <a:gd name="connsiteX23" fmla="*/ 118110 w 161925"/>
              <a:gd name="connsiteY23" fmla="*/ 1775952 h 2133600"/>
              <a:gd name="connsiteX24" fmla="*/ 80963 w 161925"/>
              <a:gd name="connsiteY24" fmla="*/ 1772142 h 2133600"/>
              <a:gd name="connsiteX25" fmla="*/ 84773 w 161925"/>
              <a:gd name="connsiteY25" fmla="*/ 1734994 h 2133600"/>
              <a:gd name="connsiteX26" fmla="*/ 121920 w 161925"/>
              <a:gd name="connsiteY26" fmla="*/ 1738804 h 2133600"/>
              <a:gd name="connsiteX27" fmla="*/ 118110 w 161925"/>
              <a:gd name="connsiteY27" fmla="*/ 1775952 h 2133600"/>
              <a:gd name="connsiteX28" fmla="*/ 118110 w 161925"/>
              <a:gd name="connsiteY28" fmla="*/ 1575927 h 2133600"/>
              <a:gd name="connsiteX29" fmla="*/ 80963 w 161925"/>
              <a:gd name="connsiteY29" fmla="*/ 1572117 h 2133600"/>
              <a:gd name="connsiteX30" fmla="*/ 84773 w 161925"/>
              <a:gd name="connsiteY30" fmla="*/ 1534969 h 2133600"/>
              <a:gd name="connsiteX31" fmla="*/ 121920 w 161925"/>
              <a:gd name="connsiteY31" fmla="*/ 1538779 h 2133600"/>
              <a:gd name="connsiteX32" fmla="*/ 118110 w 161925"/>
              <a:gd name="connsiteY32" fmla="*/ 1575927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61925" h="2133600">
                <a:moveTo>
                  <a:pt x="169545" y="2023602"/>
                </a:moveTo>
                <a:cubicBezTo>
                  <a:pt x="165735" y="1839769"/>
                  <a:pt x="161925" y="1632124"/>
                  <a:pt x="158115" y="1453054"/>
                </a:cubicBezTo>
                <a:cubicBezTo>
                  <a:pt x="158115" y="1453054"/>
                  <a:pt x="158115" y="1453054"/>
                  <a:pt x="157163" y="1453054"/>
                </a:cubicBezTo>
                <a:cubicBezTo>
                  <a:pt x="155258" y="972042"/>
                  <a:pt x="152400" y="640572"/>
                  <a:pt x="150495" y="173847"/>
                </a:cubicBezTo>
                <a:cubicBezTo>
                  <a:pt x="150495" y="150987"/>
                  <a:pt x="154305" y="17637"/>
                  <a:pt x="138113" y="12874"/>
                </a:cubicBezTo>
                <a:cubicBezTo>
                  <a:pt x="102870" y="492"/>
                  <a:pt x="40958" y="-8081"/>
                  <a:pt x="35243" y="11922"/>
                </a:cubicBezTo>
                <a:cubicBezTo>
                  <a:pt x="20955" y="121459"/>
                  <a:pt x="6668" y="1412097"/>
                  <a:pt x="11430" y="1436862"/>
                </a:cubicBezTo>
                <a:cubicBezTo>
                  <a:pt x="14288" y="1452102"/>
                  <a:pt x="45720" y="1449244"/>
                  <a:pt x="50483" y="1457817"/>
                </a:cubicBezTo>
                <a:cubicBezTo>
                  <a:pt x="50483" y="1457817"/>
                  <a:pt x="50483" y="1457817"/>
                  <a:pt x="50483" y="1457817"/>
                </a:cubicBezTo>
                <a:cubicBezTo>
                  <a:pt x="54293" y="1469247"/>
                  <a:pt x="56198" y="1469247"/>
                  <a:pt x="52388" y="1486392"/>
                </a:cubicBezTo>
                <a:cubicBezTo>
                  <a:pt x="43815" y="1534017"/>
                  <a:pt x="40958" y="1610217"/>
                  <a:pt x="35243" y="1657842"/>
                </a:cubicBezTo>
                <a:cubicBezTo>
                  <a:pt x="19050" y="1775952"/>
                  <a:pt x="36195" y="1874059"/>
                  <a:pt x="30480" y="1991217"/>
                </a:cubicBezTo>
                <a:cubicBezTo>
                  <a:pt x="12383" y="2006457"/>
                  <a:pt x="0" y="2029317"/>
                  <a:pt x="0" y="2055034"/>
                </a:cubicBezTo>
                <a:cubicBezTo>
                  <a:pt x="0" y="2100754"/>
                  <a:pt x="37148" y="2137902"/>
                  <a:pt x="82868" y="2137902"/>
                </a:cubicBezTo>
                <a:cubicBezTo>
                  <a:pt x="92393" y="2137902"/>
                  <a:pt x="100965" y="2135997"/>
                  <a:pt x="108585" y="2134092"/>
                </a:cubicBezTo>
                <a:cubicBezTo>
                  <a:pt x="128588" y="2128377"/>
                  <a:pt x="146685" y="2115994"/>
                  <a:pt x="161925" y="2096944"/>
                </a:cubicBezTo>
                <a:cubicBezTo>
                  <a:pt x="162878" y="2095992"/>
                  <a:pt x="163830" y="2094087"/>
                  <a:pt x="164783" y="2093134"/>
                </a:cubicBezTo>
                <a:cubicBezTo>
                  <a:pt x="174308" y="2070274"/>
                  <a:pt x="170498" y="2046462"/>
                  <a:pt x="169545" y="2023602"/>
                </a:cubicBezTo>
                <a:close/>
                <a:moveTo>
                  <a:pt x="118110" y="1976929"/>
                </a:moveTo>
                <a:cubicBezTo>
                  <a:pt x="106680" y="1986454"/>
                  <a:pt x="89535" y="1984549"/>
                  <a:pt x="80963" y="1973119"/>
                </a:cubicBezTo>
                <a:cubicBezTo>
                  <a:pt x="71438" y="1961689"/>
                  <a:pt x="73343" y="1944544"/>
                  <a:pt x="84773" y="1935972"/>
                </a:cubicBezTo>
                <a:cubicBezTo>
                  <a:pt x="96203" y="1926447"/>
                  <a:pt x="113348" y="1928352"/>
                  <a:pt x="121920" y="1939782"/>
                </a:cubicBezTo>
                <a:cubicBezTo>
                  <a:pt x="131445" y="1950259"/>
                  <a:pt x="129540" y="1967404"/>
                  <a:pt x="118110" y="1976929"/>
                </a:cubicBezTo>
                <a:close/>
                <a:moveTo>
                  <a:pt x="118110" y="1775952"/>
                </a:moveTo>
                <a:cubicBezTo>
                  <a:pt x="106680" y="1785477"/>
                  <a:pt x="89535" y="1783572"/>
                  <a:pt x="80963" y="1772142"/>
                </a:cubicBezTo>
                <a:cubicBezTo>
                  <a:pt x="71438" y="1760712"/>
                  <a:pt x="73343" y="1743567"/>
                  <a:pt x="84773" y="1734994"/>
                </a:cubicBezTo>
                <a:cubicBezTo>
                  <a:pt x="96203" y="1725469"/>
                  <a:pt x="113348" y="1727374"/>
                  <a:pt x="121920" y="1738804"/>
                </a:cubicBezTo>
                <a:cubicBezTo>
                  <a:pt x="131445" y="1750234"/>
                  <a:pt x="129540" y="1766427"/>
                  <a:pt x="118110" y="1775952"/>
                </a:cubicBezTo>
                <a:close/>
                <a:moveTo>
                  <a:pt x="118110" y="1575927"/>
                </a:moveTo>
                <a:cubicBezTo>
                  <a:pt x="106680" y="1585452"/>
                  <a:pt x="89535" y="1583547"/>
                  <a:pt x="80963" y="1572117"/>
                </a:cubicBezTo>
                <a:cubicBezTo>
                  <a:pt x="71438" y="1560687"/>
                  <a:pt x="73343" y="1543542"/>
                  <a:pt x="84773" y="1534969"/>
                </a:cubicBezTo>
                <a:cubicBezTo>
                  <a:pt x="96203" y="1525444"/>
                  <a:pt x="113348" y="1527349"/>
                  <a:pt x="121920" y="1538779"/>
                </a:cubicBezTo>
                <a:cubicBezTo>
                  <a:pt x="131445" y="1549257"/>
                  <a:pt x="129540" y="1566402"/>
                  <a:pt x="118110" y="157592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87" name="그룹 19">
            <a:extLst>
              <a:ext uri="{FF2B5EF4-FFF2-40B4-BE49-F238E27FC236}">
                <a16:creationId xmlns:a16="http://schemas.microsoft.com/office/drawing/2014/main" id="{DBC50DA2-02DB-025B-51EF-6C4EEAA7565E}"/>
              </a:ext>
            </a:extLst>
          </p:cNvPr>
          <p:cNvGrpSpPr>
            <a:grpSpLocks noChangeAspect="1"/>
          </p:cNvGrpSpPr>
          <p:nvPr/>
        </p:nvGrpSpPr>
        <p:grpSpPr>
          <a:xfrm rot="10800000">
            <a:off x="7984872" y="4019657"/>
            <a:ext cx="138685" cy="886270"/>
            <a:chOff x="1055023" y="2447148"/>
            <a:chExt cx="489227" cy="3126415"/>
          </a:xfrm>
          <a:solidFill>
            <a:schemeClr val="bg1"/>
          </a:solidFill>
          <a:effectLst/>
        </p:grpSpPr>
        <p:grpSp>
          <p:nvGrpSpPr>
            <p:cNvPr id="288" name="그룹 20">
              <a:extLst>
                <a:ext uri="{FF2B5EF4-FFF2-40B4-BE49-F238E27FC236}">
                  <a16:creationId xmlns:a16="http://schemas.microsoft.com/office/drawing/2014/main" id="{5BCAF5FC-2B3C-2FD2-5A5F-EB95BA090962}"/>
                </a:ext>
              </a:extLst>
            </p:cNvPr>
            <p:cNvGrpSpPr/>
            <p:nvPr/>
          </p:nvGrpSpPr>
          <p:grpSpPr>
            <a:xfrm>
              <a:off x="1195228" y="3663994"/>
              <a:ext cx="208870" cy="1909569"/>
              <a:chOff x="4360431" y="3515651"/>
              <a:chExt cx="208870" cy="1909569"/>
            </a:xfrm>
            <a:grpFill/>
          </p:grpSpPr>
          <p:sp>
            <p:nvSpPr>
              <p:cNvPr id="290" name="사다리꼴 22">
                <a:extLst>
                  <a:ext uri="{FF2B5EF4-FFF2-40B4-BE49-F238E27FC236}">
                    <a16:creationId xmlns:a16="http://schemas.microsoft.com/office/drawing/2014/main" id="{76CD7D9D-48D2-AFCD-02F4-625971ADD9C0}"/>
                  </a:ext>
                </a:extLst>
              </p:cNvPr>
              <p:cNvSpPr/>
              <p:nvPr/>
            </p:nvSpPr>
            <p:spPr>
              <a:xfrm>
                <a:off x="4360431" y="3515651"/>
                <a:ext cx="208870" cy="1803164"/>
              </a:xfrm>
              <a:prstGeom prst="trapezoid">
                <a:avLst>
                  <a:gd name="adj" fmla="val 1720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1" name="타원 23">
                <a:extLst>
                  <a:ext uri="{FF2B5EF4-FFF2-40B4-BE49-F238E27FC236}">
                    <a16:creationId xmlns:a16="http://schemas.microsoft.com/office/drawing/2014/main" id="{006A2188-0900-3FA6-0934-E8063046B4FA}"/>
                  </a:ext>
                </a:extLst>
              </p:cNvPr>
              <p:cNvSpPr/>
              <p:nvPr/>
            </p:nvSpPr>
            <p:spPr>
              <a:xfrm>
                <a:off x="4360431" y="5216350"/>
                <a:ext cx="208870" cy="20887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89" name="자유형: 도형 21">
              <a:extLst>
                <a:ext uri="{FF2B5EF4-FFF2-40B4-BE49-F238E27FC236}">
                  <a16:creationId xmlns:a16="http://schemas.microsoft.com/office/drawing/2014/main" id="{C0A26749-9AD2-D2DC-01B6-40E9743185BA}"/>
                </a:ext>
              </a:extLst>
            </p:cNvPr>
            <p:cNvSpPr/>
            <p:nvPr/>
          </p:nvSpPr>
          <p:spPr>
            <a:xfrm>
              <a:off x="1055023" y="2447148"/>
              <a:ext cx="489227" cy="1216846"/>
            </a:xfrm>
            <a:custGeom>
              <a:avLst/>
              <a:gdLst>
                <a:gd name="connsiteX0" fmla="*/ 72939 w 489172"/>
                <a:gd name="connsiteY0" fmla="*/ 0 h 1397222"/>
                <a:gd name="connsiteX1" fmla="*/ 93304 w 489172"/>
                <a:gd name="connsiteY1" fmla="*/ 8435 h 1397222"/>
                <a:gd name="connsiteX2" fmla="*/ 100807 w 489172"/>
                <a:gd name="connsiteY2" fmla="*/ 26550 h 1397222"/>
                <a:gd name="connsiteX3" fmla="*/ 100806 w 489172"/>
                <a:gd name="connsiteY3" fmla="*/ 765594 h 1397222"/>
                <a:gd name="connsiteX4" fmla="*/ 131180 w 489172"/>
                <a:gd name="connsiteY4" fmla="*/ 795968 h 1397222"/>
                <a:gd name="connsiteX5" fmla="*/ 161554 w 489172"/>
                <a:gd name="connsiteY5" fmla="*/ 765594 h 1397222"/>
                <a:gd name="connsiteX6" fmla="*/ 161554 w 489172"/>
                <a:gd name="connsiteY6" fmla="*/ 28704 h 1397222"/>
                <a:gd name="connsiteX7" fmla="*/ 169949 w 489172"/>
                <a:gd name="connsiteY7" fmla="*/ 8435 h 1397222"/>
                <a:gd name="connsiteX8" fmla="*/ 190314 w 489172"/>
                <a:gd name="connsiteY8" fmla="*/ 0 h 1397222"/>
                <a:gd name="connsiteX9" fmla="*/ 210679 w 489172"/>
                <a:gd name="connsiteY9" fmla="*/ 8435 h 1397222"/>
                <a:gd name="connsiteX10" fmla="*/ 217111 w 489172"/>
                <a:gd name="connsiteY10" fmla="*/ 23964 h 1397222"/>
                <a:gd name="connsiteX11" fmla="*/ 217110 w 489172"/>
                <a:gd name="connsiteY11" fmla="*/ 765292 h 1397222"/>
                <a:gd name="connsiteX12" fmla="*/ 247484 w 489172"/>
                <a:gd name="connsiteY12" fmla="*/ 795666 h 1397222"/>
                <a:gd name="connsiteX13" fmla="*/ 277858 w 489172"/>
                <a:gd name="connsiteY13" fmla="*/ 765292 h 1397222"/>
                <a:gd name="connsiteX14" fmla="*/ 277858 w 489172"/>
                <a:gd name="connsiteY14" fmla="*/ 25070 h 1397222"/>
                <a:gd name="connsiteX15" fmla="*/ 284748 w 489172"/>
                <a:gd name="connsiteY15" fmla="*/ 8435 h 1397222"/>
                <a:gd name="connsiteX16" fmla="*/ 305113 w 489172"/>
                <a:gd name="connsiteY16" fmla="*/ 0 h 1397222"/>
                <a:gd name="connsiteX17" fmla="*/ 325478 w 489172"/>
                <a:gd name="connsiteY17" fmla="*/ 8435 h 1397222"/>
                <a:gd name="connsiteX18" fmla="*/ 333416 w 489172"/>
                <a:gd name="connsiteY18" fmla="*/ 27600 h 1397222"/>
                <a:gd name="connsiteX19" fmla="*/ 333415 w 489172"/>
                <a:gd name="connsiteY19" fmla="*/ 758388 h 1397222"/>
                <a:gd name="connsiteX20" fmla="*/ 363789 w 489172"/>
                <a:gd name="connsiteY20" fmla="*/ 788762 h 1397222"/>
                <a:gd name="connsiteX21" fmla="*/ 394163 w 489172"/>
                <a:gd name="connsiteY21" fmla="*/ 758388 h 1397222"/>
                <a:gd name="connsiteX22" fmla="*/ 394163 w 489172"/>
                <a:gd name="connsiteY22" fmla="*/ 27653 h 1397222"/>
                <a:gd name="connsiteX23" fmla="*/ 402123 w 489172"/>
                <a:gd name="connsiteY23" fmla="*/ 8435 h 1397222"/>
                <a:gd name="connsiteX24" fmla="*/ 422488 w 489172"/>
                <a:gd name="connsiteY24" fmla="*/ 0 h 1397222"/>
                <a:gd name="connsiteX25" fmla="*/ 451288 w 489172"/>
                <a:gd name="connsiteY25" fmla="*/ 28800 h 1397222"/>
                <a:gd name="connsiteX26" fmla="*/ 489172 w 489172"/>
                <a:gd name="connsiteY26" fmla="*/ 1094702 h 1397222"/>
                <a:gd name="connsiteX27" fmla="*/ 312706 w 489172"/>
                <a:gd name="connsiteY27" fmla="*/ 1397222 h 1397222"/>
                <a:gd name="connsiteX28" fmla="*/ 176466 w 489172"/>
                <a:gd name="connsiteY28" fmla="*/ 1397222 h 1397222"/>
                <a:gd name="connsiteX29" fmla="*/ 0 w 489172"/>
                <a:gd name="connsiteY29" fmla="*/ 1094702 h 1397222"/>
                <a:gd name="connsiteX30" fmla="*/ 44139 w 489172"/>
                <a:gd name="connsiteY30" fmla="*/ 28800 h 1397222"/>
                <a:gd name="connsiteX31" fmla="*/ 72939 w 489172"/>
                <a:gd name="connsiteY31" fmla="*/ 0 h 1397222"/>
                <a:gd name="connsiteX0" fmla="*/ 72939 w 489172"/>
                <a:gd name="connsiteY0" fmla="*/ 0 h 1397222"/>
                <a:gd name="connsiteX1" fmla="*/ 93304 w 489172"/>
                <a:gd name="connsiteY1" fmla="*/ 8435 h 1397222"/>
                <a:gd name="connsiteX2" fmla="*/ 100807 w 489172"/>
                <a:gd name="connsiteY2" fmla="*/ 26550 h 1397222"/>
                <a:gd name="connsiteX3" fmla="*/ 100806 w 489172"/>
                <a:gd name="connsiteY3" fmla="*/ 765594 h 1397222"/>
                <a:gd name="connsiteX4" fmla="*/ 131180 w 489172"/>
                <a:gd name="connsiteY4" fmla="*/ 795968 h 1397222"/>
                <a:gd name="connsiteX5" fmla="*/ 161554 w 489172"/>
                <a:gd name="connsiteY5" fmla="*/ 765594 h 1397222"/>
                <a:gd name="connsiteX6" fmla="*/ 161554 w 489172"/>
                <a:gd name="connsiteY6" fmla="*/ 28704 h 1397222"/>
                <a:gd name="connsiteX7" fmla="*/ 169949 w 489172"/>
                <a:gd name="connsiteY7" fmla="*/ 8435 h 1397222"/>
                <a:gd name="connsiteX8" fmla="*/ 190314 w 489172"/>
                <a:gd name="connsiteY8" fmla="*/ 0 h 1397222"/>
                <a:gd name="connsiteX9" fmla="*/ 210679 w 489172"/>
                <a:gd name="connsiteY9" fmla="*/ 8435 h 1397222"/>
                <a:gd name="connsiteX10" fmla="*/ 217111 w 489172"/>
                <a:gd name="connsiteY10" fmla="*/ 23964 h 1397222"/>
                <a:gd name="connsiteX11" fmla="*/ 217110 w 489172"/>
                <a:gd name="connsiteY11" fmla="*/ 765292 h 1397222"/>
                <a:gd name="connsiteX12" fmla="*/ 247484 w 489172"/>
                <a:gd name="connsiteY12" fmla="*/ 795666 h 1397222"/>
                <a:gd name="connsiteX13" fmla="*/ 277858 w 489172"/>
                <a:gd name="connsiteY13" fmla="*/ 765292 h 1397222"/>
                <a:gd name="connsiteX14" fmla="*/ 277858 w 489172"/>
                <a:gd name="connsiteY14" fmla="*/ 25070 h 1397222"/>
                <a:gd name="connsiteX15" fmla="*/ 284748 w 489172"/>
                <a:gd name="connsiteY15" fmla="*/ 8435 h 1397222"/>
                <a:gd name="connsiteX16" fmla="*/ 305113 w 489172"/>
                <a:gd name="connsiteY16" fmla="*/ 0 h 1397222"/>
                <a:gd name="connsiteX17" fmla="*/ 325478 w 489172"/>
                <a:gd name="connsiteY17" fmla="*/ 8435 h 1397222"/>
                <a:gd name="connsiteX18" fmla="*/ 333416 w 489172"/>
                <a:gd name="connsiteY18" fmla="*/ 27600 h 1397222"/>
                <a:gd name="connsiteX19" fmla="*/ 333415 w 489172"/>
                <a:gd name="connsiteY19" fmla="*/ 758388 h 1397222"/>
                <a:gd name="connsiteX20" fmla="*/ 363789 w 489172"/>
                <a:gd name="connsiteY20" fmla="*/ 788762 h 1397222"/>
                <a:gd name="connsiteX21" fmla="*/ 394163 w 489172"/>
                <a:gd name="connsiteY21" fmla="*/ 758388 h 1397222"/>
                <a:gd name="connsiteX22" fmla="*/ 394163 w 489172"/>
                <a:gd name="connsiteY22" fmla="*/ 27653 h 1397222"/>
                <a:gd name="connsiteX23" fmla="*/ 402123 w 489172"/>
                <a:gd name="connsiteY23" fmla="*/ 8435 h 1397222"/>
                <a:gd name="connsiteX24" fmla="*/ 422488 w 489172"/>
                <a:gd name="connsiteY24" fmla="*/ 0 h 1397222"/>
                <a:gd name="connsiteX25" fmla="*/ 451288 w 489172"/>
                <a:gd name="connsiteY25" fmla="*/ 28800 h 1397222"/>
                <a:gd name="connsiteX26" fmla="*/ 489172 w 489172"/>
                <a:gd name="connsiteY26" fmla="*/ 1094702 h 1397222"/>
                <a:gd name="connsiteX27" fmla="*/ 312706 w 489172"/>
                <a:gd name="connsiteY27" fmla="*/ 1397222 h 1397222"/>
                <a:gd name="connsiteX28" fmla="*/ 176466 w 489172"/>
                <a:gd name="connsiteY28" fmla="*/ 1397222 h 1397222"/>
                <a:gd name="connsiteX29" fmla="*/ 0 w 489172"/>
                <a:gd name="connsiteY29" fmla="*/ 1094702 h 1397222"/>
                <a:gd name="connsiteX30" fmla="*/ 44139 w 489172"/>
                <a:gd name="connsiteY30" fmla="*/ 28800 h 1397222"/>
                <a:gd name="connsiteX31" fmla="*/ 72939 w 489172"/>
                <a:gd name="connsiteY31" fmla="*/ 0 h 1397222"/>
                <a:gd name="connsiteX0" fmla="*/ 72939 w 489172"/>
                <a:gd name="connsiteY0" fmla="*/ 0 h 1397222"/>
                <a:gd name="connsiteX1" fmla="*/ 93304 w 489172"/>
                <a:gd name="connsiteY1" fmla="*/ 8435 h 1397222"/>
                <a:gd name="connsiteX2" fmla="*/ 100807 w 489172"/>
                <a:gd name="connsiteY2" fmla="*/ 26550 h 1397222"/>
                <a:gd name="connsiteX3" fmla="*/ 100806 w 489172"/>
                <a:gd name="connsiteY3" fmla="*/ 765594 h 1397222"/>
                <a:gd name="connsiteX4" fmla="*/ 131180 w 489172"/>
                <a:gd name="connsiteY4" fmla="*/ 795968 h 1397222"/>
                <a:gd name="connsiteX5" fmla="*/ 161554 w 489172"/>
                <a:gd name="connsiteY5" fmla="*/ 765594 h 1397222"/>
                <a:gd name="connsiteX6" fmla="*/ 161554 w 489172"/>
                <a:gd name="connsiteY6" fmla="*/ 28704 h 1397222"/>
                <a:gd name="connsiteX7" fmla="*/ 169949 w 489172"/>
                <a:gd name="connsiteY7" fmla="*/ 8435 h 1397222"/>
                <a:gd name="connsiteX8" fmla="*/ 190314 w 489172"/>
                <a:gd name="connsiteY8" fmla="*/ 0 h 1397222"/>
                <a:gd name="connsiteX9" fmla="*/ 210679 w 489172"/>
                <a:gd name="connsiteY9" fmla="*/ 8435 h 1397222"/>
                <a:gd name="connsiteX10" fmla="*/ 217111 w 489172"/>
                <a:gd name="connsiteY10" fmla="*/ 23964 h 1397222"/>
                <a:gd name="connsiteX11" fmla="*/ 217110 w 489172"/>
                <a:gd name="connsiteY11" fmla="*/ 765292 h 1397222"/>
                <a:gd name="connsiteX12" fmla="*/ 247484 w 489172"/>
                <a:gd name="connsiteY12" fmla="*/ 795666 h 1397222"/>
                <a:gd name="connsiteX13" fmla="*/ 277858 w 489172"/>
                <a:gd name="connsiteY13" fmla="*/ 765292 h 1397222"/>
                <a:gd name="connsiteX14" fmla="*/ 277858 w 489172"/>
                <a:gd name="connsiteY14" fmla="*/ 25070 h 1397222"/>
                <a:gd name="connsiteX15" fmla="*/ 284748 w 489172"/>
                <a:gd name="connsiteY15" fmla="*/ 8435 h 1397222"/>
                <a:gd name="connsiteX16" fmla="*/ 305113 w 489172"/>
                <a:gd name="connsiteY16" fmla="*/ 0 h 1397222"/>
                <a:gd name="connsiteX17" fmla="*/ 325478 w 489172"/>
                <a:gd name="connsiteY17" fmla="*/ 8435 h 1397222"/>
                <a:gd name="connsiteX18" fmla="*/ 333416 w 489172"/>
                <a:gd name="connsiteY18" fmla="*/ 27600 h 1397222"/>
                <a:gd name="connsiteX19" fmla="*/ 333415 w 489172"/>
                <a:gd name="connsiteY19" fmla="*/ 758388 h 1397222"/>
                <a:gd name="connsiteX20" fmla="*/ 363789 w 489172"/>
                <a:gd name="connsiteY20" fmla="*/ 788762 h 1397222"/>
                <a:gd name="connsiteX21" fmla="*/ 394163 w 489172"/>
                <a:gd name="connsiteY21" fmla="*/ 758388 h 1397222"/>
                <a:gd name="connsiteX22" fmla="*/ 394163 w 489172"/>
                <a:gd name="connsiteY22" fmla="*/ 27653 h 1397222"/>
                <a:gd name="connsiteX23" fmla="*/ 402123 w 489172"/>
                <a:gd name="connsiteY23" fmla="*/ 8435 h 1397222"/>
                <a:gd name="connsiteX24" fmla="*/ 422488 w 489172"/>
                <a:gd name="connsiteY24" fmla="*/ 0 h 1397222"/>
                <a:gd name="connsiteX25" fmla="*/ 451288 w 489172"/>
                <a:gd name="connsiteY25" fmla="*/ 28800 h 1397222"/>
                <a:gd name="connsiteX26" fmla="*/ 489172 w 489172"/>
                <a:gd name="connsiteY26" fmla="*/ 1094702 h 1397222"/>
                <a:gd name="connsiteX27" fmla="*/ 312706 w 489172"/>
                <a:gd name="connsiteY27" fmla="*/ 1397222 h 1397222"/>
                <a:gd name="connsiteX28" fmla="*/ 176466 w 489172"/>
                <a:gd name="connsiteY28" fmla="*/ 1397222 h 1397222"/>
                <a:gd name="connsiteX29" fmla="*/ 0 w 489172"/>
                <a:gd name="connsiteY29" fmla="*/ 1094702 h 1397222"/>
                <a:gd name="connsiteX30" fmla="*/ 44139 w 489172"/>
                <a:gd name="connsiteY30" fmla="*/ 28800 h 1397222"/>
                <a:gd name="connsiteX31" fmla="*/ 72939 w 489172"/>
                <a:gd name="connsiteY31" fmla="*/ 0 h 1397222"/>
                <a:gd name="connsiteX0" fmla="*/ 72939 w 489173"/>
                <a:gd name="connsiteY0" fmla="*/ 0 h 1397222"/>
                <a:gd name="connsiteX1" fmla="*/ 93304 w 489173"/>
                <a:gd name="connsiteY1" fmla="*/ 8435 h 1397222"/>
                <a:gd name="connsiteX2" fmla="*/ 100807 w 489173"/>
                <a:gd name="connsiteY2" fmla="*/ 26550 h 1397222"/>
                <a:gd name="connsiteX3" fmla="*/ 100806 w 489173"/>
                <a:gd name="connsiteY3" fmla="*/ 765594 h 1397222"/>
                <a:gd name="connsiteX4" fmla="*/ 131180 w 489173"/>
                <a:gd name="connsiteY4" fmla="*/ 795968 h 1397222"/>
                <a:gd name="connsiteX5" fmla="*/ 161554 w 489173"/>
                <a:gd name="connsiteY5" fmla="*/ 765594 h 1397222"/>
                <a:gd name="connsiteX6" fmla="*/ 161554 w 489173"/>
                <a:gd name="connsiteY6" fmla="*/ 28704 h 1397222"/>
                <a:gd name="connsiteX7" fmla="*/ 169949 w 489173"/>
                <a:gd name="connsiteY7" fmla="*/ 8435 h 1397222"/>
                <a:gd name="connsiteX8" fmla="*/ 190314 w 489173"/>
                <a:gd name="connsiteY8" fmla="*/ 0 h 1397222"/>
                <a:gd name="connsiteX9" fmla="*/ 210679 w 489173"/>
                <a:gd name="connsiteY9" fmla="*/ 8435 h 1397222"/>
                <a:gd name="connsiteX10" fmla="*/ 217111 w 489173"/>
                <a:gd name="connsiteY10" fmla="*/ 23964 h 1397222"/>
                <a:gd name="connsiteX11" fmla="*/ 217110 w 489173"/>
                <a:gd name="connsiteY11" fmla="*/ 765292 h 1397222"/>
                <a:gd name="connsiteX12" fmla="*/ 247484 w 489173"/>
                <a:gd name="connsiteY12" fmla="*/ 795666 h 1397222"/>
                <a:gd name="connsiteX13" fmla="*/ 277858 w 489173"/>
                <a:gd name="connsiteY13" fmla="*/ 765292 h 1397222"/>
                <a:gd name="connsiteX14" fmla="*/ 277858 w 489173"/>
                <a:gd name="connsiteY14" fmla="*/ 25070 h 1397222"/>
                <a:gd name="connsiteX15" fmla="*/ 284748 w 489173"/>
                <a:gd name="connsiteY15" fmla="*/ 8435 h 1397222"/>
                <a:gd name="connsiteX16" fmla="*/ 305113 w 489173"/>
                <a:gd name="connsiteY16" fmla="*/ 0 h 1397222"/>
                <a:gd name="connsiteX17" fmla="*/ 325478 w 489173"/>
                <a:gd name="connsiteY17" fmla="*/ 8435 h 1397222"/>
                <a:gd name="connsiteX18" fmla="*/ 333416 w 489173"/>
                <a:gd name="connsiteY18" fmla="*/ 27600 h 1397222"/>
                <a:gd name="connsiteX19" fmla="*/ 333415 w 489173"/>
                <a:gd name="connsiteY19" fmla="*/ 758388 h 1397222"/>
                <a:gd name="connsiteX20" fmla="*/ 363789 w 489173"/>
                <a:gd name="connsiteY20" fmla="*/ 788762 h 1397222"/>
                <a:gd name="connsiteX21" fmla="*/ 394163 w 489173"/>
                <a:gd name="connsiteY21" fmla="*/ 758388 h 1397222"/>
                <a:gd name="connsiteX22" fmla="*/ 394163 w 489173"/>
                <a:gd name="connsiteY22" fmla="*/ 27653 h 1397222"/>
                <a:gd name="connsiteX23" fmla="*/ 402123 w 489173"/>
                <a:gd name="connsiteY23" fmla="*/ 8435 h 1397222"/>
                <a:gd name="connsiteX24" fmla="*/ 422488 w 489173"/>
                <a:gd name="connsiteY24" fmla="*/ 0 h 1397222"/>
                <a:gd name="connsiteX25" fmla="*/ 451288 w 489173"/>
                <a:gd name="connsiteY25" fmla="*/ 28800 h 1397222"/>
                <a:gd name="connsiteX26" fmla="*/ 489172 w 489173"/>
                <a:gd name="connsiteY26" fmla="*/ 1094702 h 1397222"/>
                <a:gd name="connsiteX27" fmla="*/ 312706 w 489173"/>
                <a:gd name="connsiteY27" fmla="*/ 1397222 h 1397222"/>
                <a:gd name="connsiteX28" fmla="*/ 176466 w 489173"/>
                <a:gd name="connsiteY28" fmla="*/ 1397222 h 1397222"/>
                <a:gd name="connsiteX29" fmla="*/ 0 w 489173"/>
                <a:gd name="connsiteY29" fmla="*/ 1094702 h 1397222"/>
                <a:gd name="connsiteX30" fmla="*/ 44139 w 489173"/>
                <a:gd name="connsiteY30" fmla="*/ 28800 h 1397222"/>
                <a:gd name="connsiteX31" fmla="*/ 72939 w 489173"/>
                <a:gd name="connsiteY31" fmla="*/ 0 h 1397222"/>
                <a:gd name="connsiteX0" fmla="*/ 72993 w 489227"/>
                <a:gd name="connsiteY0" fmla="*/ 0 h 1397222"/>
                <a:gd name="connsiteX1" fmla="*/ 93358 w 489227"/>
                <a:gd name="connsiteY1" fmla="*/ 8435 h 1397222"/>
                <a:gd name="connsiteX2" fmla="*/ 100861 w 489227"/>
                <a:gd name="connsiteY2" fmla="*/ 26550 h 1397222"/>
                <a:gd name="connsiteX3" fmla="*/ 100860 w 489227"/>
                <a:gd name="connsiteY3" fmla="*/ 765594 h 1397222"/>
                <a:gd name="connsiteX4" fmla="*/ 131234 w 489227"/>
                <a:gd name="connsiteY4" fmla="*/ 795968 h 1397222"/>
                <a:gd name="connsiteX5" fmla="*/ 161608 w 489227"/>
                <a:gd name="connsiteY5" fmla="*/ 765594 h 1397222"/>
                <a:gd name="connsiteX6" fmla="*/ 161608 w 489227"/>
                <a:gd name="connsiteY6" fmla="*/ 28704 h 1397222"/>
                <a:gd name="connsiteX7" fmla="*/ 170003 w 489227"/>
                <a:gd name="connsiteY7" fmla="*/ 8435 h 1397222"/>
                <a:gd name="connsiteX8" fmla="*/ 190368 w 489227"/>
                <a:gd name="connsiteY8" fmla="*/ 0 h 1397222"/>
                <a:gd name="connsiteX9" fmla="*/ 210733 w 489227"/>
                <a:gd name="connsiteY9" fmla="*/ 8435 h 1397222"/>
                <a:gd name="connsiteX10" fmla="*/ 217165 w 489227"/>
                <a:gd name="connsiteY10" fmla="*/ 23964 h 1397222"/>
                <a:gd name="connsiteX11" fmla="*/ 217164 w 489227"/>
                <a:gd name="connsiteY11" fmla="*/ 765292 h 1397222"/>
                <a:gd name="connsiteX12" fmla="*/ 247538 w 489227"/>
                <a:gd name="connsiteY12" fmla="*/ 795666 h 1397222"/>
                <a:gd name="connsiteX13" fmla="*/ 277912 w 489227"/>
                <a:gd name="connsiteY13" fmla="*/ 765292 h 1397222"/>
                <a:gd name="connsiteX14" fmla="*/ 277912 w 489227"/>
                <a:gd name="connsiteY14" fmla="*/ 25070 h 1397222"/>
                <a:gd name="connsiteX15" fmla="*/ 284802 w 489227"/>
                <a:gd name="connsiteY15" fmla="*/ 8435 h 1397222"/>
                <a:gd name="connsiteX16" fmla="*/ 305167 w 489227"/>
                <a:gd name="connsiteY16" fmla="*/ 0 h 1397222"/>
                <a:gd name="connsiteX17" fmla="*/ 325532 w 489227"/>
                <a:gd name="connsiteY17" fmla="*/ 8435 h 1397222"/>
                <a:gd name="connsiteX18" fmla="*/ 333470 w 489227"/>
                <a:gd name="connsiteY18" fmla="*/ 27600 h 1397222"/>
                <a:gd name="connsiteX19" fmla="*/ 333469 w 489227"/>
                <a:gd name="connsiteY19" fmla="*/ 758388 h 1397222"/>
                <a:gd name="connsiteX20" fmla="*/ 363843 w 489227"/>
                <a:gd name="connsiteY20" fmla="*/ 788762 h 1397222"/>
                <a:gd name="connsiteX21" fmla="*/ 394217 w 489227"/>
                <a:gd name="connsiteY21" fmla="*/ 758388 h 1397222"/>
                <a:gd name="connsiteX22" fmla="*/ 394217 w 489227"/>
                <a:gd name="connsiteY22" fmla="*/ 27653 h 1397222"/>
                <a:gd name="connsiteX23" fmla="*/ 402177 w 489227"/>
                <a:gd name="connsiteY23" fmla="*/ 8435 h 1397222"/>
                <a:gd name="connsiteX24" fmla="*/ 422542 w 489227"/>
                <a:gd name="connsiteY24" fmla="*/ 0 h 1397222"/>
                <a:gd name="connsiteX25" fmla="*/ 451342 w 489227"/>
                <a:gd name="connsiteY25" fmla="*/ 28800 h 1397222"/>
                <a:gd name="connsiteX26" fmla="*/ 489226 w 489227"/>
                <a:gd name="connsiteY26" fmla="*/ 1094702 h 1397222"/>
                <a:gd name="connsiteX27" fmla="*/ 312760 w 489227"/>
                <a:gd name="connsiteY27" fmla="*/ 1397222 h 1397222"/>
                <a:gd name="connsiteX28" fmla="*/ 176520 w 489227"/>
                <a:gd name="connsiteY28" fmla="*/ 1397222 h 1397222"/>
                <a:gd name="connsiteX29" fmla="*/ 54 w 489227"/>
                <a:gd name="connsiteY29" fmla="*/ 1094702 h 1397222"/>
                <a:gd name="connsiteX30" fmla="*/ 44193 w 489227"/>
                <a:gd name="connsiteY30" fmla="*/ 28800 h 1397222"/>
                <a:gd name="connsiteX31" fmla="*/ 72993 w 489227"/>
                <a:gd name="connsiteY31" fmla="*/ 0 h 1397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489227" h="1397222">
                  <a:moveTo>
                    <a:pt x="72993" y="0"/>
                  </a:moveTo>
                  <a:cubicBezTo>
                    <a:pt x="80946" y="0"/>
                    <a:pt x="88146" y="3224"/>
                    <a:pt x="93358" y="8435"/>
                  </a:cubicBezTo>
                  <a:lnTo>
                    <a:pt x="100861" y="26550"/>
                  </a:lnTo>
                  <a:cubicBezTo>
                    <a:pt x="100861" y="272898"/>
                    <a:pt x="100860" y="519246"/>
                    <a:pt x="100860" y="765594"/>
                  </a:cubicBezTo>
                  <a:cubicBezTo>
                    <a:pt x="100860" y="782369"/>
                    <a:pt x="114459" y="795968"/>
                    <a:pt x="131234" y="795968"/>
                  </a:cubicBezTo>
                  <a:cubicBezTo>
                    <a:pt x="148009" y="795968"/>
                    <a:pt x="161608" y="782369"/>
                    <a:pt x="161608" y="765594"/>
                  </a:cubicBezTo>
                  <a:lnTo>
                    <a:pt x="161608" y="28704"/>
                  </a:lnTo>
                  <a:lnTo>
                    <a:pt x="170003" y="8435"/>
                  </a:lnTo>
                  <a:cubicBezTo>
                    <a:pt x="175215" y="3224"/>
                    <a:pt x="182415" y="0"/>
                    <a:pt x="190368" y="0"/>
                  </a:cubicBezTo>
                  <a:cubicBezTo>
                    <a:pt x="198321" y="0"/>
                    <a:pt x="205521" y="3224"/>
                    <a:pt x="210733" y="8435"/>
                  </a:cubicBezTo>
                  <a:lnTo>
                    <a:pt x="217165" y="23964"/>
                  </a:lnTo>
                  <a:cubicBezTo>
                    <a:pt x="217165" y="271073"/>
                    <a:pt x="217164" y="518183"/>
                    <a:pt x="217164" y="765292"/>
                  </a:cubicBezTo>
                  <a:cubicBezTo>
                    <a:pt x="217164" y="782067"/>
                    <a:pt x="230763" y="795666"/>
                    <a:pt x="247538" y="795666"/>
                  </a:cubicBezTo>
                  <a:cubicBezTo>
                    <a:pt x="264313" y="795666"/>
                    <a:pt x="277912" y="782067"/>
                    <a:pt x="277912" y="765292"/>
                  </a:cubicBezTo>
                  <a:lnTo>
                    <a:pt x="277912" y="25070"/>
                  </a:lnTo>
                  <a:lnTo>
                    <a:pt x="284802" y="8435"/>
                  </a:lnTo>
                  <a:cubicBezTo>
                    <a:pt x="290014" y="3224"/>
                    <a:pt x="297214" y="0"/>
                    <a:pt x="305167" y="0"/>
                  </a:cubicBezTo>
                  <a:cubicBezTo>
                    <a:pt x="313120" y="0"/>
                    <a:pt x="320320" y="3224"/>
                    <a:pt x="325532" y="8435"/>
                  </a:cubicBezTo>
                  <a:lnTo>
                    <a:pt x="333470" y="27600"/>
                  </a:lnTo>
                  <a:cubicBezTo>
                    <a:pt x="333470" y="271196"/>
                    <a:pt x="333469" y="514792"/>
                    <a:pt x="333469" y="758388"/>
                  </a:cubicBezTo>
                  <a:cubicBezTo>
                    <a:pt x="333469" y="775163"/>
                    <a:pt x="347068" y="788762"/>
                    <a:pt x="363843" y="788762"/>
                  </a:cubicBezTo>
                  <a:cubicBezTo>
                    <a:pt x="380618" y="788762"/>
                    <a:pt x="394217" y="775163"/>
                    <a:pt x="394217" y="758388"/>
                  </a:cubicBezTo>
                  <a:lnTo>
                    <a:pt x="394217" y="27653"/>
                  </a:lnTo>
                  <a:lnTo>
                    <a:pt x="402177" y="8435"/>
                  </a:lnTo>
                  <a:cubicBezTo>
                    <a:pt x="407389" y="3224"/>
                    <a:pt x="414589" y="0"/>
                    <a:pt x="422542" y="0"/>
                  </a:cubicBezTo>
                  <a:cubicBezTo>
                    <a:pt x="438448" y="0"/>
                    <a:pt x="451342" y="12894"/>
                    <a:pt x="451342" y="28800"/>
                  </a:cubicBezTo>
                  <a:lnTo>
                    <a:pt x="489226" y="1094702"/>
                  </a:lnTo>
                  <a:cubicBezTo>
                    <a:pt x="489647" y="1154329"/>
                    <a:pt x="371582" y="1296382"/>
                    <a:pt x="312760" y="1397222"/>
                  </a:cubicBezTo>
                  <a:lnTo>
                    <a:pt x="176520" y="1397222"/>
                  </a:lnTo>
                  <a:cubicBezTo>
                    <a:pt x="117698" y="1296382"/>
                    <a:pt x="-2942" y="1149177"/>
                    <a:pt x="54" y="1094702"/>
                  </a:cubicBezTo>
                  <a:lnTo>
                    <a:pt x="44193" y="28800"/>
                  </a:lnTo>
                  <a:cubicBezTo>
                    <a:pt x="44193" y="12894"/>
                    <a:pt x="57087" y="0"/>
                    <a:pt x="72993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2" name="그룹 24">
            <a:extLst>
              <a:ext uri="{FF2B5EF4-FFF2-40B4-BE49-F238E27FC236}">
                <a16:creationId xmlns:a16="http://schemas.microsoft.com/office/drawing/2014/main" id="{CE7958B9-9287-6DA3-2FB3-0E8468921C68}"/>
              </a:ext>
            </a:extLst>
          </p:cNvPr>
          <p:cNvGrpSpPr>
            <a:grpSpLocks noChangeAspect="1"/>
          </p:cNvGrpSpPr>
          <p:nvPr/>
        </p:nvGrpSpPr>
        <p:grpSpPr>
          <a:xfrm rot="10800000">
            <a:off x="7403750" y="4029477"/>
            <a:ext cx="90648" cy="866049"/>
            <a:chOff x="10476289" y="295274"/>
            <a:chExt cx="567208" cy="6132431"/>
          </a:xfrm>
          <a:solidFill>
            <a:schemeClr val="bg1"/>
          </a:solidFill>
          <a:effectLst/>
        </p:grpSpPr>
        <p:grpSp>
          <p:nvGrpSpPr>
            <p:cNvPr id="293" name="그룹 25">
              <a:extLst>
                <a:ext uri="{FF2B5EF4-FFF2-40B4-BE49-F238E27FC236}">
                  <a16:creationId xmlns:a16="http://schemas.microsoft.com/office/drawing/2014/main" id="{B587C78C-DAF1-A97E-AFA6-3133204262D6}"/>
                </a:ext>
              </a:extLst>
            </p:cNvPr>
            <p:cNvGrpSpPr/>
            <p:nvPr/>
          </p:nvGrpSpPr>
          <p:grpSpPr>
            <a:xfrm>
              <a:off x="10690849" y="3203663"/>
              <a:ext cx="352648" cy="3224042"/>
              <a:chOff x="3737748" y="3214934"/>
              <a:chExt cx="352648" cy="3224042"/>
            </a:xfrm>
            <a:grpFill/>
          </p:grpSpPr>
          <p:sp>
            <p:nvSpPr>
              <p:cNvPr id="295" name="사다리꼴 27">
                <a:extLst>
                  <a:ext uri="{FF2B5EF4-FFF2-40B4-BE49-F238E27FC236}">
                    <a16:creationId xmlns:a16="http://schemas.microsoft.com/office/drawing/2014/main" id="{A18B4384-B844-CBDD-CD4C-8A4592530EF8}"/>
                  </a:ext>
                </a:extLst>
              </p:cNvPr>
              <p:cNvSpPr/>
              <p:nvPr/>
            </p:nvSpPr>
            <p:spPr>
              <a:xfrm>
                <a:off x="3737748" y="3214934"/>
                <a:ext cx="352648" cy="3044392"/>
              </a:xfrm>
              <a:prstGeom prst="trapezoid">
                <a:avLst>
                  <a:gd name="adj" fmla="val 1720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6" name="타원 28">
                <a:extLst>
                  <a:ext uri="{FF2B5EF4-FFF2-40B4-BE49-F238E27FC236}">
                    <a16:creationId xmlns:a16="http://schemas.microsoft.com/office/drawing/2014/main" id="{3B4CE71C-5C46-1202-2C4A-7CF582711735}"/>
                  </a:ext>
                </a:extLst>
              </p:cNvPr>
              <p:cNvSpPr/>
              <p:nvPr/>
            </p:nvSpPr>
            <p:spPr>
              <a:xfrm>
                <a:off x="3737748" y="6086328"/>
                <a:ext cx="352648" cy="35264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94" name="자유형: 도형 26">
              <a:extLst>
                <a:ext uri="{FF2B5EF4-FFF2-40B4-BE49-F238E27FC236}">
                  <a16:creationId xmlns:a16="http://schemas.microsoft.com/office/drawing/2014/main" id="{AB00163E-ECA0-CE2D-44C9-A4F19F38754E}"/>
                </a:ext>
              </a:extLst>
            </p:cNvPr>
            <p:cNvSpPr/>
            <p:nvPr/>
          </p:nvSpPr>
          <p:spPr>
            <a:xfrm>
              <a:off x="10476289" y="295274"/>
              <a:ext cx="533238" cy="2908390"/>
            </a:xfrm>
            <a:custGeom>
              <a:avLst/>
              <a:gdLst>
                <a:gd name="connsiteX0" fmla="*/ 400050 w 428625"/>
                <a:gd name="connsiteY0" fmla="*/ 3267075 h 3267075"/>
                <a:gd name="connsiteX1" fmla="*/ 0 w 428625"/>
                <a:gd name="connsiteY1" fmla="*/ 3219450 h 3267075"/>
                <a:gd name="connsiteX2" fmla="*/ 428625 w 428625"/>
                <a:gd name="connsiteY2" fmla="*/ 0 h 3267075"/>
                <a:gd name="connsiteX3" fmla="*/ 400050 w 428625"/>
                <a:gd name="connsiteY3" fmla="*/ 3267075 h 3267075"/>
                <a:gd name="connsiteX0" fmla="*/ 400050 w 428625"/>
                <a:gd name="connsiteY0" fmla="*/ 3267940 h 3267940"/>
                <a:gd name="connsiteX1" fmla="*/ 0 w 428625"/>
                <a:gd name="connsiteY1" fmla="*/ 3220315 h 3267940"/>
                <a:gd name="connsiteX2" fmla="*/ 428625 w 428625"/>
                <a:gd name="connsiteY2" fmla="*/ 865 h 3267940"/>
                <a:gd name="connsiteX3" fmla="*/ 400050 w 428625"/>
                <a:gd name="connsiteY3" fmla="*/ 3267940 h 3267940"/>
                <a:gd name="connsiteX0" fmla="*/ 409575 w 438150"/>
                <a:gd name="connsiteY0" fmla="*/ 3267920 h 3277445"/>
                <a:gd name="connsiteX1" fmla="*/ 0 w 438150"/>
                <a:gd name="connsiteY1" fmla="*/ 3277445 h 3277445"/>
                <a:gd name="connsiteX2" fmla="*/ 438150 w 438150"/>
                <a:gd name="connsiteY2" fmla="*/ 845 h 3277445"/>
                <a:gd name="connsiteX3" fmla="*/ 409575 w 438150"/>
                <a:gd name="connsiteY3" fmla="*/ 3267920 h 3277445"/>
                <a:gd name="connsiteX0" fmla="*/ 420864 w 449439"/>
                <a:gd name="connsiteY0" fmla="*/ 3267824 h 3277349"/>
                <a:gd name="connsiteX1" fmla="*/ 11289 w 449439"/>
                <a:gd name="connsiteY1" fmla="*/ 3277349 h 3277349"/>
                <a:gd name="connsiteX2" fmla="*/ 449439 w 449439"/>
                <a:gd name="connsiteY2" fmla="*/ 749 h 3277349"/>
                <a:gd name="connsiteX3" fmla="*/ 420864 w 449439"/>
                <a:gd name="connsiteY3" fmla="*/ 3267824 h 3277349"/>
                <a:gd name="connsiteX0" fmla="*/ 426865 w 455440"/>
                <a:gd name="connsiteY0" fmla="*/ 3268012 h 3277537"/>
                <a:gd name="connsiteX1" fmla="*/ 17290 w 455440"/>
                <a:gd name="connsiteY1" fmla="*/ 3277537 h 3277537"/>
                <a:gd name="connsiteX2" fmla="*/ 455440 w 455440"/>
                <a:gd name="connsiteY2" fmla="*/ 937 h 3277537"/>
                <a:gd name="connsiteX3" fmla="*/ 426865 w 455440"/>
                <a:gd name="connsiteY3" fmla="*/ 3268012 h 3277537"/>
                <a:gd name="connsiteX0" fmla="*/ 420865 w 449440"/>
                <a:gd name="connsiteY0" fmla="*/ 3268029 h 3277554"/>
                <a:gd name="connsiteX1" fmla="*/ 11290 w 449440"/>
                <a:gd name="connsiteY1" fmla="*/ 3277554 h 3277554"/>
                <a:gd name="connsiteX2" fmla="*/ 449440 w 449440"/>
                <a:gd name="connsiteY2" fmla="*/ 954 h 3277554"/>
                <a:gd name="connsiteX3" fmla="*/ 420865 w 449440"/>
                <a:gd name="connsiteY3" fmla="*/ 3268029 h 3277554"/>
                <a:gd name="connsiteX0" fmla="*/ 458965 w 458965"/>
                <a:gd name="connsiteY0" fmla="*/ 3258504 h 3277554"/>
                <a:gd name="connsiteX1" fmla="*/ 11290 w 458965"/>
                <a:gd name="connsiteY1" fmla="*/ 3277554 h 3277554"/>
                <a:gd name="connsiteX2" fmla="*/ 449440 w 458965"/>
                <a:gd name="connsiteY2" fmla="*/ 954 h 3277554"/>
                <a:gd name="connsiteX3" fmla="*/ 458965 w 458965"/>
                <a:gd name="connsiteY3" fmla="*/ 3258504 h 3277554"/>
                <a:gd name="connsiteX0" fmla="*/ 458965 w 468741"/>
                <a:gd name="connsiteY0" fmla="*/ 3258504 h 3277554"/>
                <a:gd name="connsiteX1" fmla="*/ 11290 w 468741"/>
                <a:gd name="connsiteY1" fmla="*/ 3277554 h 3277554"/>
                <a:gd name="connsiteX2" fmla="*/ 449440 w 468741"/>
                <a:gd name="connsiteY2" fmla="*/ 954 h 3277554"/>
                <a:gd name="connsiteX3" fmla="*/ 458965 w 468741"/>
                <a:gd name="connsiteY3" fmla="*/ 3258504 h 3277554"/>
                <a:gd name="connsiteX0" fmla="*/ 458965 w 475898"/>
                <a:gd name="connsiteY0" fmla="*/ 3258504 h 3277554"/>
                <a:gd name="connsiteX1" fmla="*/ 11290 w 475898"/>
                <a:gd name="connsiteY1" fmla="*/ 3277554 h 3277554"/>
                <a:gd name="connsiteX2" fmla="*/ 449440 w 475898"/>
                <a:gd name="connsiteY2" fmla="*/ 954 h 3277554"/>
                <a:gd name="connsiteX3" fmla="*/ 458965 w 475898"/>
                <a:gd name="connsiteY3" fmla="*/ 3258504 h 3277554"/>
                <a:gd name="connsiteX0" fmla="*/ 460407 w 477340"/>
                <a:gd name="connsiteY0" fmla="*/ 3258186 h 3277236"/>
                <a:gd name="connsiteX1" fmla="*/ 12732 w 477340"/>
                <a:gd name="connsiteY1" fmla="*/ 3277236 h 3277236"/>
                <a:gd name="connsiteX2" fmla="*/ 450882 w 477340"/>
                <a:gd name="connsiteY2" fmla="*/ 636 h 3277236"/>
                <a:gd name="connsiteX3" fmla="*/ 460407 w 477340"/>
                <a:gd name="connsiteY3" fmla="*/ 3258186 h 3277236"/>
                <a:gd name="connsiteX0" fmla="*/ 487474 w 504407"/>
                <a:gd name="connsiteY0" fmla="*/ 3258194 h 3258194"/>
                <a:gd name="connsiteX1" fmla="*/ 11224 w 504407"/>
                <a:gd name="connsiteY1" fmla="*/ 3248669 h 3258194"/>
                <a:gd name="connsiteX2" fmla="*/ 477949 w 504407"/>
                <a:gd name="connsiteY2" fmla="*/ 644 h 3258194"/>
                <a:gd name="connsiteX3" fmla="*/ 487474 w 504407"/>
                <a:gd name="connsiteY3" fmla="*/ 3258194 h 3258194"/>
                <a:gd name="connsiteX0" fmla="*/ 487474 w 504407"/>
                <a:gd name="connsiteY0" fmla="*/ 3258194 h 3285812"/>
                <a:gd name="connsiteX1" fmla="*/ 11224 w 504407"/>
                <a:gd name="connsiteY1" fmla="*/ 3248669 h 3285812"/>
                <a:gd name="connsiteX2" fmla="*/ 477949 w 504407"/>
                <a:gd name="connsiteY2" fmla="*/ 644 h 3285812"/>
                <a:gd name="connsiteX3" fmla="*/ 487474 w 504407"/>
                <a:gd name="connsiteY3" fmla="*/ 3258194 h 3285812"/>
                <a:gd name="connsiteX0" fmla="*/ 487474 w 504407"/>
                <a:gd name="connsiteY0" fmla="*/ 3258194 h 3277380"/>
                <a:gd name="connsiteX1" fmla="*/ 11224 w 504407"/>
                <a:gd name="connsiteY1" fmla="*/ 3248669 h 3277380"/>
                <a:gd name="connsiteX2" fmla="*/ 477949 w 504407"/>
                <a:gd name="connsiteY2" fmla="*/ 644 h 3277380"/>
                <a:gd name="connsiteX3" fmla="*/ 487474 w 504407"/>
                <a:gd name="connsiteY3" fmla="*/ 3258194 h 3277380"/>
                <a:gd name="connsiteX0" fmla="*/ 477949 w 499445"/>
                <a:gd name="connsiteY0" fmla="*/ 3315344 h 3315344"/>
                <a:gd name="connsiteX1" fmla="*/ 11224 w 499445"/>
                <a:gd name="connsiteY1" fmla="*/ 3248669 h 3315344"/>
                <a:gd name="connsiteX2" fmla="*/ 477949 w 499445"/>
                <a:gd name="connsiteY2" fmla="*/ 644 h 3315344"/>
                <a:gd name="connsiteX3" fmla="*/ 477949 w 499445"/>
                <a:gd name="connsiteY3" fmla="*/ 3315344 h 3315344"/>
                <a:gd name="connsiteX0" fmla="*/ 514484 w 535980"/>
                <a:gd name="connsiteY0" fmla="*/ 3315342 h 3315342"/>
                <a:gd name="connsiteX1" fmla="*/ 9659 w 535980"/>
                <a:gd name="connsiteY1" fmla="*/ 3258192 h 3315342"/>
                <a:gd name="connsiteX2" fmla="*/ 514484 w 535980"/>
                <a:gd name="connsiteY2" fmla="*/ 642 h 3315342"/>
                <a:gd name="connsiteX3" fmla="*/ 514484 w 535980"/>
                <a:gd name="connsiteY3" fmla="*/ 3315342 h 3315342"/>
                <a:gd name="connsiteX0" fmla="*/ 514484 w 535980"/>
                <a:gd name="connsiteY0" fmla="*/ 3315342 h 3315342"/>
                <a:gd name="connsiteX1" fmla="*/ 9659 w 535980"/>
                <a:gd name="connsiteY1" fmla="*/ 3258192 h 3315342"/>
                <a:gd name="connsiteX2" fmla="*/ 514484 w 535980"/>
                <a:gd name="connsiteY2" fmla="*/ 642 h 3315342"/>
                <a:gd name="connsiteX3" fmla="*/ 514484 w 535980"/>
                <a:gd name="connsiteY3" fmla="*/ 3315342 h 3315342"/>
                <a:gd name="connsiteX0" fmla="*/ 504959 w 532163"/>
                <a:gd name="connsiteY0" fmla="*/ 3267717 h 3278507"/>
                <a:gd name="connsiteX1" fmla="*/ 9659 w 532163"/>
                <a:gd name="connsiteY1" fmla="*/ 3258192 h 3278507"/>
                <a:gd name="connsiteX2" fmla="*/ 514484 w 532163"/>
                <a:gd name="connsiteY2" fmla="*/ 642 h 3278507"/>
                <a:gd name="connsiteX3" fmla="*/ 504959 w 532163"/>
                <a:gd name="connsiteY3" fmla="*/ 3267717 h 3278507"/>
                <a:gd name="connsiteX0" fmla="*/ 504322 w 545560"/>
                <a:gd name="connsiteY0" fmla="*/ 3067764 h 3078554"/>
                <a:gd name="connsiteX1" fmla="*/ 9022 w 545560"/>
                <a:gd name="connsiteY1" fmla="*/ 3058239 h 3078554"/>
                <a:gd name="connsiteX2" fmla="*/ 532897 w 545560"/>
                <a:gd name="connsiteY2" fmla="*/ 714 h 3078554"/>
                <a:gd name="connsiteX3" fmla="*/ 504322 w 545560"/>
                <a:gd name="connsiteY3" fmla="*/ 3067764 h 3078554"/>
                <a:gd name="connsiteX0" fmla="*/ 504959 w 532163"/>
                <a:gd name="connsiteY0" fmla="*/ 3086805 h 3097595"/>
                <a:gd name="connsiteX1" fmla="*/ 9659 w 532163"/>
                <a:gd name="connsiteY1" fmla="*/ 3077280 h 3097595"/>
                <a:gd name="connsiteX2" fmla="*/ 514484 w 532163"/>
                <a:gd name="connsiteY2" fmla="*/ 705 h 3097595"/>
                <a:gd name="connsiteX3" fmla="*/ 504959 w 532163"/>
                <a:gd name="connsiteY3" fmla="*/ 3086805 h 3097595"/>
                <a:gd name="connsiteX0" fmla="*/ 506034 w 533238"/>
                <a:gd name="connsiteY0" fmla="*/ 3086100 h 3096890"/>
                <a:gd name="connsiteX1" fmla="*/ 10734 w 533238"/>
                <a:gd name="connsiteY1" fmla="*/ 3076575 h 3096890"/>
                <a:gd name="connsiteX2" fmla="*/ 515559 w 533238"/>
                <a:gd name="connsiteY2" fmla="*/ 0 h 3096890"/>
                <a:gd name="connsiteX3" fmla="*/ 506034 w 533238"/>
                <a:gd name="connsiteY3" fmla="*/ 3086100 h 3096890"/>
                <a:gd name="connsiteX0" fmla="*/ 506034 w 533238"/>
                <a:gd name="connsiteY0" fmla="*/ 3086100 h 3088655"/>
                <a:gd name="connsiteX1" fmla="*/ 10734 w 533238"/>
                <a:gd name="connsiteY1" fmla="*/ 3076575 h 3088655"/>
                <a:gd name="connsiteX2" fmla="*/ 515559 w 533238"/>
                <a:gd name="connsiteY2" fmla="*/ 0 h 3088655"/>
                <a:gd name="connsiteX3" fmla="*/ 506034 w 533238"/>
                <a:gd name="connsiteY3" fmla="*/ 3086100 h 3088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3238" h="3088655">
                  <a:moveTo>
                    <a:pt x="506034" y="3086100"/>
                  </a:moveTo>
                  <a:cubicBezTo>
                    <a:pt x="347284" y="3082925"/>
                    <a:pt x="159959" y="3098800"/>
                    <a:pt x="10734" y="3076575"/>
                  </a:cubicBezTo>
                  <a:cubicBezTo>
                    <a:pt x="-46416" y="1736725"/>
                    <a:pt x="125034" y="15875"/>
                    <a:pt x="515559" y="0"/>
                  </a:cubicBezTo>
                  <a:cubicBezTo>
                    <a:pt x="547309" y="9525"/>
                    <a:pt x="531434" y="1943100"/>
                    <a:pt x="506034" y="308610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97" name="그룹 119">
            <a:extLst>
              <a:ext uri="{FF2B5EF4-FFF2-40B4-BE49-F238E27FC236}">
                <a16:creationId xmlns:a16="http://schemas.microsoft.com/office/drawing/2014/main" id="{BF99A00E-9820-C33D-1AD3-8A22BE6732A4}"/>
              </a:ext>
            </a:extLst>
          </p:cNvPr>
          <p:cNvGrpSpPr>
            <a:grpSpLocks noChangeAspect="1"/>
          </p:cNvGrpSpPr>
          <p:nvPr/>
        </p:nvGrpSpPr>
        <p:grpSpPr>
          <a:xfrm rot="10800000">
            <a:off x="7631392" y="4004815"/>
            <a:ext cx="239762" cy="914481"/>
            <a:chOff x="4241914" y="2176670"/>
            <a:chExt cx="1118390" cy="5010230"/>
          </a:xfrm>
          <a:solidFill>
            <a:schemeClr val="bg1"/>
          </a:solidFill>
          <a:effectLst/>
        </p:grpSpPr>
        <p:sp>
          <p:nvSpPr>
            <p:cNvPr id="298" name="타원 55">
              <a:extLst>
                <a:ext uri="{FF2B5EF4-FFF2-40B4-BE49-F238E27FC236}">
                  <a16:creationId xmlns:a16="http://schemas.microsoft.com/office/drawing/2014/main" id="{293B46DF-7A8E-A930-9627-28DD79ED6F37}"/>
                </a:ext>
              </a:extLst>
            </p:cNvPr>
            <p:cNvSpPr/>
            <p:nvPr/>
          </p:nvSpPr>
          <p:spPr>
            <a:xfrm>
              <a:off x="4241914" y="2176670"/>
              <a:ext cx="1118390" cy="1811875"/>
            </a:xfrm>
            <a:custGeom>
              <a:avLst/>
              <a:gdLst>
                <a:gd name="connsiteX0" fmla="*/ 0 w 1173877"/>
                <a:gd name="connsiteY0" fmla="*/ 586939 h 1173877"/>
                <a:gd name="connsiteX1" fmla="*/ 586939 w 1173877"/>
                <a:gd name="connsiteY1" fmla="*/ 0 h 1173877"/>
                <a:gd name="connsiteX2" fmla="*/ 1173878 w 1173877"/>
                <a:gd name="connsiteY2" fmla="*/ 586939 h 1173877"/>
                <a:gd name="connsiteX3" fmla="*/ 586939 w 1173877"/>
                <a:gd name="connsiteY3" fmla="*/ 1173878 h 1173877"/>
                <a:gd name="connsiteX4" fmla="*/ 0 w 1173877"/>
                <a:gd name="connsiteY4" fmla="*/ 586939 h 1173877"/>
                <a:gd name="connsiteX0" fmla="*/ 41 w 1173919"/>
                <a:gd name="connsiteY0" fmla="*/ 932720 h 1519659"/>
                <a:gd name="connsiteX1" fmla="*/ 610033 w 1173919"/>
                <a:gd name="connsiteY1" fmla="*/ 0 h 1519659"/>
                <a:gd name="connsiteX2" fmla="*/ 1173919 w 1173919"/>
                <a:gd name="connsiteY2" fmla="*/ 932720 h 1519659"/>
                <a:gd name="connsiteX3" fmla="*/ 586980 w 1173919"/>
                <a:gd name="connsiteY3" fmla="*/ 1519659 h 1519659"/>
                <a:gd name="connsiteX4" fmla="*/ 41 w 1173919"/>
                <a:gd name="connsiteY4" fmla="*/ 932720 h 1519659"/>
                <a:gd name="connsiteX0" fmla="*/ 74 w 1173952"/>
                <a:gd name="connsiteY0" fmla="*/ 932720 h 1842389"/>
                <a:gd name="connsiteX1" fmla="*/ 610066 w 1173952"/>
                <a:gd name="connsiteY1" fmla="*/ 0 h 1842389"/>
                <a:gd name="connsiteX2" fmla="*/ 1173952 w 1173952"/>
                <a:gd name="connsiteY2" fmla="*/ 932720 h 1842389"/>
                <a:gd name="connsiteX3" fmla="*/ 579329 w 1173952"/>
                <a:gd name="connsiteY3" fmla="*/ 1842389 h 1842389"/>
                <a:gd name="connsiteX4" fmla="*/ 74 w 1173952"/>
                <a:gd name="connsiteY4" fmla="*/ 932720 h 1842389"/>
                <a:gd name="connsiteX0" fmla="*/ 17 w 1173895"/>
                <a:gd name="connsiteY0" fmla="*/ 932720 h 1842389"/>
                <a:gd name="connsiteX1" fmla="*/ 610009 w 1173895"/>
                <a:gd name="connsiteY1" fmla="*/ 0 h 1842389"/>
                <a:gd name="connsiteX2" fmla="*/ 1173895 w 1173895"/>
                <a:gd name="connsiteY2" fmla="*/ 932720 h 1842389"/>
                <a:gd name="connsiteX3" fmla="*/ 579272 w 1173895"/>
                <a:gd name="connsiteY3" fmla="*/ 1842389 h 1842389"/>
                <a:gd name="connsiteX4" fmla="*/ 17 w 1173895"/>
                <a:gd name="connsiteY4" fmla="*/ 932720 h 1842389"/>
                <a:gd name="connsiteX0" fmla="*/ 756 w 1174634"/>
                <a:gd name="connsiteY0" fmla="*/ 932720 h 1842389"/>
                <a:gd name="connsiteX1" fmla="*/ 610748 w 1174634"/>
                <a:gd name="connsiteY1" fmla="*/ 0 h 1842389"/>
                <a:gd name="connsiteX2" fmla="*/ 1174634 w 1174634"/>
                <a:gd name="connsiteY2" fmla="*/ 932720 h 1842389"/>
                <a:gd name="connsiteX3" fmla="*/ 580011 w 1174634"/>
                <a:gd name="connsiteY3" fmla="*/ 1842389 h 1842389"/>
                <a:gd name="connsiteX4" fmla="*/ 756 w 1174634"/>
                <a:gd name="connsiteY4" fmla="*/ 932720 h 1842389"/>
                <a:gd name="connsiteX0" fmla="*/ 756 w 1174634"/>
                <a:gd name="connsiteY0" fmla="*/ 932720 h 1842389"/>
                <a:gd name="connsiteX1" fmla="*/ 610748 w 1174634"/>
                <a:gd name="connsiteY1" fmla="*/ 0 h 1842389"/>
                <a:gd name="connsiteX2" fmla="*/ 1174634 w 1174634"/>
                <a:gd name="connsiteY2" fmla="*/ 932720 h 1842389"/>
                <a:gd name="connsiteX3" fmla="*/ 580011 w 1174634"/>
                <a:gd name="connsiteY3" fmla="*/ 1842389 h 1842389"/>
                <a:gd name="connsiteX4" fmla="*/ 756 w 1174634"/>
                <a:gd name="connsiteY4" fmla="*/ 932720 h 1842389"/>
                <a:gd name="connsiteX0" fmla="*/ 542 w 1174420"/>
                <a:gd name="connsiteY0" fmla="*/ 932720 h 1842389"/>
                <a:gd name="connsiteX1" fmla="*/ 610534 w 1174420"/>
                <a:gd name="connsiteY1" fmla="*/ 0 h 1842389"/>
                <a:gd name="connsiteX2" fmla="*/ 1174420 w 1174420"/>
                <a:gd name="connsiteY2" fmla="*/ 932720 h 1842389"/>
                <a:gd name="connsiteX3" fmla="*/ 579797 w 1174420"/>
                <a:gd name="connsiteY3" fmla="*/ 1842389 h 1842389"/>
                <a:gd name="connsiteX4" fmla="*/ 542 w 1174420"/>
                <a:gd name="connsiteY4" fmla="*/ 932720 h 1842389"/>
                <a:gd name="connsiteX0" fmla="*/ 542 w 1174420"/>
                <a:gd name="connsiteY0" fmla="*/ 932720 h 1842389"/>
                <a:gd name="connsiteX1" fmla="*/ 610534 w 1174420"/>
                <a:gd name="connsiteY1" fmla="*/ 0 h 1842389"/>
                <a:gd name="connsiteX2" fmla="*/ 1174420 w 1174420"/>
                <a:gd name="connsiteY2" fmla="*/ 932720 h 1842389"/>
                <a:gd name="connsiteX3" fmla="*/ 579797 w 1174420"/>
                <a:gd name="connsiteY3" fmla="*/ 1842389 h 1842389"/>
                <a:gd name="connsiteX4" fmla="*/ 542 w 1174420"/>
                <a:gd name="connsiteY4" fmla="*/ 932720 h 1842389"/>
                <a:gd name="connsiteX0" fmla="*/ 542 w 1175985"/>
                <a:gd name="connsiteY0" fmla="*/ 932720 h 1842389"/>
                <a:gd name="connsiteX1" fmla="*/ 610534 w 1175985"/>
                <a:gd name="connsiteY1" fmla="*/ 0 h 1842389"/>
                <a:gd name="connsiteX2" fmla="*/ 1174420 w 1175985"/>
                <a:gd name="connsiteY2" fmla="*/ 932720 h 1842389"/>
                <a:gd name="connsiteX3" fmla="*/ 579797 w 1175985"/>
                <a:gd name="connsiteY3" fmla="*/ 1842389 h 1842389"/>
                <a:gd name="connsiteX4" fmla="*/ 542 w 1175985"/>
                <a:gd name="connsiteY4" fmla="*/ 932720 h 1842389"/>
                <a:gd name="connsiteX0" fmla="*/ 542 w 1175985"/>
                <a:gd name="connsiteY0" fmla="*/ 932720 h 1842389"/>
                <a:gd name="connsiteX1" fmla="*/ 610534 w 1175985"/>
                <a:gd name="connsiteY1" fmla="*/ 0 h 1842389"/>
                <a:gd name="connsiteX2" fmla="*/ 1174420 w 1175985"/>
                <a:gd name="connsiteY2" fmla="*/ 932720 h 1842389"/>
                <a:gd name="connsiteX3" fmla="*/ 579797 w 1175985"/>
                <a:gd name="connsiteY3" fmla="*/ 1842389 h 1842389"/>
                <a:gd name="connsiteX4" fmla="*/ 542 w 1175985"/>
                <a:gd name="connsiteY4" fmla="*/ 932720 h 1842389"/>
                <a:gd name="connsiteX0" fmla="*/ 542 w 1174536"/>
                <a:gd name="connsiteY0" fmla="*/ 932720 h 1842389"/>
                <a:gd name="connsiteX1" fmla="*/ 610534 w 1174536"/>
                <a:gd name="connsiteY1" fmla="*/ 0 h 1842389"/>
                <a:gd name="connsiteX2" fmla="*/ 1174420 w 1174536"/>
                <a:gd name="connsiteY2" fmla="*/ 932720 h 1842389"/>
                <a:gd name="connsiteX3" fmla="*/ 579797 w 1174536"/>
                <a:gd name="connsiteY3" fmla="*/ 1842389 h 1842389"/>
                <a:gd name="connsiteX4" fmla="*/ 542 w 1174536"/>
                <a:gd name="connsiteY4" fmla="*/ 932720 h 1842389"/>
                <a:gd name="connsiteX0" fmla="*/ 574 w 1143830"/>
                <a:gd name="connsiteY0" fmla="*/ 932720 h 1842389"/>
                <a:gd name="connsiteX1" fmla="*/ 579830 w 1143830"/>
                <a:gd name="connsiteY1" fmla="*/ 0 h 1842389"/>
                <a:gd name="connsiteX2" fmla="*/ 1143716 w 1143830"/>
                <a:gd name="connsiteY2" fmla="*/ 932720 h 1842389"/>
                <a:gd name="connsiteX3" fmla="*/ 549093 w 1143830"/>
                <a:gd name="connsiteY3" fmla="*/ 1842389 h 1842389"/>
                <a:gd name="connsiteX4" fmla="*/ 574 w 1143830"/>
                <a:gd name="connsiteY4" fmla="*/ 932720 h 1842389"/>
                <a:gd name="connsiteX0" fmla="*/ 574 w 1143830"/>
                <a:gd name="connsiteY0" fmla="*/ 932720 h 1842389"/>
                <a:gd name="connsiteX1" fmla="*/ 579830 w 1143830"/>
                <a:gd name="connsiteY1" fmla="*/ 0 h 1842389"/>
                <a:gd name="connsiteX2" fmla="*/ 1143716 w 1143830"/>
                <a:gd name="connsiteY2" fmla="*/ 932720 h 1842389"/>
                <a:gd name="connsiteX3" fmla="*/ 549093 w 1143830"/>
                <a:gd name="connsiteY3" fmla="*/ 1842389 h 1842389"/>
                <a:gd name="connsiteX4" fmla="*/ 574 w 1143830"/>
                <a:gd name="connsiteY4" fmla="*/ 932720 h 1842389"/>
                <a:gd name="connsiteX0" fmla="*/ 872 w 1144196"/>
                <a:gd name="connsiteY0" fmla="*/ 932720 h 1842389"/>
                <a:gd name="connsiteX1" fmla="*/ 580128 w 1144196"/>
                <a:gd name="connsiteY1" fmla="*/ 0 h 1842389"/>
                <a:gd name="connsiteX2" fmla="*/ 1144014 w 1144196"/>
                <a:gd name="connsiteY2" fmla="*/ 932720 h 1842389"/>
                <a:gd name="connsiteX3" fmla="*/ 549391 w 1144196"/>
                <a:gd name="connsiteY3" fmla="*/ 1842389 h 1842389"/>
                <a:gd name="connsiteX4" fmla="*/ 872 w 1144196"/>
                <a:gd name="connsiteY4" fmla="*/ 932720 h 1842389"/>
                <a:gd name="connsiteX0" fmla="*/ 574 w 1143830"/>
                <a:gd name="connsiteY0" fmla="*/ 932720 h 1842389"/>
                <a:gd name="connsiteX1" fmla="*/ 579830 w 1143830"/>
                <a:gd name="connsiteY1" fmla="*/ 0 h 1842389"/>
                <a:gd name="connsiteX2" fmla="*/ 1143716 w 1143830"/>
                <a:gd name="connsiteY2" fmla="*/ 932720 h 1842389"/>
                <a:gd name="connsiteX3" fmla="*/ 549093 w 1143830"/>
                <a:gd name="connsiteY3" fmla="*/ 1842389 h 1842389"/>
                <a:gd name="connsiteX4" fmla="*/ 574 w 1143830"/>
                <a:gd name="connsiteY4" fmla="*/ 932720 h 1842389"/>
                <a:gd name="connsiteX0" fmla="*/ 574 w 1144158"/>
                <a:gd name="connsiteY0" fmla="*/ 932720 h 1842389"/>
                <a:gd name="connsiteX1" fmla="*/ 579830 w 1144158"/>
                <a:gd name="connsiteY1" fmla="*/ 0 h 1842389"/>
                <a:gd name="connsiteX2" fmla="*/ 1143716 w 1144158"/>
                <a:gd name="connsiteY2" fmla="*/ 932720 h 1842389"/>
                <a:gd name="connsiteX3" fmla="*/ 549093 w 1144158"/>
                <a:gd name="connsiteY3" fmla="*/ 1842389 h 1842389"/>
                <a:gd name="connsiteX4" fmla="*/ 574 w 1144158"/>
                <a:gd name="connsiteY4" fmla="*/ 932720 h 1842389"/>
                <a:gd name="connsiteX0" fmla="*/ 574 w 1144158"/>
                <a:gd name="connsiteY0" fmla="*/ 932720 h 1842389"/>
                <a:gd name="connsiteX1" fmla="*/ 579830 w 1144158"/>
                <a:gd name="connsiteY1" fmla="*/ 0 h 1842389"/>
                <a:gd name="connsiteX2" fmla="*/ 1143716 w 1144158"/>
                <a:gd name="connsiteY2" fmla="*/ 932720 h 1842389"/>
                <a:gd name="connsiteX3" fmla="*/ 549093 w 1144158"/>
                <a:gd name="connsiteY3" fmla="*/ 1842389 h 1842389"/>
                <a:gd name="connsiteX4" fmla="*/ 574 w 1144158"/>
                <a:gd name="connsiteY4" fmla="*/ 932720 h 1842389"/>
                <a:gd name="connsiteX0" fmla="*/ 574 w 1143830"/>
                <a:gd name="connsiteY0" fmla="*/ 932720 h 1842389"/>
                <a:gd name="connsiteX1" fmla="*/ 579830 w 1143830"/>
                <a:gd name="connsiteY1" fmla="*/ 0 h 1842389"/>
                <a:gd name="connsiteX2" fmla="*/ 1143716 w 1143830"/>
                <a:gd name="connsiteY2" fmla="*/ 932720 h 1842389"/>
                <a:gd name="connsiteX3" fmla="*/ 549093 w 1143830"/>
                <a:gd name="connsiteY3" fmla="*/ 1842389 h 1842389"/>
                <a:gd name="connsiteX4" fmla="*/ 574 w 1143830"/>
                <a:gd name="connsiteY4" fmla="*/ 932720 h 1842389"/>
                <a:gd name="connsiteX0" fmla="*/ 573 w 1136147"/>
                <a:gd name="connsiteY0" fmla="*/ 932723 h 1842395"/>
                <a:gd name="connsiteX1" fmla="*/ 579829 w 1136147"/>
                <a:gd name="connsiteY1" fmla="*/ 3 h 1842395"/>
                <a:gd name="connsiteX2" fmla="*/ 1136031 w 1136147"/>
                <a:gd name="connsiteY2" fmla="*/ 925039 h 1842395"/>
                <a:gd name="connsiteX3" fmla="*/ 549092 w 1136147"/>
                <a:gd name="connsiteY3" fmla="*/ 1842392 h 1842395"/>
                <a:gd name="connsiteX4" fmla="*/ 573 w 1136147"/>
                <a:gd name="connsiteY4" fmla="*/ 932723 h 1842395"/>
                <a:gd name="connsiteX0" fmla="*/ 573 w 1136147"/>
                <a:gd name="connsiteY0" fmla="*/ 894353 h 1842497"/>
                <a:gd name="connsiteX1" fmla="*/ 579829 w 1136147"/>
                <a:gd name="connsiteY1" fmla="*/ 53 h 1842497"/>
                <a:gd name="connsiteX2" fmla="*/ 1136031 w 1136147"/>
                <a:gd name="connsiteY2" fmla="*/ 925089 h 1842497"/>
                <a:gd name="connsiteX3" fmla="*/ 549092 w 1136147"/>
                <a:gd name="connsiteY3" fmla="*/ 1842442 h 1842497"/>
                <a:gd name="connsiteX4" fmla="*/ 573 w 1136147"/>
                <a:gd name="connsiteY4" fmla="*/ 894353 h 1842497"/>
                <a:gd name="connsiteX0" fmla="*/ 573 w 1136147"/>
                <a:gd name="connsiteY0" fmla="*/ 894358 h 1842502"/>
                <a:gd name="connsiteX1" fmla="*/ 579829 w 1136147"/>
                <a:gd name="connsiteY1" fmla="*/ 58 h 1842502"/>
                <a:gd name="connsiteX2" fmla="*/ 1136031 w 1136147"/>
                <a:gd name="connsiteY2" fmla="*/ 925094 h 1842502"/>
                <a:gd name="connsiteX3" fmla="*/ 549092 w 1136147"/>
                <a:gd name="connsiteY3" fmla="*/ 1842447 h 1842502"/>
                <a:gd name="connsiteX4" fmla="*/ 573 w 1136147"/>
                <a:gd name="connsiteY4" fmla="*/ 894358 h 1842502"/>
                <a:gd name="connsiteX0" fmla="*/ 573 w 1136147"/>
                <a:gd name="connsiteY0" fmla="*/ 894362 h 1842506"/>
                <a:gd name="connsiteX1" fmla="*/ 579829 w 1136147"/>
                <a:gd name="connsiteY1" fmla="*/ 62 h 1842506"/>
                <a:gd name="connsiteX2" fmla="*/ 1136031 w 1136147"/>
                <a:gd name="connsiteY2" fmla="*/ 925098 h 1842506"/>
                <a:gd name="connsiteX3" fmla="*/ 549092 w 1136147"/>
                <a:gd name="connsiteY3" fmla="*/ 1842451 h 1842506"/>
                <a:gd name="connsiteX4" fmla="*/ 573 w 1136147"/>
                <a:gd name="connsiteY4" fmla="*/ 894362 h 1842506"/>
                <a:gd name="connsiteX0" fmla="*/ 573 w 1136031"/>
                <a:gd name="connsiteY0" fmla="*/ 894362 h 1842506"/>
                <a:gd name="connsiteX1" fmla="*/ 579829 w 1136031"/>
                <a:gd name="connsiteY1" fmla="*/ 62 h 1842506"/>
                <a:gd name="connsiteX2" fmla="*/ 1136031 w 1136031"/>
                <a:gd name="connsiteY2" fmla="*/ 925098 h 1842506"/>
                <a:gd name="connsiteX3" fmla="*/ 549092 w 1136031"/>
                <a:gd name="connsiteY3" fmla="*/ 1842451 h 1842506"/>
                <a:gd name="connsiteX4" fmla="*/ 573 w 1136031"/>
                <a:gd name="connsiteY4" fmla="*/ 894362 h 1842506"/>
                <a:gd name="connsiteX0" fmla="*/ 944 w 1136402"/>
                <a:gd name="connsiteY0" fmla="*/ 894362 h 1842506"/>
                <a:gd name="connsiteX1" fmla="*/ 580200 w 1136402"/>
                <a:gd name="connsiteY1" fmla="*/ 62 h 1842506"/>
                <a:gd name="connsiteX2" fmla="*/ 1136402 w 1136402"/>
                <a:gd name="connsiteY2" fmla="*/ 925098 h 1842506"/>
                <a:gd name="connsiteX3" fmla="*/ 549463 w 1136402"/>
                <a:gd name="connsiteY3" fmla="*/ 1842451 h 1842506"/>
                <a:gd name="connsiteX4" fmla="*/ 944 w 1136402"/>
                <a:gd name="connsiteY4" fmla="*/ 894362 h 1842506"/>
                <a:gd name="connsiteX0" fmla="*/ 1105 w 1136563"/>
                <a:gd name="connsiteY0" fmla="*/ 894362 h 1842506"/>
                <a:gd name="connsiteX1" fmla="*/ 580361 w 1136563"/>
                <a:gd name="connsiteY1" fmla="*/ 62 h 1842506"/>
                <a:gd name="connsiteX2" fmla="*/ 1136563 w 1136563"/>
                <a:gd name="connsiteY2" fmla="*/ 925098 h 1842506"/>
                <a:gd name="connsiteX3" fmla="*/ 549624 w 1136563"/>
                <a:gd name="connsiteY3" fmla="*/ 1842451 h 1842506"/>
                <a:gd name="connsiteX4" fmla="*/ 1105 w 1136563"/>
                <a:gd name="connsiteY4" fmla="*/ 894362 h 1842506"/>
                <a:gd name="connsiteX0" fmla="*/ 1105 w 1136563"/>
                <a:gd name="connsiteY0" fmla="*/ 894362 h 1842506"/>
                <a:gd name="connsiteX1" fmla="*/ 580361 w 1136563"/>
                <a:gd name="connsiteY1" fmla="*/ 62 h 1842506"/>
                <a:gd name="connsiteX2" fmla="*/ 1136563 w 1136563"/>
                <a:gd name="connsiteY2" fmla="*/ 925098 h 1842506"/>
                <a:gd name="connsiteX3" fmla="*/ 549624 w 1136563"/>
                <a:gd name="connsiteY3" fmla="*/ 1842451 h 1842506"/>
                <a:gd name="connsiteX4" fmla="*/ 1105 w 1136563"/>
                <a:gd name="connsiteY4" fmla="*/ 894362 h 1842506"/>
                <a:gd name="connsiteX0" fmla="*/ 530 w 1175493"/>
                <a:gd name="connsiteY0" fmla="*/ 904205 h 1842443"/>
                <a:gd name="connsiteX1" fmla="*/ 619291 w 1175493"/>
                <a:gd name="connsiteY1" fmla="*/ 29 h 1842443"/>
                <a:gd name="connsiteX2" fmla="*/ 1175493 w 1175493"/>
                <a:gd name="connsiteY2" fmla="*/ 925065 h 1842443"/>
                <a:gd name="connsiteX3" fmla="*/ 588554 w 1175493"/>
                <a:gd name="connsiteY3" fmla="*/ 1842418 h 1842443"/>
                <a:gd name="connsiteX4" fmla="*/ 530 w 1175493"/>
                <a:gd name="connsiteY4" fmla="*/ 904205 h 1842443"/>
                <a:gd name="connsiteX0" fmla="*/ 527 w 1155736"/>
                <a:gd name="connsiteY0" fmla="*/ 904205 h 1842443"/>
                <a:gd name="connsiteX1" fmla="*/ 619288 w 1155736"/>
                <a:gd name="connsiteY1" fmla="*/ 29 h 1842443"/>
                <a:gd name="connsiteX2" fmla="*/ 1155736 w 1155736"/>
                <a:gd name="connsiteY2" fmla="*/ 925065 h 1842443"/>
                <a:gd name="connsiteX3" fmla="*/ 588551 w 1155736"/>
                <a:gd name="connsiteY3" fmla="*/ 1842418 h 1842443"/>
                <a:gd name="connsiteX4" fmla="*/ 527 w 1155736"/>
                <a:gd name="connsiteY4" fmla="*/ 904205 h 1842443"/>
                <a:gd name="connsiteX0" fmla="*/ 620 w 1155829"/>
                <a:gd name="connsiteY0" fmla="*/ 904205 h 1842443"/>
                <a:gd name="connsiteX1" fmla="*/ 619381 w 1155829"/>
                <a:gd name="connsiteY1" fmla="*/ 29 h 1842443"/>
                <a:gd name="connsiteX2" fmla="*/ 1155829 w 1155829"/>
                <a:gd name="connsiteY2" fmla="*/ 925065 h 1842443"/>
                <a:gd name="connsiteX3" fmla="*/ 588644 w 1155829"/>
                <a:gd name="connsiteY3" fmla="*/ 1842418 h 1842443"/>
                <a:gd name="connsiteX4" fmla="*/ 620 w 1155829"/>
                <a:gd name="connsiteY4" fmla="*/ 904205 h 1842443"/>
                <a:gd name="connsiteX0" fmla="*/ 853 w 1156062"/>
                <a:gd name="connsiteY0" fmla="*/ 904570 h 1842808"/>
                <a:gd name="connsiteX1" fmla="*/ 619614 w 1156062"/>
                <a:gd name="connsiteY1" fmla="*/ 394 h 1842808"/>
                <a:gd name="connsiteX2" fmla="*/ 1156062 w 1156062"/>
                <a:gd name="connsiteY2" fmla="*/ 925430 h 1842808"/>
                <a:gd name="connsiteX3" fmla="*/ 588877 w 1156062"/>
                <a:gd name="connsiteY3" fmla="*/ 1842783 h 1842808"/>
                <a:gd name="connsiteX4" fmla="*/ 853 w 1156062"/>
                <a:gd name="connsiteY4" fmla="*/ 904570 h 1842808"/>
                <a:gd name="connsiteX0" fmla="*/ 949 w 1156158"/>
                <a:gd name="connsiteY0" fmla="*/ 904271 h 1842509"/>
                <a:gd name="connsiteX1" fmla="*/ 619710 w 1156158"/>
                <a:gd name="connsiteY1" fmla="*/ 95 h 1842509"/>
                <a:gd name="connsiteX2" fmla="*/ 1156158 w 1156158"/>
                <a:gd name="connsiteY2" fmla="*/ 925131 h 1842509"/>
                <a:gd name="connsiteX3" fmla="*/ 588973 w 1156158"/>
                <a:gd name="connsiteY3" fmla="*/ 1842484 h 1842509"/>
                <a:gd name="connsiteX4" fmla="*/ 949 w 1156158"/>
                <a:gd name="connsiteY4" fmla="*/ 904271 h 1842509"/>
                <a:gd name="connsiteX0" fmla="*/ 7 w 1155216"/>
                <a:gd name="connsiteY0" fmla="*/ 904270 h 1842508"/>
                <a:gd name="connsiteX1" fmla="*/ 599015 w 1155216"/>
                <a:gd name="connsiteY1" fmla="*/ 94 h 1842508"/>
                <a:gd name="connsiteX2" fmla="*/ 1155216 w 1155216"/>
                <a:gd name="connsiteY2" fmla="*/ 925130 h 1842508"/>
                <a:gd name="connsiteX3" fmla="*/ 588031 w 1155216"/>
                <a:gd name="connsiteY3" fmla="*/ 1842483 h 1842508"/>
                <a:gd name="connsiteX4" fmla="*/ 7 w 1155216"/>
                <a:gd name="connsiteY4" fmla="*/ 904270 h 1842508"/>
                <a:gd name="connsiteX0" fmla="*/ 7 w 1155216"/>
                <a:gd name="connsiteY0" fmla="*/ 904270 h 1842508"/>
                <a:gd name="connsiteX1" fmla="*/ 599015 w 1155216"/>
                <a:gd name="connsiteY1" fmla="*/ 94 h 1842508"/>
                <a:gd name="connsiteX2" fmla="*/ 1155216 w 1155216"/>
                <a:gd name="connsiteY2" fmla="*/ 925130 h 1842508"/>
                <a:gd name="connsiteX3" fmla="*/ 588031 w 1155216"/>
                <a:gd name="connsiteY3" fmla="*/ 1842483 h 1842508"/>
                <a:gd name="connsiteX4" fmla="*/ 7 w 1155216"/>
                <a:gd name="connsiteY4" fmla="*/ 904270 h 1842508"/>
                <a:gd name="connsiteX0" fmla="*/ 7 w 1155216"/>
                <a:gd name="connsiteY0" fmla="*/ 904270 h 1842508"/>
                <a:gd name="connsiteX1" fmla="*/ 599015 w 1155216"/>
                <a:gd name="connsiteY1" fmla="*/ 94 h 1842508"/>
                <a:gd name="connsiteX2" fmla="*/ 1155216 w 1155216"/>
                <a:gd name="connsiteY2" fmla="*/ 925130 h 1842508"/>
                <a:gd name="connsiteX3" fmla="*/ 588031 w 1155216"/>
                <a:gd name="connsiteY3" fmla="*/ 1842483 h 1842508"/>
                <a:gd name="connsiteX4" fmla="*/ 7 w 1155216"/>
                <a:gd name="connsiteY4" fmla="*/ 904270 h 1842508"/>
                <a:gd name="connsiteX0" fmla="*/ 8 w 1155217"/>
                <a:gd name="connsiteY0" fmla="*/ 904270 h 1842508"/>
                <a:gd name="connsiteX1" fmla="*/ 599016 w 1155217"/>
                <a:gd name="connsiteY1" fmla="*/ 94 h 1842508"/>
                <a:gd name="connsiteX2" fmla="*/ 1155217 w 1155217"/>
                <a:gd name="connsiteY2" fmla="*/ 925130 h 1842508"/>
                <a:gd name="connsiteX3" fmla="*/ 588032 w 1155217"/>
                <a:gd name="connsiteY3" fmla="*/ 1842483 h 1842508"/>
                <a:gd name="connsiteX4" fmla="*/ 8 w 1155217"/>
                <a:gd name="connsiteY4" fmla="*/ 904270 h 1842508"/>
                <a:gd name="connsiteX0" fmla="*/ 8 w 1155217"/>
                <a:gd name="connsiteY0" fmla="*/ 904270 h 1842508"/>
                <a:gd name="connsiteX1" fmla="*/ 599016 w 1155217"/>
                <a:gd name="connsiteY1" fmla="*/ 94 h 1842508"/>
                <a:gd name="connsiteX2" fmla="*/ 1155217 w 1155217"/>
                <a:gd name="connsiteY2" fmla="*/ 925130 h 1842508"/>
                <a:gd name="connsiteX3" fmla="*/ 588032 w 1155217"/>
                <a:gd name="connsiteY3" fmla="*/ 1842483 h 1842508"/>
                <a:gd name="connsiteX4" fmla="*/ 8 w 1155217"/>
                <a:gd name="connsiteY4" fmla="*/ 904270 h 1842508"/>
                <a:gd name="connsiteX0" fmla="*/ 184 w 1155393"/>
                <a:gd name="connsiteY0" fmla="*/ 904270 h 1842508"/>
                <a:gd name="connsiteX1" fmla="*/ 599192 w 1155393"/>
                <a:gd name="connsiteY1" fmla="*/ 94 h 1842508"/>
                <a:gd name="connsiteX2" fmla="*/ 1155393 w 1155393"/>
                <a:gd name="connsiteY2" fmla="*/ 925130 h 1842508"/>
                <a:gd name="connsiteX3" fmla="*/ 588208 w 1155393"/>
                <a:gd name="connsiteY3" fmla="*/ 1842483 h 1842508"/>
                <a:gd name="connsiteX4" fmla="*/ 184 w 1155393"/>
                <a:gd name="connsiteY4" fmla="*/ 904270 h 1842508"/>
                <a:gd name="connsiteX0" fmla="*/ 184 w 1155393"/>
                <a:gd name="connsiteY0" fmla="*/ 904240 h 1842478"/>
                <a:gd name="connsiteX1" fmla="*/ 599192 w 1155393"/>
                <a:gd name="connsiteY1" fmla="*/ 64 h 1842478"/>
                <a:gd name="connsiteX2" fmla="*/ 1155393 w 1155393"/>
                <a:gd name="connsiteY2" fmla="*/ 925100 h 1842478"/>
                <a:gd name="connsiteX3" fmla="*/ 588208 w 1155393"/>
                <a:gd name="connsiteY3" fmla="*/ 1842453 h 1842478"/>
                <a:gd name="connsiteX4" fmla="*/ 184 w 1155393"/>
                <a:gd name="connsiteY4" fmla="*/ 904240 h 1842478"/>
                <a:gd name="connsiteX0" fmla="*/ 184 w 1155393"/>
                <a:gd name="connsiteY0" fmla="*/ 904259 h 1842497"/>
                <a:gd name="connsiteX1" fmla="*/ 599192 w 1155393"/>
                <a:gd name="connsiteY1" fmla="*/ 83 h 1842497"/>
                <a:gd name="connsiteX2" fmla="*/ 1155393 w 1155393"/>
                <a:gd name="connsiteY2" fmla="*/ 925119 h 1842497"/>
                <a:gd name="connsiteX3" fmla="*/ 588208 w 1155393"/>
                <a:gd name="connsiteY3" fmla="*/ 1842472 h 1842497"/>
                <a:gd name="connsiteX4" fmla="*/ 184 w 1155393"/>
                <a:gd name="connsiteY4" fmla="*/ 904259 h 1842497"/>
                <a:gd name="connsiteX0" fmla="*/ 184 w 1155718"/>
                <a:gd name="connsiteY0" fmla="*/ 904235 h 1842465"/>
                <a:gd name="connsiteX1" fmla="*/ 599192 w 1155718"/>
                <a:gd name="connsiteY1" fmla="*/ 59 h 1842465"/>
                <a:gd name="connsiteX2" fmla="*/ 1155393 w 1155718"/>
                <a:gd name="connsiteY2" fmla="*/ 925095 h 1842465"/>
                <a:gd name="connsiteX3" fmla="*/ 588208 w 1155718"/>
                <a:gd name="connsiteY3" fmla="*/ 1842448 h 1842465"/>
                <a:gd name="connsiteX4" fmla="*/ 184 w 1155718"/>
                <a:gd name="connsiteY4" fmla="*/ 904235 h 1842465"/>
                <a:gd name="connsiteX0" fmla="*/ 9 w 1155230"/>
                <a:gd name="connsiteY0" fmla="*/ 933851 h 1872079"/>
                <a:gd name="connsiteX1" fmla="*/ 599017 w 1155230"/>
                <a:gd name="connsiteY1" fmla="*/ 46 h 1872079"/>
                <a:gd name="connsiteX2" fmla="*/ 1155218 w 1155230"/>
                <a:gd name="connsiteY2" fmla="*/ 954711 h 1872079"/>
                <a:gd name="connsiteX3" fmla="*/ 588033 w 1155230"/>
                <a:gd name="connsiteY3" fmla="*/ 1872064 h 1872079"/>
                <a:gd name="connsiteX4" fmla="*/ 9 w 1155230"/>
                <a:gd name="connsiteY4" fmla="*/ 933851 h 1872079"/>
                <a:gd name="connsiteX0" fmla="*/ 184 w 1155405"/>
                <a:gd name="connsiteY0" fmla="*/ 933851 h 1872078"/>
                <a:gd name="connsiteX1" fmla="*/ 599192 w 1155405"/>
                <a:gd name="connsiteY1" fmla="*/ 46 h 1872078"/>
                <a:gd name="connsiteX2" fmla="*/ 1155393 w 1155405"/>
                <a:gd name="connsiteY2" fmla="*/ 954711 h 1872078"/>
                <a:gd name="connsiteX3" fmla="*/ 588208 w 1155405"/>
                <a:gd name="connsiteY3" fmla="*/ 1872064 h 1872078"/>
                <a:gd name="connsiteX4" fmla="*/ 184 w 1155405"/>
                <a:gd name="connsiteY4" fmla="*/ 933851 h 1872078"/>
                <a:gd name="connsiteX0" fmla="*/ 184 w 1155572"/>
                <a:gd name="connsiteY0" fmla="*/ 933863 h 1872093"/>
                <a:gd name="connsiteX1" fmla="*/ 599192 w 1155572"/>
                <a:gd name="connsiteY1" fmla="*/ 58 h 1872093"/>
                <a:gd name="connsiteX2" fmla="*/ 1155393 w 1155572"/>
                <a:gd name="connsiteY2" fmla="*/ 954723 h 1872093"/>
                <a:gd name="connsiteX3" fmla="*/ 588208 w 1155572"/>
                <a:gd name="connsiteY3" fmla="*/ 1872076 h 1872093"/>
                <a:gd name="connsiteX4" fmla="*/ 184 w 1155572"/>
                <a:gd name="connsiteY4" fmla="*/ 933863 h 1872093"/>
                <a:gd name="connsiteX0" fmla="*/ 184 w 1155560"/>
                <a:gd name="connsiteY0" fmla="*/ 933863 h 1872094"/>
                <a:gd name="connsiteX1" fmla="*/ 599192 w 1155560"/>
                <a:gd name="connsiteY1" fmla="*/ 58 h 1872094"/>
                <a:gd name="connsiteX2" fmla="*/ 1155393 w 1155560"/>
                <a:gd name="connsiteY2" fmla="*/ 954723 h 1872094"/>
                <a:gd name="connsiteX3" fmla="*/ 588208 w 1155560"/>
                <a:gd name="connsiteY3" fmla="*/ 1872076 h 1872094"/>
                <a:gd name="connsiteX4" fmla="*/ 184 w 1155560"/>
                <a:gd name="connsiteY4" fmla="*/ 933863 h 1872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5560" h="1872094">
                  <a:moveTo>
                    <a:pt x="184" y="933863"/>
                  </a:moveTo>
                  <a:cubicBezTo>
                    <a:pt x="-7861" y="453961"/>
                    <a:pt x="248634" y="6457"/>
                    <a:pt x="599192" y="58"/>
                  </a:cubicBezTo>
                  <a:cubicBezTo>
                    <a:pt x="949750" y="-6341"/>
                    <a:pt x="1147347" y="524204"/>
                    <a:pt x="1155393" y="954723"/>
                  </a:cubicBezTo>
                  <a:cubicBezTo>
                    <a:pt x="1163439" y="1385242"/>
                    <a:pt x="879509" y="1875552"/>
                    <a:pt x="588208" y="1872076"/>
                  </a:cubicBezTo>
                  <a:cubicBezTo>
                    <a:pt x="296907" y="1868600"/>
                    <a:pt x="8229" y="1413765"/>
                    <a:pt x="184" y="93386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9" name="사다리꼴 121">
              <a:extLst>
                <a:ext uri="{FF2B5EF4-FFF2-40B4-BE49-F238E27FC236}">
                  <a16:creationId xmlns:a16="http://schemas.microsoft.com/office/drawing/2014/main" id="{C60D75C4-FEEA-66D9-A961-D5DC68652115}"/>
                </a:ext>
              </a:extLst>
            </p:cNvPr>
            <p:cNvSpPr/>
            <p:nvPr/>
          </p:nvSpPr>
          <p:spPr>
            <a:xfrm>
              <a:off x="4624785" y="3962858"/>
              <a:ext cx="352648" cy="3044392"/>
            </a:xfrm>
            <a:prstGeom prst="trapezoid">
              <a:avLst>
                <a:gd name="adj" fmla="val 1720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0" name="타원 122">
              <a:extLst>
                <a:ext uri="{FF2B5EF4-FFF2-40B4-BE49-F238E27FC236}">
                  <a16:creationId xmlns:a16="http://schemas.microsoft.com/office/drawing/2014/main" id="{B186FDE3-1520-B10D-BAC1-7963852BEAC9}"/>
                </a:ext>
              </a:extLst>
            </p:cNvPr>
            <p:cNvSpPr/>
            <p:nvPr/>
          </p:nvSpPr>
          <p:spPr>
            <a:xfrm>
              <a:off x="4624785" y="6834252"/>
              <a:ext cx="352648" cy="35264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83374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42;p15">
            <a:extLst>
              <a:ext uri="{FF2B5EF4-FFF2-40B4-BE49-F238E27FC236}">
                <a16:creationId xmlns:a16="http://schemas.microsoft.com/office/drawing/2014/main" id="{ABFF33BA-B5C4-E3C2-6BD2-B2B656F2698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03725" y="21468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500" b="1" dirty="0">
                <a:latin typeface="Arial"/>
                <a:ea typeface="Arial"/>
                <a:cs typeface="Arial"/>
                <a:sym typeface="Arial"/>
              </a:rPr>
              <a:t>MVP</a:t>
            </a:r>
            <a:endParaRPr sz="4500" b="1" dirty="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" name="Google Shape;2025;p26">
            <a:extLst>
              <a:ext uri="{FF2B5EF4-FFF2-40B4-BE49-F238E27FC236}">
                <a16:creationId xmlns:a16="http://schemas.microsoft.com/office/drawing/2014/main" id="{3EAF066F-8E40-69B1-BDED-C511B8726963}"/>
              </a:ext>
            </a:extLst>
          </p:cNvPr>
          <p:cNvGrpSpPr>
            <a:grpSpLocks noChangeAspect="1"/>
          </p:cNvGrpSpPr>
          <p:nvPr/>
        </p:nvGrpSpPr>
        <p:grpSpPr>
          <a:xfrm>
            <a:off x="392274" y="1256370"/>
            <a:ext cx="5946278" cy="4872201"/>
            <a:chOff x="823275" y="238125"/>
            <a:chExt cx="5955825" cy="5228500"/>
          </a:xfrm>
        </p:grpSpPr>
        <p:sp>
          <p:nvSpPr>
            <p:cNvPr id="3" name="Google Shape;2026;p26">
              <a:extLst>
                <a:ext uri="{FF2B5EF4-FFF2-40B4-BE49-F238E27FC236}">
                  <a16:creationId xmlns:a16="http://schemas.microsoft.com/office/drawing/2014/main" id="{EFB4B8FB-A918-994D-0B58-C102C681D4D2}"/>
                </a:ext>
              </a:extLst>
            </p:cNvPr>
            <p:cNvSpPr/>
            <p:nvPr/>
          </p:nvSpPr>
          <p:spPr>
            <a:xfrm>
              <a:off x="3138775" y="3174575"/>
              <a:ext cx="3640325" cy="2292050"/>
            </a:xfrm>
            <a:custGeom>
              <a:avLst/>
              <a:gdLst/>
              <a:ahLst/>
              <a:cxnLst/>
              <a:rect l="l" t="t" r="r" b="b"/>
              <a:pathLst>
                <a:path w="145613" h="91682" extrusionOk="0">
                  <a:moveTo>
                    <a:pt x="18545" y="0"/>
                  </a:moveTo>
                  <a:lnTo>
                    <a:pt x="0" y="19513"/>
                  </a:lnTo>
                  <a:lnTo>
                    <a:pt x="71361" y="91681"/>
                  </a:lnTo>
                  <a:lnTo>
                    <a:pt x="145612" y="58656"/>
                  </a:lnTo>
                  <a:lnTo>
                    <a:pt x="144219" y="58304"/>
                  </a:lnTo>
                  <a:lnTo>
                    <a:pt x="142839" y="57937"/>
                  </a:lnTo>
                  <a:lnTo>
                    <a:pt x="141446" y="57570"/>
                  </a:lnTo>
                  <a:lnTo>
                    <a:pt x="140052" y="57189"/>
                  </a:lnTo>
                  <a:lnTo>
                    <a:pt x="137250" y="56382"/>
                  </a:lnTo>
                  <a:lnTo>
                    <a:pt x="134448" y="55561"/>
                  </a:lnTo>
                  <a:lnTo>
                    <a:pt x="131645" y="54695"/>
                  </a:lnTo>
                  <a:lnTo>
                    <a:pt x="128828" y="53785"/>
                  </a:lnTo>
                  <a:lnTo>
                    <a:pt x="126012" y="52846"/>
                  </a:lnTo>
                  <a:lnTo>
                    <a:pt x="123195" y="51878"/>
                  </a:lnTo>
                  <a:lnTo>
                    <a:pt x="120378" y="50895"/>
                  </a:lnTo>
                  <a:lnTo>
                    <a:pt x="117576" y="49868"/>
                  </a:lnTo>
                  <a:lnTo>
                    <a:pt x="114759" y="48812"/>
                  </a:lnTo>
                  <a:lnTo>
                    <a:pt x="111956" y="47741"/>
                  </a:lnTo>
                  <a:lnTo>
                    <a:pt x="109169" y="46655"/>
                  </a:lnTo>
                  <a:lnTo>
                    <a:pt x="106381" y="45540"/>
                  </a:lnTo>
                  <a:lnTo>
                    <a:pt x="103609" y="44396"/>
                  </a:lnTo>
                  <a:lnTo>
                    <a:pt x="100850" y="43251"/>
                  </a:lnTo>
                  <a:lnTo>
                    <a:pt x="98107" y="42078"/>
                  </a:lnTo>
                  <a:lnTo>
                    <a:pt x="95378" y="40889"/>
                  </a:lnTo>
                  <a:lnTo>
                    <a:pt x="92664" y="39701"/>
                  </a:lnTo>
                  <a:lnTo>
                    <a:pt x="89979" y="38498"/>
                  </a:lnTo>
                  <a:lnTo>
                    <a:pt x="87309" y="37280"/>
                  </a:lnTo>
                  <a:lnTo>
                    <a:pt x="84668" y="36062"/>
                  </a:lnTo>
                  <a:lnTo>
                    <a:pt x="82042" y="34830"/>
                  </a:lnTo>
                  <a:lnTo>
                    <a:pt x="79460" y="33598"/>
                  </a:lnTo>
                  <a:lnTo>
                    <a:pt x="76892" y="32351"/>
                  </a:lnTo>
                  <a:lnTo>
                    <a:pt x="74369" y="31118"/>
                  </a:lnTo>
                  <a:lnTo>
                    <a:pt x="71875" y="29886"/>
                  </a:lnTo>
                  <a:lnTo>
                    <a:pt x="69410" y="28653"/>
                  </a:lnTo>
                  <a:lnTo>
                    <a:pt x="66974" y="27421"/>
                  </a:lnTo>
                  <a:lnTo>
                    <a:pt x="64598" y="26203"/>
                  </a:lnTo>
                  <a:lnTo>
                    <a:pt x="62236" y="24986"/>
                  </a:lnTo>
                  <a:lnTo>
                    <a:pt x="59932" y="23782"/>
                  </a:lnTo>
                  <a:lnTo>
                    <a:pt x="57673" y="22579"/>
                  </a:lnTo>
                  <a:lnTo>
                    <a:pt x="55457" y="21406"/>
                  </a:lnTo>
                  <a:lnTo>
                    <a:pt x="53271" y="20232"/>
                  </a:lnTo>
                  <a:lnTo>
                    <a:pt x="51159" y="19073"/>
                  </a:lnTo>
                  <a:lnTo>
                    <a:pt x="47051" y="16828"/>
                  </a:lnTo>
                  <a:lnTo>
                    <a:pt x="43178" y="14657"/>
                  </a:lnTo>
                  <a:lnTo>
                    <a:pt x="39524" y="12588"/>
                  </a:lnTo>
                  <a:lnTo>
                    <a:pt x="36121" y="10622"/>
                  </a:lnTo>
                  <a:lnTo>
                    <a:pt x="32966" y="8788"/>
                  </a:lnTo>
                  <a:lnTo>
                    <a:pt x="30091" y="7087"/>
                  </a:lnTo>
                  <a:lnTo>
                    <a:pt x="27494" y="5531"/>
                  </a:lnTo>
                  <a:lnTo>
                    <a:pt x="25205" y="4152"/>
                  </a:lnTo>
                  <a:lnTo>
                    <a:pt x="23225" y="2935"/>
                  </a:lnTo>
                  <a:lnTo>
                    <a:pt x="21582" y="1922"/>
                  </a:lnTo>
                  <a:lnTo>
                    <a:pt x="19322" y="499"/>
                  </a:lnTo>
                  <a:lnTo>
                    <a:pt x="18545" y="0"/>
                  </a:lnTo>
                  <a:close/>
                </a:path>
              </a:pathLst>
            </a:custGeom>
            <a:solidFill>
              <a:srgbClr val="20353E"/>
            </a:solidFill>
            <a:ln w="16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027;p26">
              <a:extLst>
                <a:ext uri="{FF2B5EF4-FFF2-40B4-BE49-F238E27FC236}">
                  <a16:creationId xmlns:a16="http://schemas.microsoft.com/office/drawing/2014/main" id="{2C888555-4AF3-8900-85DB-7FFF9C201E21}"/>
                </a:ext>
              </a:extLst>
            </p:cNvPr>
            <p:cNvSpPr/>
            <p:nvPr/>
          </p:nvSpPr>
          <p:spPr>
            <a:xfrm>
              <a:off x="2477825" y="1765400"/>
              <a:ext cx="222300" cy="777600"/>
            </a:xfrm>
            <a:custGeom>
              <a:avLst/>
              <a:gdLst/>
              <a:ahLst/>
              <a:cxnLst/>
              <a:rect l="l" t="t" r="r" b="b"/>
              <a:pathLst>
                <a:path w="8892" h="31104" extrusionOk="0">
                  <a:moveTo>
                    <a:pt x="2187" y="0"/>
                  </a:moveTo>
                  <a:lnTo>
                    <a:pt x="2010" y="15"/>
                  </a:lnTo>
                  <a:lnTo>
                    <a:pt x="1834" y="30"/>
                  </a:lnTo>
                  <a:lnTo>
                    <a:pt x="1658" y="74"/>
                  </a:lnTo>
                  <a:lnTo>
                    <a:pt x="1482" y="132"/>
                  </a:lnTo>
                  <a:lnTo>
                    <a:pt x="1306" y="191"/>
                  </a:lnTo>
                  <a:lnTo>
                    <a:pt x="1145" y="279"/>
                  </a:lnTo>
                  <a:lnTo>
                    <a:pt x="983" y="382"/>
                  </a:lnTo>
                  <a:lnTo>
                    <a:pt x="822" y="514"/>
                  </a:lnTo>
                  <a:lnTo>
                    <a:pt x="675" y="660"/>
                  </a:lnTo>
                  <a:lnTo>
                    <a:pt x="543" y="822"/>
                  </a:lnTo>
                  <a:lnTo>
                    <a:pt x="426" y="1027"/>
                  </a:lnTo>
                  <a:lnTo>
                    <a:pt x="309" y="1247"/>
                  </a:lnTo>
                  <a:lnTo>
                    <a:pt x="206" y="1497"/>
                  </a:lnTo>
                  <a:lnTo>
                    <a:pt x="133" y="1775"/>
                  </a:lnTo>
                  <a:lnTo>
                    <a:pt x="74" y="2084"/>
                  </a:lnTo>
                  <a:lnTo>
                    <a:pt x="30" y="2421"/>
                  </a:lnTo>
                  <a:lnTo>
                    <a:pt x="0" y="2788"/>
                  </a:lnTo>
                  <a:lnTo>
                    <a:pt x="0" y="3199"/>
                  </a:lnTo>
                  <a:lnTo>
                    <a:pt x="30" y="3653"/>
                  </a:lnTo>
                  <a:lnTo>
                    <a:pt x="103" y="4768"/>
                  </a:lnTo>
                  <a:lnTo>
                    <a:pt x="206" y="6250"/>
                  </a:lnTo>
                  <a:lnTo>
                    <a:pt x="411" y="10021"/>
                  </a:lnTo>
                  <a:lnTo>
                    <a:pt x="631" y="14495"/>
                  </a:lnTo>
                  <a:lnTo>
                    <a:pt x="866" y="19205"/>
                  </a:lnTo>
                  <a:lnTo>
                    <a:pt x="1248" y="27450"/>
                  </a:lnTo>
                  <a:lnTo>
                    <a:pt x="1394" y="31045"/>
                  </a:lnTo>
                  <a:lnTo>
                    <a:pt x="8891" y="31103"/>
                  </a:lnTo>
                  <a:lnTo>
                    <a:pt x="8818" y="29856"/>
                  </a:lnTo>
                  <a:lnTo>
                    <a:pt x="8715" y="28419"/>
                  </a:lnTo>
                  <a:lnTo>
                    <a:pt x="8569" y="26555"/>
                  </a:lnTo>
                  <a:lnTo>
                    <a:pt x="8392" y="24340"/>
                  </a:lnTo>
                  <a:lnTo>
                    <a:pt x="8158" y="21860"/>
                  </a:lnTo>
                  <a:lnTo>
                    <a:pt x="7894" y="19176"/>
                  </a:lnTo>
                  <a:lnTo>
                    <a:pt x="7747" y="17797"/>
                  </a:lnTo>
                  <a:lnTo>
                    <a:pt x="7586" y="16403"/>
                  </a:lnTo>
                  <a:lnTo>
                    <a:pt x="7409" y="15009"/>
                  </a:lnTo>
                  <a:lnTo>
                    <a:pt x="7233" y="13601"/>
                  </a:lnTo>
                  <a:lnTo>
                    <a:pt x="7043" y="12221"/>
                  </a:lnTo>
                  <a:lnTo>
                    <a:pt x="6837" y="10872"/>
                  </a:lnTo>
                  <a:lnTo>
                    <a:pt x="6632" y="9537"/>
                  </a:lnTo>
                  <a:lnTo>
                    <a:pt x="6412" y="8260"/>
                  </a:lnTo>
                  <a:lnTo>
                    <a:pt x="6177" y="7042"/>
                  </a:lnTo>
                  <a:lnTo>
                    <a:pt x="5928" y="5883"/>
                  </a:lnTo>
                  <a:lnTo>
                    <a:pt x="5678" y="4798"/>
                  </a:lnTo>
                  <a:lnTo>
                    <a:pt x="5414" y="3800"/>
                  </a:lnTo>
                  <a:lnTo>
                    <a:pt x="5267" y="3345"/>
                  </a:lnTo>
                  <a:lnTo>
                    <a:pt x="5135" y="2905"/>
                  </a:lnTo>
                  <a:lnTo>
                    <a:pt x="4989" y="2494"/>
                  </a:lnTo>
                  <a:lnTo>
                    <a:pt x="4842" y="2113"/>
                  </a:lnTo>
                  <a:lnTo>
                    <a:pt x="4695" y="1761"/>
                  </a:lnTo>
                  <a:lnTo>
                    <a:pt x="4549" y="1438"/>
                  </a:lnTo>
                  <a:lnTo>
                    <a:pt x="4387" y="1145"/>
                  </a:lnTo>
                  <a:lnTo>
                    <a:pt x="4240" y="895"/>
                  </a:lnTo>
                  <a:lnTo>
                    <a:pt x="4079" y="660"/>
                  </a:lnTo>
                  <a:lnTo>
                    <a:pt x="3918" y="484"/>
                  </a:lnTo>
                  <a:lnTo>
                    <a:pt x="3756" y="323"/>
                  </a:lnTo>
                  <a:lnTo>
                    <a:pt x="3595" y="206"/>
                  </a:lnTo>
                  <a:lnTo>
                    <a:pt x="3419" y="162"/>
                  </a:lnTo>
                  <a:lnTo>
                    <a:pt x="3228" y="103"/>
                  </a:lnTo>
                  <a:lnTo>
                    <a:pt x="2979" y="59"/>
                  </a:lnTo>
                  <a:lnTo>
                    <a:pt x="2685" y="15"/>
                  </a:lnTo>
                  <a:lnTo>
                    <a:pt x="2363" y="0"/>
                  </a:lnTo>
                  <a:close/>
                </a:path>
              </a:pathLst>
            </a:custGeom>
            <a:solidFill>
              <a:srgbClr val="D679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028;p26">
              <a:extLst>
                <a:ext uri="{FF2B5EF4-FFF2-40B4-BE49-F238E27FC236}">
                  <a16:creationId xmlns:a16="http://schemas.microsoft.com/office/drawing/2014/main" id="{178D6D81-E7C6-07AB-030D-F8DBE259BC26}"/>
                </a:ext>
              </a:extLst>
            </p:cNvPr>
            <p:cNvSpPr/>
            <p:nvPr/>
          </p:nvSpPr>
          <p:spPr>
            <a:xfrm>
              <a:off x="1939750" y="1701200"/>
              <a:ext cx="594575" cy="840325"/>
            </a:xfrm>
            <a:custGeom>
              <a:avLst/>
              <a:gdLst/>
              <a:ahLst/>
              <a:cxnLst/>
              <a:rect l="l" t="t" r="r" b="b"/>
              <a:pathLst>
                <a:path w="23783" h="33613" extrusionOk="0">
                  <a:moveTo>
                    <a:pt x="2964" y="1"/>
                  </a:moveTo>
                  <a:lnTo>
                    <a:pt x="2759" y="30"/>
                  </a:lnTo>
                  <a:lnTo>
                    <a:pt x="2524" y="59"/>
                  </a:lnTo>
                  <a:lnTo>
                    <a:pt x="2245" y="133"/>
                  </a:lnTo>
                  <a:lnTo>
                    <a:pt x="1908" y="236"/>
                  </a:lnTo>
                  <a:lnTo>
                    <a:pt x="1732" y="294"/>
                  </a:lnTo>
                  <a:lnTo>
                    <a:pt x="1556" y="382"/>
                  </a:lnTo>
                  <a:lnTo>
                    <a:pt x="1380" y="456"/>
                  </a:lnTo>
                  <a:lnTo>
                    <a:pt x="1204" y="558"/>
                  </a:lnTo>
                  <a:lnTo>
                    <a:pt x="1028" y="676"/>
                  </a:lnTo>
                  <a:lnTo>
                    <a:pt x="866" y="808"/>
                  </a:lnTo>
                  <a:lnTo>
                    <a:pt x="705" y="940"/>
                  </a:lnTo>
                  <a:lnTo>
                    <a:pt x="558" y="1101"/>
                  </a:lnTo>
                  <a:lnTo>
                    <a:pt x="412" y="1277"/>
                  </a:lnTo>
                  <a:lnTo>
                    <a:pt x="294" y="1468"/>
                  </a:lnTo>
                  <a:lnTo>
                    <a:pt x="191" y="1673"/>
                  </a:lnTo>
                  <a:lnTo>
                    <a:pt x="118" y="1908"/>
                  </a:lnTo>
                  <a:lnTo>
                    <a:pt x="59" y="2143"/>
                  </a:lnTo>
                  <a:lnTo>
                    <a:pt x="15" y="2422"/>
                  </a:lnTo>
                  <a:lnTo>
                    <a:pt x="1" y="2700"/>
                  </a:lnTo>
                  <a:lnTo>
                    <a:pt x="30" y="3008"/>
                  </a:lnTo>
                  <a:lnTo>
                    <a:pt x="74" y="3346"/>
                  </a:lnTo>
                  <a:lnTo>
                    <a:pt x="162" y="3698"/>
                  </a:lnTo>
                  <a:lnTo>
                    <a:pt x="294" y="4079"/>
                  </a:lnTo>
                  <a:lnTo>
                    <a:pt x="456" y="4490"/>
                  </a:lnTo>
                  <a:lnTo>
                    <a:pt x="646" y="4916"/>
                  </a:lnTo>
                  <a:lnTo>
                    <a:pt x="896" y="5385"/>
                  </a:lnTo>
                  <a:lnTo>
                    <a:pt x="1541" y="6529"/>
                  </a:lnTo>
                  <a:lnTo>
                    <a:pt x="2363" y="8041"/>
                  </a:lnTo>
                  <a:lnTo>
                    <a:pt x="4431" y="11914"/>
                  </a:lnTo>
                  <a:lnTo>
                    <a:pt x="6882" y="16521"/>
                  </a:lnTo>
                  <a:lnTo>
                    <a:pt x="9434" y="21392"/>
                  </a:lnTo>
                  <a:lnTo>
                    <a:pt x="13909" y="29916"/>
                  </a:lnTo>
                  <a:lnTo>
                    <a:pt x="15831" y="33613"/>
                  </a:lnTo>
                  <a:lnTo>
                    <a:pt x="23783" y="29989"/>
                  </a:lnTo>
                  <a:lnTo>
                    <a:pt x="23079" y="28712"/>
                  </a:lnTo>
                  <a:lnTo>
                    <a:pt x="22272" y="27245"/>
                  </a:lnTo>
                  <a:lnTo>
                    <a:pt x="21201" y="25353"/>
                  </a:lnTo>
                  <a:lnTo>
                    <a:pt x="19910" y="23093"/>
                  </a:lnTo>
                  <a:lnTo>
                    <a:pt x="18443" y="20585"/>
                  </a:lnTo>
                  <a:lnTo>
                    <a:pt x="16858" y="17900"/>
                  </a:lnTo>
                  <a:lnTo>
                    <a:pt x="16022" y="16521"/>
                  </a:lnTo>
                  <a:lnTo>
                    <a:pt x="15156" y="15127"/>
                  </a:lnTo>
                  <a:lnTo>
                    <a:pt x="14291" y="13733"/>
                  </a:lnTo>
                  <a:lnTo>
                    <a:pt x="13410" y="12339"/>
                  </a:lnTo>
                  <a:lnTo>
                    <a:pt x="12530" y="10975"/>
                  </a:lnTo>
                  <a:lnTo>
                    <a:pt x="11650" y="9640"/>
                  </a:lnTo>
                  <a:lnTo>
                    <a:pt x="10769" y="8349"/>
                  </a:lnTo>
                  <a:lnTo>
                    <a:pt x="9904" y="7116"/>
                  </a:lnTo>
                  <a:lnTo>
                    <a:pt x="9053" y="5928"/>
                  </a:lnTo>
                  <a:lnTo>
                    <a:pt x="8231" y="4828"/>
                  </a:lnTo>
                  <a:lnTo>
                    <a:pt x="7424" y="3815"/>
                  </a:lnTo>
                  <a:lnTo>
                    <a:pt x="7043" y="3346"/>
                  </a:lnTo>
                  <a:lnTo>
                    <a:pt x="6662" y="2891"/>
                  </a:lnTo>
                  <a:lnTo>
                    <a:pt x="6280" y="2480"/>
                  </a:lnTo>
                  <a:lnTo>
                    <a:pt x="5928" y="2084"/>
                  </a:lnTo>
                  <a:lnTo>
                    <a:pt x="5576" y="1717"/>
                  </a:lnTo>
                  <a:lnTo>
                    <a:pt x="5224" y="1395"/>
                  </a:lnTo>
                  <a:lnTo>
                    <a:pt x="4901" y="1086"/>
                  </a:lnTo>
                  <a:lnTo>
                    <a:pt x="4578" y="822"/>
                  </a:lnTo>
                  <a:lnTo>
                    <a:pt x="4270" y="588"/>
                  </a:lnTo>
                  <a:lnTo>
                    <a:pt x="3977" y="397"/>
                  </a:lnTo>
                  <a:lnTo>
                    <a:pt x="3713" y="236"/>
                  </a:lnTo>
                  <a:lnTo>
                    <a:pt x="3449" y="118"/>
                  </a:lnTo>
                  <a:lnTo>
                    <a:pt x="3199" y="45"/>
                  </a:lnTo>
                  <a:lnTo>
                    <a:pt x="3082" y="15"/>
                  </a:lnTo>
                  <a:lnTo>
                    <a:pt x="2964" y="1"/>
                  </a:lnTo>
                  <a:close/>
                </a:path>
              </a:pathLst>
            </a:custGeom>
            <a:solidFill>
              <a:srgbClr val="D679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029;p26">
              <a:extLst>
                <a:ext uri="{FF2B5EF4-FFF2-40B4-BE49-F238E27FC236}">
                  <a16:creationId xmlns:a16="http://schemas.microsoft.com/office/drawing/2014/main" id="{712090E5-4DA3-4F5B-2DD9-E847A3B99369}"/>
                </a:ext>
              </a:extLst>
            </p:cNvPr>
            <p:cNvSpPr/>
            <p:nvPr/>
          </p:nvSpPr>
          <p:spPr>
            <a:xfrm>
              <a:off x="1494125" y="1826650"/>
              <a:ext cx="828200" cy="636750"/>
            </a:xfrm>
            <a:custGeom>
              <a:avLst/>
              <a:gdLst/>
              <a:ahLst/>
              <a:cxnLst/>
              <a:rect l="l" t="t" r="r" b="b"/>
              <a:pathLst>
                <a:path w="33128" h="25470" extrusionOk="0">
                  <a:moveTo>
                    <a:pt x="2333" y="0"/>
                  </a:moveTo>
                  <a:lnTo>
                    <a:pt x="2069" y="30"/>
                  </a:lnTo>
                  <a:lnTo>
                    <a:pt x="1951" y="59"/>
                  </a:lnTo>
                  <a:lnTo>
                    <a:pt x="1849" y="88"/>
                  </a:lnTo>
                  <a:lnTo>
                    <a:pt x="1673" y="206"/>
                  </a:lnTo>
                  <a:lnTo>
                    <a:pt x="1482" y="338"/>
                  </a:lnTo>
                  <a:lnTo>
                    <a:pt x="1233" y="514"/>
                  </a:lnTo>
                  <a:lnTo>
                    <a:pt x="983" y="734"/>
                  </a:lnTo>
                  <a:lnTo>
                    <a:pt x="851" y="866"/>
                  </a:lnTo>
                  <a:lnTo>
                    <a:pt x="719" y="1013"/>
                  </a:lnTo>
                  <a:lnTo>
                    <a:pt x="587" y="1159"/>
                  </a:lnTo>
                  <a:lnTo>
                    <a:pt x="470" y="1335"/>
                  </a:lnTo>
                  <a:lnTo>
                    <a:pt x="352" y="1497"/>
                  </a:lnTo>
                  <a:lnTo>
                    <a:pt x="250" y="1688"/>
                  </a:lnTo>
                  <a:lnTo>
                    <a:pt x="176" y="1878"/>
                  </a:lnTo>
                  <a:lnTo>
                    <a:pt x="103" y="2084"/>
                  </a:lnTo>
                  <a:lnTo>
                    <a:pt x="44" y="2304"/>
                  </a:lnTo>
                  <a:lnTo>
                    <a:pt x="15" y="2524"/>
                  </a:lnTo>
                  <a:lnTo>
                    <a:pt x="0" y="2759"/>
                  </a:lnTo>
                  <a:lnTo>
                    <a:pt x="30" y="2993"/>
                  </a:lnTo>
                  <a:lnTo>
                    <a:pt x="74" y="3243"/>
                  </a:lnTo>
                  <a:lnTo>
                    <a:pt x="147" y="3507"/>
                  </a:lnTo>
                  <a:lnTo>
                    <a:pt x="264" y="3771"/>
                  </a:lnTo>
                  <a:lnTo>
                    <a:pt x="411" y="4050"/>
                  </a:lnTo>
                  <a:lnTo>
                    <a:pt x="587" y="4328"/>
                  </a:lnTo>
                  <a:lnTo>
                    <a:pt x="807" y="4622"/>
                  </a:lnTo>
                  <a:lnTo>
                    <a:pt x="1086" y="4915"/>
                  </a:lnTo>
                  <a:lnTo>
                    <a:pt x="1394" y="5223"/>
                  </a:lnTo>
                  <a:lnTo>
                    <a:pt x="1761" y="5531"/>
                  </a:lnTo>
                  <a:lnTo>
                    <a:pt x="2172" y="5854"/>
                  </a:lnTo>
                  <a:lnTo>
                    <a:pt x="3213" y="6632"/>
                  </a:lnTo>
                  <a:lnTo>
                    <a:pt x="4592" y="7673"/>
                  </a:lnTo>
                  <a:lnTo>
                    <a:pt x="8069" y="10358"/>
                  </a:lnTo>
                  <a:lnTo>
                    <a:pt x="12192" y="13557"/>
                  </a:lnTo>
                  <a:lnTo>
                    <a:pt x="16520" y="16946"/>
                  </a:lnTo>
                  <a:lnTo>
                    <a:pt x="24090" y="22888"/>
                  </a:lnTo>
                  <a:lnTo>
                    <a:pt x="27377" y="25470"/>
                  </a:lnTo>
                  <a:lnTo>
                    <a:pt x="33128" y="18897"/>
                  </a:lnTo>
                  <a:lnTo>
                    <a:pt x="31969" y="18031"/>
                  </a:lnTo>
                  <a:lnTo>
                    <a:pt x="30619" y="17034"/>
                  </a:lnTo>
                  <a:lnTo>
                    <a:pt x="28873" y="15728"/>
                  </a:lnTo>
                  <a:lnTo>
                    <a:pt x="26775" y="14217"/>
                  </a:lnTo>
                  <a:lnTo>
                    <a:pt x="24413" y="12515"/>
                  </a:lnTo>
                  <a:lnTo>
                    <a:pt x="21860" y="10725"/>
                  </a:lnTo>
                  <a:lnTo>
                    <a:pt x="20525" y="9801"/>
                  </a:lnTo>
                  <a:lnTo>
                    <a:pt x="19176" y="8891"/>
                  </a:lnTo>
                  <a:lnTo>
                    <a:pt x="17811" y="7967"/>
                  </a:lnTo>
                  <a:lnTo>
                    <a:pt x="16432" y="7072"/>
                  </a:lnTo>
                  <a:lnTo>
                    <a:pt x="15068" y="6177"/>
                  </a:lnTo>
                  <a:lnTo>
                    <a:pt x="13718" y="5326"/>
                  </a:lnTo>
                  <a:lnTo>
                    <a:pt x="12383" y="4504"/>
                  </a:lnTo>
                  <a:lnTo>
                    <a:pt x="11092" y="3727"/>
                  </a:lnTo>
                  <a:lnTo>
                    <a:pt x="9830" y="3008"/>
                  </a:lnTo>
                  <a:lnTo>
                    <a:pt x="8627" y="2348"/>
                  </a:lnTo>
                  <a:lnTo>
                    <a:pt x="7483" y="1746"/>
                  </a:lnTo>
                  <a:lnTo>
                    <a:pt x="6940" y="1467"/>
                  </a:lnTo>
                  <a:lnTo>
                    <a:pt x="6397" y="1218"/>
                  </a:lnTo>
                  <a:lnTo>
                    <a:pt x="5883" y="998"/>
                  </a:lnTo>
                  <a:lnTo>
                    <a:pt x="5399" y="778"/>
                  </a:lnTo>
                  <a:lnTo>
                    <a:pt x="4930" y="602"/>
                  </a:lnTo>
                  <a:lnTo>
                    <a:pt x="4475" y="426"/>
                  </a:lnTo>
                  <a:lnTo>
                    <a:pt x="4049" y="294"/>
                  </a:lnTo>
                  <a:lnTo>
                    <a:pt x="3653" y="176"/>
                  </a:lnTo>
                  <a:lnTo>
                    <a:pt x="3287" y="88"/>
                  </a:lnTo>
                  <a:lnTo>
                    <a:pt x="2934" y="30"/>
                  </a:lnTo>
                  <a:lnTo>
                    <a:pt x="2626" y="0"/>
                  </a:lnTo>
                  <a:close/>
                </a:path>
              </a:pathLst>
            </a:custGeom>
            <a:solidFill>
              <a:srgbClr val="D679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030;p26">
              <a:extLst>
                <a:ext uri="{FF2B5EF4-FFF2-40B4-BE49-F238E27FC236}">
                  <a16:creationId xmlns:a16="http://schemas.microsoft.com/office/drawing/2014/main" id="{4ECE93E6-9574-23C6-7455-CECCF0509891}"/>
                </a:ext>
              </a:extLst>
            </p:cNvPr>
            <p:cNvSpPr/>
            <p:nvPr/>
          </p:nvSpPr>
          <p:spPr>
            <a:xfrm>
              <a:off x="1391425" y="2003800"/>
              <a:ext cx="2211700" cy="1490275"/>
            </a:xfrm>
            <a:custGeom>
              <a:avLst/>
              <a:gdLst/>
              <a:ahLst/>
              <a:cxnLst/>
              <a:rect l="l" t="t" r="r" b="b"/>
              <a:pathLst>
                <a:path w="88468" h="59611" extrusionOk="0">
                  <a:moveTo>
                    <a:pt x="6147" y="1"/>
                  </a:moveTo>
                  <a:lnTo>
                    <a:pt x="5546" y="15"/>
                  </a:lnTo>
                  <a:lnTo>
                    <a:pt x="4974" y="45"/>
                  </a:lnTo>
                  <a:lnTo>
                    <a:pt x="4446" y="103"/>
                  </a:lnTo>
                  <a:lnTo>
                    <a:pt x="3932" y="191"/>
                  </a:lnTo>
                  <a:lnTo>
                    <a:pt x="3448" y="294"/>
                  </a:lnTo>
                  <a:lnTo>
                    <a:pt x="3008" y="411"/>
                  </a:lnTo>
                  <a:lnTo>
                    <a:pt x="2582" y="558"/>
                  </a:lnTo>
                  <a:lnTo>
                    <a:pt x="2186" y="734"/>
                  </a:lnTo>
                  <a:lnTo>
                    <a:pt x="1996" y="837"/>
                  </a:lnTo>
                  <a:lnTo>
                    <a:pt x="1805" y="954"/>
                  </a:lnTo>
                  <a:lnTo>
                    <a:pt x="1614" y="1057"/>
                  </a:lnTo>
                  <a:lnTo>
                    <a:pt x="1453" y="1189"/>
                  </a:lnTo>
                  <a:lnTo>
                    <a:pt x="1277" y="1321"/>
                  </a:lnTo>
                  <a:lnTo>
                    <a:pt x="1130" y="1453"/>
                  </a:lnTo>
                  <a:lnTo>
                    <a:pt x="983" y="1585"/>
                  </a:lnTo>
                  <a:lnTo>
                    <a:pt x="851" y="1746"/>
                  </a:lnTo>
                  <a:lnTo>
                    <a:pt x="719" y="1893"/>
                  </a:lnTo>
                  <a:lnTo>
                    <a:pt x="602" y="2055"/>
                  </a:lnTo>
                  <a:lnTo>
                    <a:pt x="484" y="2231"/>
                  </a:lnTo>
                  <a:lnTo>
                    <a:pt x="396" y="2392"/>
                  </a:lnTo>
                  <a:lnTo>
                    <a:pt x="294" y="2583"/>
                  </a:lnTo>
                  <a:lnTo>
                    <a:pt x="220" y="2759"/>
                  </a:lnTo>
                  <a:lnTo>
                    <a:pt x="147" y="2950"/>
                  </a:lnTo>
                  <a:lnTo>
                    <a:pt x="88" y="3155"/>
                  </a:lnTo>
                  <a:lnTo>
                    <a:pt x="0" y="3448"/>
                  </a:lnTo>
                  <a:lnTo>
                    <a:pt x="279" y="3566"/>
                  </a:lnTo>
                  <a:lnTo>
                    <a:pt x="2260" y="4446"/>
                  </a:lnTo>
                  <a:lnTo>
                    <a:pt x="4402" y="5414"/>
                  </a:lnTo>
                  <a:lnTo>
                    <a:pt x="7042" y="6632"/>
                  </a:lnTo>
                  <a:lnTo>
                    <a:pt x="10006" y="8011"/>
                  </a:lnTo>
                  <a:lnTo>
                    <a:pt x="11547" y="8745"/>
                  </a:lnTo>
                  <a:lnTo>
                    <a:pt x="13087" y="9508"/>
                  </a:lnTo>
                  <a:lnTo>
                    <a:pt x="14627" y="10256"/>
                  </a:lnTo>
                  <a:lnTo>
                    <a:pt x="16109" y="11019"/>
                  </a:lnTo>
                  <a:lnTo>
                    <a:pt x="17547" y="11752"/>
                  </a:lnTo>
                  <a:lnTo>
                    <a:pt x="18897" y="12471"/>
                  </a:lnTo>
                  <a:lnTo>
                    <a:pt x="20731" y="13469"/>
                  </a:lnTo>
                  <a:lnTo>
                    <a:pt x="22682" y="14496"/>
                  </a:lnTo>
                  <a:lnTo>
                    <a:pt x="24971" y="15743"/>
                  </a:lnTo>
                  <a:lnTo>
                    <a:pt x="26247" y="16447"/>
                  </a:lnTo>
                  <a:lnTo>
                    <a:pt x="27582" y="17210"/>
                  </a:lnTo>
                  <a:lnTo>
                    <a:pt x="28991" y="18017"/>
                  </a:lnTo>
                  <a:lnTo>
                    <a:pt x="30472" y="18897"/>
                  </a:lnTo>
                  <a:lnTo>
                    <a:pt x="32013" y="19821"/>
                  </a:lnTo>
                  <a:lnTo>
                    <a:pt x="33612" y="20819"/>
                  </a:lnTo>
                  <a:lnTo>
                    <a:pt x="35270" y="21861"/>
                  </a:lnTo>
                  <a:lnTo>
                    <a:pt x="36972" y="22976"/>
                  </a:lnTo>
                  <a:lnTo>
                    <a:pt x="38718" y="24150"/>
                  </a:lnTo>
                  <a:lnTo>
                    <a:pt x="40522" y="25382"/>
                  </a:lnTo>
                  <a:lnTo>
                    <a:pt x="42341" y="26688"/>
                  </a:lnTo>
                  <a:lnTo>
                    <a:pt x="44219" y="28052"/>
                  </a:lnTo>
                  <a:lnTo>
                    <a:pt x="45364" y="28903"/>
                  </a:lnTo>
                  <a:lnTo>
                    <a:pt x="46493" y="29783"/>
                  </a:lnTo>
                  <a:lnTo>
                    <a:pt x="47623" y="30649"/>
                  </a:lnTo>
                  <a:lnTo>
                    <a:pt x="48738" y="31544"/>
                  </a:lnTo>
                  <a:lnTo>
                    <a:pt x="49838" y="32439"/>
                  </a:lnTo>
                  <a:lnTo>
                    <a:pt x="50924" y="33334"/>
                  </a:lnTo>
                  <a:lnTo>
                    <a:pt x="52010" y="34243"/>
                  </a:lnTo>
                  <a:lnTo>
                    <a:pt x="53066" y="35153"/>
                  </a:lnTo>
                  <a:lnTo>
                    <a:pt x="54122" y="36077"/>
                  </a:lnTo>
                  <a:lnTo>
                    <a:pt x="55164" y="37016"/>
                  </a:lnTo>
                  <a:lnTo>
                    <a:pt x="56191" y="37941"/>
                  </a:lnTo>
                  <a:lnTo>
                    <a:pt x="57218" y="38894"/>
                  </a:lnTo>
                  <a:lnTo>
                    <a:pt x="58216" y="39848"/>
                  </a:lnTo>
                  <a:lnTo>
                    <a:pt x="59213" y="40801"/>
                  </a:lnTo>
                  <a:lnTo>
                    <a:pt x="60196" y="41770"/>
                  </a:lnTo>
                  <a:lnTo>
                    <a:pt x="61165" y="42738"/>
                  </a:lnTo>
                  <a:lnTo>
                    <a:pt x="62118" y="43721"/>
                  </a:lnTo>
                  <a:lnTo>
                    <a:pt x="63057" y="44719"/>
                  </a:lnTo>
                  <a:lnTo>
                    <a:pt x="63996" y="45716"/>
                  </a:lnTo>
                  <a:lnTo>
                    <a:pt x="64906" y="46714"/>
                  </a:lnTo>
                  <a:lnTo>
                    <a:pt x="65815" y="47726"/>
                  </a:lnTo>
                  <a:lnTo>
                    <a:pt x="66710" y="48739"/>
                  </a:lnTo>
                  <a:lnTo>
                    <a:pt x="67591" y="49766"/>
                  </a:lnTo>
                  <a:lnTo>
                    <a:pt x="68456" y="50793"/>
                  </a:lnTo>
                  <a:lnTo>
                    <a:pt x="69307" y="51820"/>
                  </a:lnTo>
                  <a:lnTo>
                    <a:pt x="70158" y="52861"/>
                  </a:lnTo>
                  <a:lnTo>
                    <a:pt x="70980" y="53918"/>
                  </a:lnTo>
                  <a:lnTo>
                    <a:pt x="71801" y="54974"/>
                  </a:lnTo>
                  <a:lnTo>
                    <a:pt x="72594" y="56030"/>
                  </a:lnTo>
                  <a:lnTo>
                    <a:pt x="73386" y="57101"/>
                  </a:lnTo>
                  <a:lnTo>
                    <a:pt x="74163" y="58172"/>
                  </a:lnTo>
                  <a:lnTo>
                    <a:pt x="74926" y="59258"/>
                  </a:lnTo>
                  <a:lnTo>
                    <a:pt x="75176" y="59610"/>
                  </a:lnTo>
                  <a:lnTo>
                    <a:pt x="75455" y="59287"/>
                  </a:lnTo>
                  <a:lnTo>
                    <a:pt x="75660" y="59097"/>
                  </a:lnTo>
                  <a:lnTo>
                    <a:pt x="76217" y="58510"/>
                  </a:lnTo>
                  <a:lnTo>
                    <a:pt x="77156" y="57571"/>
                  </a:lnTo>
                  <a:lnTo>
                    <a:pt x="78506" y="56280"/>
                  </a:lnTo>
                  <a:lnTo>
                    <a:pt x="79328" y="55502"/>
                  </a:lnTo>
                  <a:lnTo>
                    <a:pt x="80267" y="54636"/>
                  </a:lnTo>
                  <a:lnTo>
                    <a:pt x="81308" y="53697"/>
                  </a:lnTo>
                  <a:lnTo>
                    <a:pt x="82453" y="52656"/>
                  </a:lnTo>
                  <a:lnTo>
                    <a:pt x="83714" y="51541"/>
                  </a:lnTo>
                  <a:lnTo>
                    <a:pt x="85094" y="50338"/>
                  </a:lnTo>
                  <a:lnTo>
                    <a:pt x="86590" y="49061"/>
                  </a:lnTo>
                  <a:lnTo>
                    <a:pt x="88189" y="47697"/>
                  </a:lnTo>
                  <a:lnTo>
                    <a:pt x="88468" y="47477"/>
                  </a:lnTo>
                  <a:lnTo>
                    <a:pt x="88233" y="47213"/>
                  </a:lnTo>
                  <a:lnTo>
                    <a:pt x="86722" y="45570"/>
                  </a:lnTo>
                  <a:lnTo>
                    <a:pt x="85079" y="43809"/>
                  </a:lnTo>
                  <a:lnTo>
                    <a:pt x="83392" y="42019"/>
                  </a:lnTo>
                  <a:lnTo>
                    <a:pt x="81734" y="40288"/>
                  </a:lnTo>
                  <a:lnTo>
                    <a:pt x="80193" y="38689"/>
                  </a:lnTo>
                  <a:lnTo>
                    <a:pt x="78858" y="37324"/>
                  </a:lnTo>
                  <a:lnTo>
                    <a:pt x="77127" y="35564"/>
                  </a:lnTo>
                  <a:lnTo>
                    <a:pt x="77347" y="35256"/>
                  </a:lnTo>
                  <a:lnTo>
                    <a:pt x="77553" y="34918"/>
                  </a:lnTo>
                  <a:lnTo>
                    <a:pt x="77729" y="34551"/>
                  </a:lnTo>
                  <a:lnTo>
                    <a:pt x="77905" y="34155"/>
                  </a:lnTo>
                  <a:lnTo>
                    <a:pt x="78051" y="33730"/>
                  </a:lnTo>
                  <a:lnTo>
                    <a:pt x="78183" y="33290"/>
                  </a:lnTo>
                  <a:lnTo>
                    <a:pt x="78301" y="32820"/>
                  </a:lnTo>
                  <a:lnTo>
                    <a:pt x="78403" y="32336"/>
                  </a:lnTo>
                  <a:lnTo>
                    <a:pt x="78477" y="31837"/>
                  </a:lnTo>
                  <a:lnTo>
                    <a:pt x="78535" y="31309"/>
                  </a:lnTo>
                  <a:lnTo>
                    <a:pt x="78579" y="30766"/>
                  </a:lnTo>
                  <a:lnTo>
                    <a:pt x="78609" y="30209"/>
                  </a:lnTo>
                  <a:lnTo>
                    <a:pt x="78624" y="29651"/>
                  </a:lnTo>
                  <a:lnTo>
                    <a:pt x="78609" y="29064"/>
                  </a:lnTo>
                  <a:lnTo>
                    <a:pt x="78565" y="28478"/>
                  </a:lnTo>
                  <a:lnTo>
                    <a:pt x="78521" y="27891"/>
                  </a:lnTo>
                  <a:lnTo>
                    <a:pt x="78433" y="27201"/>
                  </a:lnTo>
                  <a:lnTo>
                    <a:pt x="78330" y="26526"/>
                  </a:lnTo>
                  <a:lnTo>
                    <a:pt x="78198" y="25866"/>
                  </a:lnTo>
                  <a:lnTo>
                    <a:pt x="78051" y="25206"/>
                  </a:lnTo>
                  <a:lnTo>
                    <a:pt x="77875" y="24560"/>
                  </a:lnTo>
                  <a:lnTo>
                    <a:pt x="77685" y="23929"/>
                  </a:lnTo>
                  <a:lnTo>
                    <a:pt x="77464" y="23313"/>
                  </a:lnTo>
                  <a:lnTo>
                    <a:pt x="77230" y="22697"/>
                  </a:lnTo>
                  <a:lnTo>
                    <a:pt x="76980" y="22110"/>
                  </a:lnTo>
                  <a:lnTo>
                    <a:pt x="76702" y="21523"/>
                  </a:lnTo>
                  <a:lnTo>
                    <a:pt x="76408" y="20966"/>
                  </a:lnTo>
                  <a:lnTo>
                    <a:pt x="76100" y="20438"/>
                  </a:lnTo>
                  <a:lnTo>
                    <a:pt x="75777" y="19910"/>
                  </a:lnTo>
                  <a:lnTo>
                    <a:pt x="75425" y="19411"/>
                  </a:lnTo>
                  <a:lnTo>
                    <a:pt x="75073" y="18941"/>
                  </a:lnTo>
                  <a:lnTo>
                    <a:pt x="74692" y="18486"/>
                  </a:lnTo>
                  <a:lnTo>
                    <a:pt x="74516" y="18281"/>
                  </a:lnTo>
                  <a:lnTo>
                    <a:pt x="74354" y="18046"/>
                  </a:lnTo>
                  <a:lnTo>
                    <a:pt x="74178" y="17782"/>
                  </a:lnTo>
                  <a:lnTo>
                    <a:pt x="74031" y="17503"/>
                  </a:lnTo>
                  <a:lnTo>
                    <a:pt x="73885" y="17195"/>
                  </a:lnTo>
                  <a:lnTo>
                    <a:pt x="73738" y="16843"/>
                  </a:lnTo>
                  <a:lnTo>
                    <a:pt x="73621" y="16476"/>
                  </a:lnTo>
                  <a:lnTo>
                    <a:pt x="73533" y="16066"/>
                  </a:lnTo>
                  <a:lnTo>
                    <a:pt x="73445" y="15640"/>
                  </a:lnTo>
                  <a:lnTo>
                    <a:pt x="73386" y="15171"/>
                  </a:lnTo>
                  <a:lnTo>
                    <a:pt x="73357" y="14657"/>
                  </a:lnTo>
                  <a:lnTo>
                    <a:pt x="73357" y="14129"/>
                  </a:lnTo>
                  <a:lnTo>
                    <a:pt x="73386" y="13557"/>
                  </a:lnTo>
                  <a:lnTo>
                    <a:pt x="73459" y="12941"/>
                  </a:lnTo>
                  <a:lnTo>
                    <a:pt x="73547" y="12280"/>
                  </a:lnTo>
                  <a:lnTo>
                    <a:pt x="73694" y="11591"/>
                  </a:lnTo>
                  <a:lnTo>
                    <a:pt x="73811" y="11107"/>
                  </a:lnTo>
                  <a:lnTo>
                    <a:pt x="73943" y="10623"/>
                  </a:lnTo>
                  <a:lnTo>
                    <a:pt x="74090" y="10138"/>
                  </a:lnTo>
                  <a:lnTo>
                    <a:pt x="74251" y="9640"/>
                  </a:lnTo>
                  <a:lnTo>
                    <a:pt x="74428" y="9141"/>
                  </a:lnTo>
                  <a:lnTo>
                    <a:pt x="74618" y="8657"/>
                  </a:lnTo>
                  <a:lnTo>
                    <a:pt x="74824" y="8158"/>
                  </a:lnTo>
                  <a:lnTo>
                    <a:pt x="75044" y="7674"/>
                  </a:lnTo>
                  <a:lnTo>
                    <a:pt x="75278" y="7190"/>
                  </a:lnTo>
                  <a:lnTo>
                    <a:pt x="75528" y="6705"/>
                  </a:lnTo>
                  <a:lnTo>
                    <a:pt x="75777" y="6236"/>
                  </a:lnTo>
                  <a:lnTo>
                    <a:pt x="76041" y="5781"/>
                  </a:lnTo>
                  <a:lnTo>
                    <a:pt x="76320" y="5326"/>
                  </a:lnTo>
                  <a:lnTo>
                    <a:pt x="76599" y="4886"/>
                  </a:lnTo>
                  <a:lnTo>
                    <a:pt x="76892" y="4461"/>
                  </a:lnTo>
                  <a:lnTo>
                    <a:pt x="77186" y="4035"/>
                  </a:lnTo>
                  <a:lnTo>
                    <a:pt x="77464" y="3654"/>
                  </a:lnTo>
                  <a:lnTo>
                    <a:pt x="77567" y="3478"/>
                  </a:lnTo>
                  <a:lnTo>
                    <a:pt x="77670" y="3287"/>
                  </a:lnTo>
                  <a:lnTo>
                    <a:pt x="77758" y="3111"/>
                  </a:lnTo>
                  <a:lnTo>
                    <a:pt x="77831" y="2935"/>
                  </a:lnTo>
                  <a:lnTo>
                    <a:pt x="77890" y="2773"/>
                  </a:lnTo>
                  <a:lnTo>
                    <a:pt x="77934" y="2597"/>
                  </a:lnTo>
                  <a:lnTo>
                    <a:pt x="77978" y="2451"/>
                  </a:lnTo>
                  <a:lnTo>
                    <a:pt x="77993" y="2289"/>
                  </a:lnTo>
                  <a:lnTo>
                    <a:pt x="78007" y="2128"/>
                  </a:lnTo>
                  <a:lnTo>
                    <a:pt x="78007" y="1981"/>
                  </a:lnTo>
                  <a:lnTo>
                    <a:pt x="77978" y="1849"/>
                  </a:lnTo>
                  <a:lnTo>
                    <a:pt x="77949" y="1702"/>
                  </a:lnTo>
                  <a:lnTo>
                    <a:pt x="77905" y="1570"/>
                  </a:lnTo>
                  <a:lnTo>
                    <a:pt x="77846" y="1438"/>
                  </a:lnTo>
                  <a:lnTo>
                    <a:pt x="77758" y="1277"/>
                  </a:lnTo>
                  <a:lnTo>
                    <a:pt x="77641" y="1130"/>
                  </a:lnTo>
                  <a:lnTo>
                    <a:pt x="77508" y="998"/>
                  </a:lnTo>
                  <a:lnTo>
                    <a:pt x="77347" y="866"/>
                  </a:lnTo>
                  <a:lnTo>
                    <a:pt x="77186" y="749"/>
                  </a:lnTo>
                  <a:lnTo>
                    <a:pt x="76980" y="631"/>
                  </a:lnTo>
                  <a:lnTo>
                    <a:pt x="76775" y="529"/>
                  </a:lnTo>
                  <a:lnTo>
                    <a:pt x="76526" y="441"/>
                  </a:lnTo>
                  <a:lnTo>
                    <a:pt x="76276" y="367"/>
                  </a:lnTo>
                  <a:lnTo>
                    <a:pt x="75997" y="309"/>
                  </a:lnTo>
                  <a:lnTo>
                    <a:pt x="75704" y="250"/>
                  </a:lnTo>
                  <a:lnTo>
                    <a:pt x="75381" y="191"/>
                  </a:lnTo>
                  <a:lnTo>
                    <a:pt x="75044" y="162"/>
                  </a:lnTo>
                  <a:lnTo>
                    <a:pt x="74692" y="133"/>
                  </a:lnTo>
                  <a:lnTo>
                    <a:pt x="74325" y="118"/>
                  </a:lnTo>
                  <a:lnTo>
                    <a:pt x="73929" y="118"/>
                  </a:lnTo>
                  <a:lnTo>
                    <a:pt x="73342" y="133"/>
                  </a:lnTo>
                  <a:lnTo>
                    <a:pt x="72858" y="147"/>
                  </a:lnTo>
                  <a:lnTo>
                    <a:pt x="72418" y="191"/>
                  </a:lnTo>
                  <a:lnTo>
                    <a:pt x="72344" y="191"/>
                  </a:lnTo>
                  <a:lnTo>
                    <a:pt x="72286" y="235"/>
                  </a:lnTo>
                  <a:lnTo>
                    <a:pt x="72168" y="294"/>
                  </a:lnTo>
                  <a:lnTo>
                    <a:pt x="71889" y="470"/>
                  </a:lnTo>
                  <a:lnTo>
                    <a:pt x="71479" y="734"/>
                  </a:lnTo>
                  <a:lnTo>
                    <a:pt x="70950" y="1101"/>
                  </a:lnTo>
                  <a:lnTo>
                    <a:pt x="70334" y="1570"/>
                  </a:lnTo>
                  <a:lnTo>
                    <a:pt x="69997" y="1849"/>
                  </a:lnTo>
                  <a:lnTo>
                    <a:pt x="69630" y="2157"/>
                  </a:lnTo>
                  <a:lnTo>
                    <a:pt x="69263" y="2480"/>
                  </a:lnTo>
                  <a:lnTo>
                    <a:pt x="68882" y="2832"/>
                  </a:lnTo>
                  <a:lnTo>
                    <a:pt x="68500" y="3214"/>
                  </a:lnTo>
                  <a:lnTo>
                    <a:pt x="68104" y="3624"/>
                  </a:lnTo>
                  <a:lnTo>
                    <a:pt x="67649" y="4123"/>
                  </a:lnTo>
                  <a:lnTo>
                    <a:pt x="67209" y="4637"/>
                  </a:lnTo>
                  <a:lnTo>
                    <a:pt x="66798" y="5150"/>
                  </a:lnTo>
                  <a:lnTo>
                    <a:pt x="66402" y="5678"/>
                  </a:lnTo>
                  <a:lnTo>
                    <a:pt x="66036" y="6221"/>
                  </a:lnTo>
                  <a:lnTo>
                    <a:pt x="65698" y="6764"/>
                  </a:lnTo>
                  <a:lnTo>
                    <a:pt x="65361" y="7322"/>
                  </a:lnTo>
                  <a:lnTo>
                    <a:pt x="65067" y="7894"/>
                  </a:lnTo>
                  <a:lnTo>
                    <a:pt x="64891" y="8246"/>
                  </a:lnTo>
                  <a:lnTo>
                    <a:pt x="64715" y="8598"/>
                  </a:lnTo>
                  <a:lnTo>
                    <a:pt x="64554" y="8965"/>
                  </a:lnTo>
                  <a:lnTo>
                    <a:pt x="64407" y="9332"/>
                  </a:lnTo>
                  <a:lnTo>
                    <a:pt x="64275" y="9698"/>
                  </a:lnTo>
                  <a:lnTo>
                    <a:pt x="64143" y="10065"/>
                  </a:lnTo>
                  <a:lnTo>
                    <a:pt x="64011" y="10447"/>
                  </a:lnTo>
                  <a:lnTo>
                    <a:pt x="63908" y="10813"/>
                  </a:lnTo>
                  <a:lnTo>
                    <a:pt x="63806" y="11195"/>
                  </a:lnTo>
                  <a:lnTo>
                    <a:pt x="63703" y="11576"/>
                  </a:lnTo>
                  <a:lnTo>
                    <a:pt x="63615" y="11958"/>
                  </a:lnTo>
                  <a:lnTo>
                    <a:pt x="63541" y="12339"/>
                  </a:lnTo>
                  <a:lnTo>
                    <a:pt x="63483" y="12735"/>
                  </a:lnTo>
                  <a:lnTo>
                    <a:pt x="63424" y="13117"/>
                  </a:lnTo>
                  <a:lnTo>
                    <a:pt x="63380" y="13513"/>
                  </a:lnTo>
                  <a:lnTo>
                    <a:pt x="63336" y="13894"/>
                  </a:lnTo>
                  <a:lnTo>
                    <a:pt x="63307" y="14217"/>
                  </a:lnTo>
                  <a:lnTo>
                    <a:pt x="63248" y="14525"/>
                  </a:lnTo>
                  <a:lnTo>
                    <a:pt x="63189" y="14833"/>
                  </a:lnTo>
                  <a:lnTo>
                    <a:pt x="63101" y="15127"/>
                  </a:lnTo>
                  <a:lnTo>
                    <a:pt x="62999" y="15435"/>
                  </a:lnTo>
                  <a:lnTo>
                    <a:pt x="62896" y="15728"/>
                  </a:lnTo>
                  <a:lnTo>
                    <a:pt x="62764" y="16007"/>
                  </a:lnTo>
                  <a:lnTo>
                    <a:pt x="62617" y="16300"/>
                  </a:lnTo>
                  <a:lnTo>
                    <a:pt x="62456" y="16579"/>
                  </a:lnTo>
                  <a:lnTo>
                    <a:pt x="62294" y="16843"/>
                  </a:lnTo>
                  <a:lnTo>
                    <a:pt x="62104" y="17107"/>
                  </a:lnTo>
                  <a:lnTo>
                    <a:pt x="61913" y="17371"/>
                  </a:lnTo>
                  <a:lnTo>
                    <a:pt x="61693" y="17621"/>
                  </a:lnTo>
                  <a:lnTo>
                    <a:pt x="61473" y="17856"/>
                  </a:lnTo>
                  <a:lnTo>
                    <a:pt x="61223" y="18090"/>
                  </a:lnTo>
                  <a:lnTo>
                    <a:pt x="60974" y="18325"/>
                  </a:lnTo>
                  <a:lnTo>
                    <a:pt x="60681" y="18560"/>
                  </a:lnTo>
                  <a:lnTo>
                    <a:pt x="60387" y="18780"/>
                  </a:lnTo>
                  <a:lnTo>
                    <a:pt x="60079" y="18985"/>
                  </a:lnTo>
                  <a:lnTo>
                    <a:pt x="59756" y="19176"/>
                  </a:lnTo>
                  <a:lnTo>
                    <a:pt x="59419" y="19352"/>
                  </a:lnTo>
                  <a:lnTo>
                    <a:pt x="59081" y="19513"/>
                  </a:lnTo>
                  <a:lnTo>
                    <a:pt x="58729" y="19660"/>
                  </a:lnTo>
                  <a:lnTo>
                    <a:pt x="58377" y="19792"/>
                  </a:lnTo>
                  <a:lnTo>
                    <a:pt x="58010" y="19910"/>
                  </a:lnTo>
                  <a:lnTo>
                    <a:pt x="57629" y="20012"/>
                  </a:lnTo>
                  <a:lnTo>
                    <a:pt x="57247" y="20100"/>
                  </a:lnTo>
                  <a:lnTo>
                    <a:pt x="56851" y="20174"/>
                  </a:lnTo>
                  <a:lnTo>
                    <a:pt x="56455" y="20218"/>
                  </a:lnTo>
                  <a:lnTo>
                    <a:pt x="56059" y="20262"/>
                  </a:lnTo>
                  <a:lnTo>
                    <a:pt x="55634" y="20291"/>
                  </a:lnTo>
                  <a:lnTo>
                    <a:pt x="55223" y="20291"/>
                  </a:lnTo>
                  <a:lnTo>
                    <a:pt x="54651" y="20276"/>
                  </a:lnTo>
                  <a:lnTo>
                    <a:pt x="54078" y="20232"/>
                  </a:lnTo>
                  <a:lnTo>
                    <a:pt x="53506" y="20159"/>
                  </a:lnTo>
                  <a:lnTo>
                    <a:pt x="52905" y="20056"/>
                  </a:lnTo>
                  <a:lnTo>
                    <a:pt x="52318" y="19939"/>
                  </a:lnTo>
                  <a:lnTo>
                    <a:pt x="51716" y="19777"/>
                  </a:lnTo>
                  <a:lnTo>
                    <a:pt x="51115" y="19587"/>
                  </a:lnTo>
                  <a:lnTo>
                    <a:pt x="50513" y="19381"/>
                  </a:lnTo>
                  <a:lnTo>
                    <a:pt x="49897" y="19147"/>
                  </a:lnTo>
                  <a:lnTo>
                    <a:pt x="49281" y="18868"/>
                  </a:lnTo>
                  <a:lnTo>
                    <a:pt x="48665" y="18574"/>
                  </a:lnTo>
                  <a:lnTo>
                    <a:pt x="48034" y="18252"/>
                  </a:lnTo>
                  <a:lnTo>
                    <a:pt x="47418" y="17914"/>
                  </a:lnTo>
                  <a:lnTo>
                    <a:pt x="46787" y="17533"/>
                  </a:lnTo>
                  <a:lnTo>
                    <a:pt x="46171" y="17137"/>
                  </a:lnTo>
                  <a:lnTo>
                    <a:pt x="45540" y="16711"/>
                  </a:lnTo>
                  <a:lnTo>
                    <a:pt x="44337" y="15875"/>
                  </a:lnTo>
                  <a:lnTo>
                    <a:pt x="43104" y="15039"/>
                  </a:lnTo>
                  <a:lnTo>
                    <a:pt x="41857" y="14217"/>
                  </a:lnTo>
                  <a:lnTo>
                    <a:pt x="40581" y="13410"/>
                  </a:lnTo>
                  <a:lnTo>
                    <a:pt x="39290" y="12618"/>
                  </a:lnTo>
                  <a:lnTo>
                    <a:pt x="37969" y="11840"/>
                  </a:lnTo>
                  <a:lnTo>
                    <a:pt x="36649" y="11063"/>
                  </a:lnTo>
                  <a:lnTo>
                    <a:pt x="35314" y="10314"/>
                  </a:lnTo>
                  <a:lnTo>
                    <a:pt x="33964" y="9566"/>
                  </a:lnTo>
                  <a:lnTo>
                    <a:pt x="32600" y="8847"/>
                  </a:lnTo>
                  <a:lnTo>
                    <a:pt x="31235" y="8143"/>
                  </a:lnTo>
                  <a:lnTo>
                    <a:pt x="29856" y="7454"/>
                  </a:lnTo>
                  <a:lnTo>
                    <a:pt x="28492" y="6793"/>
                  </a:lnTo>
                  <a:lnTo>
                    <a:pt x="27113" y="6148"/>
                  </a:lnTo>
                  <a:lnTo>
                    <a:pt x="25734" y="5532"/>
                  </a:lnTo>
                  <a:lnTo>
                    <a:pt x="24369" y="4930"/>
                  </a:lnTo>
                  <a:lnTo>
                    <a:pt x="22990" y="4343"/>
                  </a:lnTo>
                  <a:lnTo>
                    <a:pt x="21626" y="3800"/>
                  </a:lnTo>
                  <a:lnTo>
                    <a:pt x="20291" y="3302"/>
                  </a:lnTo>
                  <a:lnTo>
                    <a:pt x="19000" y="2817"/>
                  </a:lnTo>
                  <a:lnTo>
                    <a:pt x="17723" y="2377"/>
                  </a:lnTo>
                  <a:lnTo>
                    <a:pt x="16476" y="1981"/>
                  </a:lnTo>
                  <a:lnTo>
                    <a:pt x="15258" y="1614"/>
                  </a:lnTo>
                  <a:lnTo>
                    <a:pt x="14085" y="1277"/>
                  </a:lnTo>
                  <a:lnTo>
                    <a:pt x="12955" y="984"/>
                  </a:lnTo>
                  <a:lnTo>
                    <a:pt x="11855" y="719"/>
                  </a:lnTo>
                  <a:lnTo>
                    <a:pt x="10784" y="514"/>
                  </a:lnTo>
                  <a:lnTo>
                    <a:pt x="9771" y="323"/>
                  </a:lnTo>
                  <a:lnTo>
                    <a:pt x="8788" y="191"/>
                  </a:lnTo>
                  <a:lnTo>
                    <a:pt x="7864" y="89"/>
                  </a:lnTo>
                  <a:lnTo>
                    <a:pt x="7409" y="45"/>
                  </a:lnTo>
                  <a:lnTo>
                    <a:pt x="6984" y="30"/>
                  </a:lnTo>
                  <a:lnTo>
                    <a:pt x="6558" y="15"/>
                  </a:lnTo>
                  <a:lnTo>
                    <a:pt x="6147" y="1"/>
                  </a:lnTo>
                  <a:close/>
                </a:path>
              </a:pathLst>
            </a:custGeom>
            <a:solidFill>
              <a:srgbClr val="DB9F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031;p26">
              <a:extLst>
                <a:ext uri="{FF2B5EF4-FFF2-40B4-BE49-F238E27FC236}">
                  <a16:creationId xmlns:a16="http://schemas.microsoft.com/office/drawing/2014/main" id="{F0E4AAC2-A119-D78A-2367-29BDEC5CB8F0}"/>
                </a:ext>
              </a:extLst>
            </p:cNvPr>
            <p:cNvSpPr/>
            <p:nvPr/>
          </p:nvSpPr>
          <p:spPr>
            <a:xfrm>
              <a:off x="1381150" y="1995375"/>
              <a:ext cx="2234100" cy="1512250"/>
            </a:xfrm>
            <a:custGeom>
              <a:avLst/>
              <a:gdLst/>
              <a:ahLst/>
              <a:cxnLst/>
              <a:rect l="l" t="t" r="r" b="b"/>
              <a:pathLst>
                <a:path w="89364" h="60490" extrusionOk="0">
                  <a:moveTo>
                    <a:pt x="6984" y="690"/>
                  </a:moveTo>
                  <a:lnTo>
                    <a:pt x="7409" y="704"/>
                  </a:lnTo>
                  <a:lnTo>
                    <a:pt x="7864" y="734"/>
                  </a:lnTo>
                  <a:lnTo>
                    <a:pt x="8319" y="763"/>
                  </a:lnTo>
                  <a:lnTo>
                    <a:pt x="8789" y="822"/>
                  </a:lnTo>
                  <a:lnTo>
                    <a:pt x="9273" y="880"/>
                  </a:lnTo>
                  <a:lnTo>
                    <a:pt x="10270" y="1027"/>
                  </a:lnTo>
                  <a:lnTo>
                    <a:pt x="11312" y="1218"/>
                  </a:lnTo>
                  <a:lnTo>
                    <a:pt x="12383" y="1438"/>
                  </a:lnTo>
                  <a:lnTo>
                    <a:pt x="13483" y="1702"/>
                  </a:lnTo>
                  <a:lnTo>
                    <a:pt x="14628" y="1995"/>
                  </a:lnTo>
                  <a:lnTo>
                    <a:pt x="15801" y="2333"/>
                  </a:lnTo>
                  <a:lnTo>
                    <a:pt x="16990" y="2700"/>
                  </a:lnTo>
                  <a:lnTo>
                    <a:pt x="18222" y="3110"/>
                  </a:lnTo>
                  <a:lnTo>
                    <a:pt x="19469" y="3536"/>
                  </a:lnTo>
                  <a:lnTo>
                    <a:pt x="20731" y="4005"/>
                  </a:lnTo>
                  <a:lnTo>
                    <a:pt x="22022" y="4504"/>
                  </a:lnTo>
                  <a:lnTo>
                    <a:pt x="23328" y="5032"/>
                  </a:lnTo>
                  <a:lnTo>
                    <a:pt x="24648" y="5575"/>
                  </a:lnTo>
                  <a:lnTo>
                    <a:pt x="25969" y="6162"/>
                  </a:lnTo>
                  <a:lnTo>
                    <a:pt x="27318" y="6764"/>
                  </a:lnTo>
                  <a:lnTo>
                    <a:pt x="28653" y="7394"/>
                  </a:lnTo>
                  <a:lnTo>
                    <a:pt x="30003" y="8040"/>
                  </a:lnTo>
                  <a:lnTo>
                    <a:pt x="31368" y="8715"/>
                  </a:lnTo>
                  <a:lnTo>
                    <a:pt x="32717" y="9419"/>
                  </a:lnTo>
                  <a:lnTo>
                    <a:pt x="34067" y="10138"/>
                  </a:lnTo>
                  <a:lnTo>
                    <a:pt x="35417" y="10872"/>
                  </a:lnTo>
                  <a:lnTo>
                    <a:pt x="36752" y="11620"/>
                  </a:lnTo>
                  <a:lnTo>
                    <a:pt x="38087" y="12397"/>
                  </a:lnTo>
                  <a:lnTo>
                    <a:pt x="39407" y="13190"/>
                  </a:lnTo>
                  <a:lnTo>
                    <a:pt x="40713" y="13982"/>
                  </a:lnTo>
                  <a:lnTo>
                    <a:pt x="42004" y="14803"/>
                  </a:lnTo>
                  <a:lnTo>
                    <a:pt x="43281" y="15625"/>
                  </a:lnTo>
                  <a:lnTo>
                    <a:pt x="44528" y="16476"/>
                  </a:lnTo>
                  <a:lnTo>
                    <a:pt x="45760" y="17327"/>
                  </a:lnTo>
                  <a:lnTo>
                    <a:pt x="46450" y="17796"/>
                  </a:lnTo>
                  <a:lnTo>
                    <a:pt x="47139" y="18237"/>
                  </a:lnTo>
                  <a:lnTo>
                    <a:pt x="47799" y="18633"/>
                  </a:lnTo>
                  <a:lnTo>
                    <a:pt x="48474" y="18999"/>
                  </a:lnTo>
                  <a:lnTo>
                    <a:pt x="49134" y="19322"/>
                  </a:lnTo>
                  <a:lnTo>
                    <a:pt x="49780" y="19630"/>
                  </a:lnTo>
                  <a:lnTo>
                    <a:pt x="50411" y="19894"/>
                  </a:lnTo>
                  <a:lnTo>
                    <a:pt x="51042" y="20129"/>
                  </a:lnTo>
                  <a:lnTo>
                    <a:pt x="51658" y="20335"/>
                  </a:lnTo>
                  <a:lnTo>
                    <a:pt x="52259" y="20511"/>
                  </a:lnTo>
                  <a:lnTo>
                    <a:pt x="52846" y="20657"/>
                  </a:lnTo>
                  <a:lnTo>
                    <a:pt x="53433" y="20775"/>
                  </a:lnTo>
                  <a:lnTo>
                    <a:pt x="54005" y="20863"/>
                  </a:lnTo>
                  <a:lnTo>
                    <a:pt x="54548" y="20921"/>
                  </a:lnTo>
                  <a:lnTo>
                    <a:pt x="55106" y="20965"/>
                  </a:lnTo>
                  <a:lnTo>
                    <a:pt x="56089" y="20965"/>
                  </a:lnTo>
                  <a:lnTo>
                    <a:pt x="56543" y="20936"/>
                  </a:lnTo>
                  <a:lnTo>
                    <a:pt x="56984" y="20892"/>
                  </a:lnTo>
                  <a:lnTo>
                    <a:pt x="57409" y="20819"/>
                  </a:lnTo>
                  <a:lnTo>
                    <a:pt x="57820" y="20745"/>
                  </a:lnTo>
                  <a:lnTo>
                    <a:pt x="58231" y="20643"/>
                  </a:lnTo>
                  <a:lnTo>
                    <a:pt x="58627" y="20540"/>
                  </a:lnTo>
                  <a:lnTo>
                    <a:pt x="59008" y="20408"/>
                  </a:lnTo>
                  <a:lnTo>
                    <a:pt x="59375" y="20276"/>
                  </a:lnTo>
                  <a:lnTo>
                    <a:pt x="59727" y="20114"/>
                  </a:lnTo>
                  <a:lnTo>
                    <a:pt x="60079" y="19938"/>
                  </a:lnTo>
                  <a:lnTo>
                    <a:pt x="60402" y="19762"/>
                  </a:lnTo>
                  <a:lnTo>
                    <a:pt x="60725" y="19572"/>
                  </a:lnTo>
                  <a:lnTo>
                    <a:pt x="61033" y="19366"/>
                  </a:lnTo>
                  <a:lnTo>
                    <a:pt x="61326" y="19146"/>
                  </a:lnTo>
                  <a:lnTo>
                    <a:pt x="61605" y="18911"/>
                  </a:lnTo>
                  <a:lnTo>
                    <a:pt x="61869" y="18677"/>
                  </a:lnTo>
                  <a:lnTo>
                    <a:pt x="62133" y="18427"/>
                  </a:lnTo>
                  <a:lnTo>
                    <a:pt x="62368" y="18178"/>
                  </a:lnTo>
                  <a:lnTo>
                    <a:pt x="62588" y="17914"/>
                  </a:lnTo>
                  <a:lnTo>
                    <a:pt x="62793" y="17635"/>
                  </a:lnTo>
                  <a:lnTo>
                    <a:pt x="62999" y="17356"/>
                  </a:lnTo>
                  <a:lnTo>
                    <a:pt x="63175" y="17063"/>
                  </a:lnTo>
                  <a:lnTo>
                    <a:pt x="63336" y="16769"/>
                  </a:lnTo>
                  <a:lnTo>
                    <a:pt x="63483" y="16476"/>
                  </a:lnTo>
                  <a:lnTo>
                    <a:pt x="63615" y="16168"/>
                  </a:lnTo>
                  <a:lnTo>
                    <a:pt x="63732" y="15860"/>
                  </a:lnTo>
                  <a:lnTo>
                    <a:pt x="63835" y="15552"/>
                  </a:lnTo>
                  <a:lnTo>
                    <a:pt x="63923" y="15229"/>
                  </a:lnTo>
                  <a:lnTo>
                    <a:pt x="63996" y="14906"/>
                  </a:lnTo>
                  <a:lnTo>
                    <a:pt x="64055" y="14583"/>
                  </a:lnTo>
                  <a:lnTo>
                    <a:pt x="64084" y="14261"/>
                  </a:lnTo>
                  <a:lnTo>
                    <a:pt x="64129" y="13850"/>
                  </a:lnTo>
                  <a:lnTo>
                    <a:pt x="64173" y="13439"/>
                  </a:lnTo>
                  <a:lnTo>
                    <a:pt x="64246" y="13028"/>
                  </a:lnTo>
                  <a:lnTo>
                    <a:pt x="64305" y="12632"/>
                  </a:lnTo>
                  <a:lnTo>
                    <a:pt x="64393" y="12236"/>
                  </a:lnTo>
                  <a:lnTo>
                    <a:pt x="64481" y="11855"/>
                  </a:lnTo>
                  <a:lnTo>
                    <a:pt x="64583" y="11473"/>
                  </a:lnTo>
                  <a:lnTo>
                    <a:pt x="64686" y="11106"/>
                  </a:lnTo>
                  <a:lnTo>
                    <a:pt x="64789" y="10740"/>
                  </a:lnTo>
                  <a:lnTo>
                    <a:pt x="64921" y="10387"/>
                  </a:lnTo>
                  <a:lnTo>
                    <a:pt x="65185" y="9698"/>
                  </a:lnTo>
                  <a:lnTo>
                    <a:pt x="65464" y="9023"/>
                  </a:lnTo>
                  <a:lnTo>
                    <a:pt x="65786" y="8377"/>
                  </a:lnTo>
                  <a:lnTo>
                    <a:pt x="66109" y="7761"/>
                  </a:lnTo>
                  <a:lnTo>
                    <a:pt x="66461" y="7174"/>
                  </a:lnTo>
                  <a:lnTo>
                    <a:pt x="66828" y="6617"/>
                  </a:lnTo>
                  <a:lnTo>
                    <a:pt x="67195" y="6074"/>
                  </a:lnTo>
                  <a:lnTo>
                    <a:pt x="67576" y="5561"/>
                  </a:lnTo>
                  <a:lnTo>
                    <a:pt x="67972" y="5076"/>
                  </a:lnTo>
                  <a:lnTo>
                    <a:pt x="68368" y="4622"/>
                  </a:lnTo>
                  <a:lnTo>
                    <a:pt x="68765" y="4196"/>
                  </a:lnTo>
                  <a:lnTo>
                    <a:pt x="69146" y="3785"/>
                  </a:lnTo>
                  <a:lnTo>
                    <a:pt x="69542" y="3419"/>
                  </a:lnTo>
                  <a:lnTo>
                    <a:pt x="69924" y="3066"/>
                  </a:lnTo>
                  <a:lnTo>
                    <a:pt x="70290" y="2729"/>
                  </a:lnTo>
                  <a:lnTo>
                    <a:pt x="70643" y="2436"/>
                  </a:lnTo>
                  <a:lnTo>
                    <a:pt x="70980" y="2157"/>
                  </a:lnTo>
                  <a:lnTo>
                    <a:pt x="71596" y="1687"/>
                  </a:lnTo>
                  <a:lnTo>
                    <a:pt x="72124" y="1335"/>
                  </a:lnTo>
                  <a:lnTo>
                    <a:pt x="72520" y="1071"/>
                  </a:lnTo>
                  <a:lnTo>
                    <a:pt x="72858" y="866"/>
                  </a:lnTo>
                  <a:lnTo>
                    <a:pt x="73283" y="822"/>
                  </a:lnTo>
                  <a:lnTo>
                    <a:pt x="73753" y="807"/>
                  </a:lnTo>
                  <a:lnTo>
                    <a:pt x="74340" y="792"/>
                  </a:lnTo>
                  <a:lnTo>
                    <a:pt x="74721" y="792"/>
                  </a:lnTo>
                  <a:lnTo>
                    <a:pt x="75132" y="822"/>
                  </a:lnTo>
                  <a:lnTo>
                    <a:pt x="75557" y="851"/>
                  </a:lnTo>
                  <a:lnTo>
                    <a:pt x="75968" y="910"/>
                  </a:lnTo>
                  <a:lnTo>
                    <a:pt x="76364" y="983"/>
                  </a:lnTo>
                  <a:lnTo>
                    <a:pt x="76746" y="1086"/>
                  </a:lnTo>
                  <a:lnTo>
                    <a:pt x="76937" y="1145"/>
                  </a:lnTo>
                  <a:lnTo>
                    <a:pt x="77098" y="1218"/>
                  </a:lnTo>
                  <a:lnTo>
                    <a:pt x="77259" y="1291"/>
                  </a:lnTo>
                  <a:lnTo>
                    <a:pt x="77421" y="1379"/>
                  </a:lnTo>
                  <a:lnTo>
                    <a:pt x="77553" y="1467"/>
                  </a:lnTo>
                  <a:lnTo>
                    <a:pt x="77685" y="1570"/>
                  </a:lnTo>
                  <a:lnTo>
                    <a:pt x="77787" y="1687"/>
                  </a:lnTo>
                  <a:lnTo>
                    <a:pt x="77890" y="1805"/>
                  </a:lnTo>
                  <a:lnTo>
                    <a:pt x="77964" y="1937"/>
                  </a:lnTo>
                  <a:lnTo>
                    <a:pt x="78022" y="2083"/>
                  </a:lnTo>
                  <a:lnTo>
                    <a:pt x="78052" y="2230"/>
                  </a:lnTo>
                  <a:lnTo>
                    <a:pt x="78081" y="2406"/>
                  </a:lnTo>
                  <a:lnTo>
                    <a:pt x="78066" y="2582"/>
                  </a:lnTo>
                  <a:lnTo>
                    <a:pt x="78037" y="2758"/>
                  </a:lnTo>
                  <a:lnTo>
                    <a:pt x="77993" y="2964"/>
                  </a:lnTo>
                  <a:lnTo>
                    <a:pt x="77919" y="3184"/>
                  </a:lnTo>
                  <a:lnTo>
                    <a:pt x="77817" y="3404"/>
                  </a:lnTo>
                  <a:lnTo>
                    <a:pt x="77685" y="3653"/>
                  </a:lnTo>
                  <a:lnTo>
                    <a:pt x="77523" y="3903"/>
                  </a:lnTo>
                  <a:lnTo>
                    <a:pt x="77333" y="4167"/>
                  </a:lnTo>
                  <a:lnTo>
                    <a:pt x="77039" y="4578"/>
                  </a:lnTo>
                  <a:lnTo>
                    <a:pt x="76760" y="4988"/>
                  </a:lnTo>
                  <a:lnTo>
                    <a:pt x="76482" y="5414"/>
                  </a:lnTo>
                  <a:lnTo>
                    <a:pt x="76203" y="5869"/>
                  </a:lnTo>
                  <a:lnTo>
                    <a:pt x="75939" y="6323"/>
                  </a:lnTo>
                  <a:lnTo>
                    <a:pt x="75689" y="6793"/>
                  </a:lnTo>
                  <a:lnTo>
                    <a:pt x="75440" y="7277"/>
                  </a:lnTo>
                  <a:lnTo>
                    <a:pt x="75205" y="7761"/>
                  </a:lnTo>
                  <a:lnTo>
                    <a:pt x="74971" y="8260"/>
                  </a:lnTo>
                  <a:lnTo>
                    <a:pt x="74765" y="8759"/>
                  </a:lnTo>
                  <a:lnTo>
                    <a:pt x="74560" y="9272"/>
                  </a:lnTo>
                  <a:lnTo>
                    <a:pt x="74369" y="9786"/>
                  </a:lnTo>
                  <a:lnTo>
                    <a:pt x="74193" y="10299"/>
                  </a:lnTo>
                  <a:lnTo>
                    <a:pt x="74032" y="10828"/>
                  </a:lnTo>
                  <a:lnTo>
                    <a:pt x="73900" y="11341"/>
                  </a:lnTo>
                  <a:lnTo>
                    <a:pt x="73768" y="11855"/>
                  </a:lnTo>
                  <a:lnTo>
                    <a:pt x="73665" y="12383"/>
                  </a:lnTo>
                  <a:lnTo>
                    <a:pt x="73577" y="12896"/>
                  </a:lnTo>
                  <a:lnTo>
                    <a:pt x="73503" y="13395"/>
                  </a:lnTo>
                  <a:lnTo>
                    <a:pt x="73459" y="13909"/>
                  </a:lnTo>
                  <a:lnTo>
                    <a:pt x="73430" y="14393"/>
                  </a:lnTo>
                  <a:lnTo>
                    <a:pt x="73430" y="14891"/>
                  </a:lnTo>
                  <a:lnTo>
                    <a:pt x="73459" y="15361"/>
                  </a:lnTo>
                  <a:lnTo>
                    <a:pt x="73503" y="15830"/>
                  </a:lnTo>
                  <a:lnTo>
                    <a:pt x="73562" y="16285"/>
                  </a:lnTo>
                  <a:lnTo>
                    <a:pt x="73665" y="16740"/>
                  </a:lnTo>
                  <a:lnTo>
                    <a:pt x="73782" y="17166"/>
                  </a:lnTo>
                  <a:lnTo>
                    <a:pt x="73944" y="17576"/>
                  </a:lnTo>
                  <a:lnTo>
                    <a:pt x="74120" y="17972"/>
                  </a:lnTo>
                  <a:lnTo>
                    <a:pt x="74222" y="18163"/>
                  </a:lnTo>
                  <a:lnTo>
                    <a:pt x="74340" y="18354"/>
                  </a:lnTo>
                  <a:lnTo>
                    <a:pt x="74442" y="18530"/>
                  </a:lnTo>
                  <a:lnTo>
                    <a:pt x="74574" y="18706"/>
                  </a:lnTo>
                  <a:lnTo>
                    <a:pt x="74706" y="18882"/>
                  </a:lnTo>
                  <a:lnTo>
                    <a:pt x="74853" y="19058"/>
                  </a:lnTo>
                  <a:lnTo>
                    <a:pt x="75249" y="19528"/>
                  </a:lnTo>
                  <a:lnTo>
                    <a:pt x="75631" y="20026"/>
                  </a:lnTo>
                  <a:lnTo>
                    <a:pt x="75983" y="20555"/>
                  </a:lnTo>
                  <a:lnTo>
                    <a:pt x="76306" y="21097"/>
                  </a:lnTo>
                  <a:lnTo>
                    <a:pt x="76614" y="21640"/>
                  </a:lnTo>
                  <a:lnTo>
                    <a:pt x="76907" y="22212"/>
                  </a:lnTo>
                  <a:lnTo>
                    <a:pt x="77171" y="22785"/>
                  </a:lnTo>
                  <a:lnTo>
                    <a:pt x="77421" y="23386"/>
                  </a:lnTo>
                  <a:lnTo>
                    <a:pt x="77641" y="23973"/>
                  </a:lnTo>
                  <a:lnTo>
                    <a:pt x="77831" y="24589"/>
                  </a:lnTo>
                  <a:lnTo>
                    <a:pt x="78022" y="25191"/>
                  </a:lnTo>
                  <a:lnTo>
                    <a:pt x="78169" y="25807"/>
                  </a:lnTo>
                  <a:lnTo>
                    <a:pt x="78316" y="26423"/>
                  </a:lnTo>
                  <a:lnTo>
                    <a:pt x="78418" y="27039"/>
                  </a:lnTo>
                  <a:lnTo>
                    <a:pt x="78521" y="27656"/>
                  </a:lnTo>
                  <a:lnTo>
                    <a:pt x="78594" y="28257"/>
                  </a:lnTo>
                  <a:lnTo>
                    <a:pt x="78638" y="28859"/>
                  </a:lnTo>
                  <a:lnTo>
                    <a:pt x="78682" y="29445"/>
                  </a:lnTo>
                  <a:lnTo>
                    <a:pt x="78682" y="30032"/>
                  </a:lnTo>
                  <a:lnTo>
                    <a:pt x="78682" y="30604"/>
                  </a:lnTo>
                  <a:lnTo>
                    <a:pt x="78653" y="31162"/>
                  </a:lnTo>
                  <a:lnTo>
                    <a:pt x="78609" y="31719"/>
                  </a:lnTo>
                  <a:lnTo>
                    <a:pt x="78536" y="32233"/>
                  </a:lnTo>
                  <a:lnTo>
                    <a:pt x="78448" y="32746"/>
                  </a:lnTo>
                  <a:lnTo>
                    <a:pt x="78345" y="33231"/>
                  </a:lnTo>
                  <a:lnTo>
                    <a:pt x="78228" y="33700"/>
                  </a:lnTo>
                  <a:lnTo>
                    <a:pt x="78081" y="34140"/>
                  </a:lnTo>
                  <a:lnTo>
                    <a:pt x="77919" y="34566"/>
                  </a:lnTo>
                  <a:lnTo>
                    <a:pt x="77743" y="34947"/>
                  </a:lnTo>
                  <a:lnTo>
                    <a:pt x="77538" y="35314"/>
                  </a:lnTo>
                  <a:lnTo>
                    <a:pt x="77318" y="35637"/>
                  </a:lnTo>
                  <a:lnTo>
                    <a:pt x="77201" y="35783"/>
                  </a:lnTo>
                  <a:lnTo>
                    <a:pt x="77083" y="35930"/>
                  </a:lnTo>
                  <a:lnTo>
                    <a:pt x="78257" y="37119"/>
                  </a:lnTo>
                  <a:lnTo>
                    <a:pt x="79548" y="38439"/>
                  </a:lnTo>
                  <a:lnTo>
                    <a:pt x="81162" y="40097"/>
                  </a:lnTo>
                  <a:lnTo>
                    <a:pt x="82966" y="41975"/>
                  </a:lnTo>
                  <a:lnTo>
                    <a:pt x="84844" y="43955"/>
                  </a:lnTo>
                  <a:lnTo>
                    <a:pt x="86693" y="45921"/>
                  </a:lnTo>
                  <a:lnTo>
                    <a:pt x="87573" y="46875"/>
                  </a:lnTo>
                  <a:lnTo>
                    <a:pt x="88380" y="47785"/>
                  </a:lnTo>
                  <a:lnTo>
                    <a:pt x="86752" y="49164"/>
                  </a:lnTo>
                  <a:lnTo>
                    <a:pt x="85240" y="50455"/>
                  </a:lnTo>
                  <a:lnTo>
                    <a:pt x="83861" y="51658"/>
                  </a:lnTo>
                  <a:lnTo>
                    <a:pt x="82585" y="52787"/>
                  </a:lnTo>
                  <a:lnTo>
                    <a:pt x="81426" y="53829"/>
                  </a:lnTo>
                  <a:lnTo>
                    <a:pt x="80384" y="54783"/>
                  </a:lnTo>
                  <a:lnTo>
                    <a:pt x="79445" y="55648"/>
                  </a:lnTo>
                  <a:lnTo>
                    <a:pt x="78624" y="56426"/>
                  </a:lnTo>
                  <a:lnTo>
                    <a:pt x="77274" y="57717"/>
                  </a:lnTo>
                  <a:lnTo>
                    <a:pt x="76350" y="58641"/>
                  </a:lnTo>
                  <a:lnTo>
                    <a:pt x="75792" y="59213"/>
                  </a:lnTo>
                  <a:lnTo>
                    <a:pt x="75616" y="59404"/>
                  </a:lnTo>
                  <a:lnTo>
                    <a:pt x="74662" y="58040"/>
                  </a:lnTo>
                  <a:lnTo>
                    <a:pt x="73679" y="56705"/>
                  </a:lnTo>
                  <a:lnTo>
                    <a:pt x="72697" y="55384"/>
                  </a:lnTo>
                  <a:lnTo>
                    <a:pt x="71699" y="54093"/>
                  </a:lnTo>
                  <a:lnTo>
                    <a:pt x="70701" y="52831"/>
                  </a:lnTo>
                  <a:lnTo>
                    <a:pt x="69689" y="51570"/>
                  </a:lnTo>
                  <a:lnTo>
                    <a:pt x="68662" y="50352"/>
                  </a:lnTo>
                  <a:lnTo>
                    <a:pt x="67635" y="49149"/>
                  </a:lnTo>
                  <a:lnTo>
                    <a:pt x="66593" y="47961"/>
                  </a:lnTo>
                  <a:lnTo>
                    <a:pt x="65552" y="46802"/>
                  </a:lnTo>
                  <a:lnTo>
                    <a:pt x="64510" y="45657"/>
                  </a:lnTo>
                  <a:lnTo>
                    <a:pt x="63454" y="44542"/>
                  </a:lnTo>
                  <a:lnTo>
                    <a:pt x="62397" y="43442"/>
                  </a:lnTo>
                  <a:lnTo>
                    <a:pt x="61341" y="42371"/>
                  </a:lnTo>
                  <a:lnTo>
                    <a:pt x="60285" y="41314"/>
                  </a:lnTo>
                  <a:lnTo>
                    <a:pt x="59214" y="40273"/>
                  </a:lnTo>
                  <a:lnTo>
                    <a:pt x="58157" y="39261"/>
                  </a:lnTo>
                  <a:lnTo>
                    <a:pt x="57086" y="38263"/>
                  </a:lnTo>
                  <a:lnTo>
                    <a:pt x="56030" y="37295"/>
                  </a:lnTo>
                  <a:lnTo>
                    <a:pt x="54959" y="36341"/>
                  </a:lnTo>
                  <a:lnTo>
                    <a:pt x="53903" y="35402"/>
                  </a:lnTo>
                  <a:lnTo>
                    <a:pt x="52832" y="34492"/>
                  </a:lnTo>
                  <a:lnTo>
                    <a:pt x="51775" y="33597"/>
                  </a:lnTo>
                  <a:lnTo>
                    <a:pt x="50734" y="32717"/>
                  </a:lnTo>
                  <a:lnTo>
                    <a:pt x="49677" y="31866"/>
                  </a:lnTo>
                  <a:lnTo>
                    <a:pt x="48636" y="31030"/>
                  </a:lnTo>
                  <a:lnTo>
                    <a:pt x="47594" y="30208"/>
                  </a:lnTo>
                  <a:lnTo>
                    <a:pt x="46567" y="29416"/>
                  </a:lnTo>
                  <a:lnTo>
                    <a:pt x="45540" y="28638"/>
                  </a:lnTo>
                  <a:lnTo>
                    <a:pt x="44513" y="27876"/>
                  </a:lnTo>
                  <a:lnTo>
                    <a:pt x="43515" y="27142"/>
                  </a:lnTo>
                  <a:lnTo>
                    <a:pt x="42518" y="26423"/>
                  </a:lnTo>
                  <a:lnTo>
                    <a:pt x="41520" y="25719"/>
                  </a:lnTo>
                  <a:lnTo>
                    <a:pt x="40537" y="25044"/>
                  </a:lnTo>
                  <a:lnTo>
                    <a:pt x="38615" y="23724"/>
                  </a:lnTo>
                  <a:lnTo>
                    <a:pt x="36737" y="22491"/>
                  </a:lnTo>
                  <a:lnTo>
                    <a:pt x="34933" y="21318"/>
                  </a:lnTo>
                  <a:lnTo>
                    <a:pt x="33172" y="20217"/>
                  </a:lnTo>
                  <a:lnTo>
                    <a:pt x="31485" y="19190"/>
                  </a:lnTo>
                  <a:lnTo>
                    <a:pt x="29856" y="18237"/>
                  </a:lnTo>
                  <a:lnTo>
                    <a:pt x="28316" y="17342"/>
                  </a:lnTo>
                  <a:lnTo>
                    <a:pt x="26864" y="16520"/>
                  </a:lnTo>
                  <a:lnTo>
                    <a:pt x="25499" y="15757"/>
                  </a:lnTo>
                  <a:lnTo>
                    <a:pt x="24223" y="15053"/>
                  </a:lnTo>
                  <a:lnTo>
                    <a:pt x="23049" y="14422"/>
                  </a:lnTo>
                  <a:lnTo>
                    <a:pt x="21024" y="13351"/>
                  </a:lnTo>
                  <a:lnTo>
                    <a:pt x="19469" y="12515"/>
                  </a:lnTo>
                  <a:lnTo>
                    <a:pt x="18105" y="11781"/>
                  </a:lnTo>
                  <a:lnTo>
                    <a:pt x="16652" y="11033"/>
                  </a:lnTo>
                  <a:lnTo>
                    <a:pt x="15156" y="10270"/>
                  </a:lnTo>
                  <a:lnTo>
                    <a:pt x="13601" y="9507"/>
                  </a:lnTo>
                  <a:lnTo>
                    <a:pt x="12046" y="8759"/>
                  </a:lnTo>
                  <a:lnTo>
                    <a:pt x="10490" y="8011"/>
                  </a:lnTo>
                  <a:lnTo>
                    <a:pt x="7527" y="6617"/>
                  </a:lnTo>
                  <a:lnTo>
                    <a:pt x="4871" y="5399"/>
                  </a:lnTo>
                  <a:lnTo>
                    <a:pt x="2759" y="4446"/>
                  </a:lnTo>
                  <a:lnTo>
                    <a:pt x="822" y="3580"/>
                  </a:lnTo>
                  <a:lnTo>
                    <a:pt x="881" y="3404"/>
                  </a:lnTo>
                  <a:lnTo>
                    <a:pt x="954" y="3228"/>
                  </a:lnTo>
                  <a:lnTo>
                    <a:pt x="1027" y="3052"/>
                  </a:lnTo>
                  <a:lnTo>
                    <a:pt x="1101" y="2876"/>
                  </a:lnTo>
                  <a:lnTo>
                    <a:pt x="1203" y="2729"/>
                  </a:lnTo>
                  <a:lnTo>
                    <a:pt x="1306" y="2568"/>
                  </a:lnTo>
                  <a:lnTo>
                    <a:pt x="1409" y="2421"/>
                  </a:lnTo>
                  <a:lnTo>
                    <a:pt x="1526" y="2289"/>
                  </a:lnTo>
                  <a:lnTo>
                    <a:pt x="1658" y="2142"/>
                  </a:lnTo>
                  <a:lnTo>
                    <a:pt x="1790" y="2025"/>
                  </a:lnTo>
                  <a:lnTo>
                    <a:pt x="1922" y="1893"/>
                  </a:lnTo>
                  <a:lnTo>
                    <a:pt x="2084" y="1775"/>
                  </a:lnTo>
                  <a:lnTo>
                    <a:pt x="2230" y="1673"/>
                  </a:lnTo>
                  <a:lnTo>
                    <a:pt x="2407" y="1570"/>
                  </a:lnTo>
                  <a:lnTo>
                    <a:pt x="2759" y="1379"/>
                  </a:lnTo>
                  <a:lnTo>
                    <a:pt x="3125" y="1218"/>
                  </a:lnTo>
                  <a:lnTo>
                    <a:pt x="3536" y="1071"/>
                  </a:lnTo>
                  <a:lnTo>
                    <a:pt x="3976" y="954"/>
                  </a:lnTo>
                  <a:lnTo>
                    <a:pt x="4446" y="851"/>
                  </a:lnTo>
                  <a:lnTo>
                    <a:pt x="4930" y="778"/>
                  </a:lnTo>
                  <a:lnTo>
                    <a:pt x="5443" y="719"/>
                  </a:lnTo>
                  <a:lnTo>
                    <a:pt x="5986" y="690"/>
                  </a:lnTo>
                  <a:close/>
                  <a:moveTo>
                    <a:pt x="6558" y="0"/>
                  </a:moveTo>
                  <a:lnTo>
                    <a:pt x="5942" y="15"/>
                  </a:lnTo>
                  <a:lnTo>
                    <a:pt x="5355" y="44"/>
                  </a:lnTo>
                  <a:lnTo>
                    <a:pt x="4798" y="103"/>
                  </a:lnTo>
                  <a:lnTo>
                    <a:pt x="4270" y="191"/>
                  </a:lnTo>
                  <a:lnTo>
                    <a:pt x="3771" y="294"/>
                  </a:lnTo>
                  <a:lnTo>
                    <a:pt x="3301" y="426"/>
                  </a:lnTo>
                  <a:lnTo>
                    <a:pt x="2861" y="587"/>
                  </a:lnTo>
                  <a:lnTo>
                    <a:pt x="2451" y="763"/>
                  </a:lnTo>
                  <a:lnTo>
                    <a:pt x="2230" y="880"/>
                  </a:lnTo>
                  <a:lnTo>
                    <a:pt x="2025" y="998"/>
                  </a:lnTo>
                  <a:lnTo>
                    <a:pt x="1834" y="1115"/>
                  </a:lnTo>
                  <a:lnTo>
                    <a:pt x="1644" y="1247"/>
                  </a:lnTo>
                  <a:lnTo>
                    <a:pt x="1468" y="1394"/>
                  </a:lnTo>
                  <a:lnTo>
                    <a:pt x="1306" y="1541"/>
                  </a:lnTo>
                  <a:lnTo>
                    <a:pt x="1145" y="1702"/>
                  </a:lnTo>
                  <a:lnTo>
                    <a:pt x="998" y="1863"/>
                  </a:lnTo>
                  <a:lnTo>
                    <a:pt x="851" y="2025"/>
                  </a:lnTo>
                  <a:lnTo>
                    <a:pt x="719" y="2201"/>
                  </a:lnTo>
                  <a:lnTo>
                    <a:pt x="602" y="2377"/>
                  </a:lnTo>
                  <a:lnTo>
                    <a:pt x="499" y="2568"/>
                  </a:lnTo>
                  <a:lnTo>
                    <a:pt x="397" y="2773"/>
                  </a:lnTo>
                  <a:lnTo>
                    <a:pt x="309" y="2978"/>
                  </a:lnTo>
                  <a:lnTo>
                    <a:pt x="235" y="3184"/>
                  </a:lnTo>
                  <a:lnTo>
                    <a:pt x="162" y="3404"/>
                  </a:lnTo>
                  <a:lnTo>
                    <a:pt x="0" y="3976"/>
                  </a:lnTo>
                  <a:lnTo>
                    <a:pt x="543" y="4211"/>
                  </a:lnTo>
                  <a:lnTo>
                    <a:pt x="2539" y="5091"/>
                  </a:lnTo>
                  <a:lnTo>
                    <a:pt x="4666" y="6059"/>
                  </a:lnTo>
                  <a:lnTo>
                    <a:pt x="7307" y="7277"/>
                  </a:lnTo>
                  <a:lnTo>
                    <a:pt x="10256" y="8656"/>
                  </a:lnTo>
                  <a:lnTo>
                    <a:pt x="11796" y="9390"/>
                  </a:lnTo>
                  <a:lnTo>
                    <a:pt x="13351" y="10138"/>
                  </a:lnTo>
                  <a:lnTo>
                    <a:pt x="14877" y="10901"/>
                  </a:lnTo>
                  <a:lnTo>
                    <a:pt x="16374" y="11649"/>
                  </a:lnTo>
                  <a:lnTo>
                    <a:pt x="17797" y="12397"/>
                  </a:lnTo>
                  <a:lnTo>
                    <a:pt x="19146" y="13116"/>
                  </a:lnTo>
                  <a:lnTo>
                    <a:pt x="20980" y="14099"/>
                  </a:lnTo>
                  <a:lnTo>
                    <a:pt x="22932" y="15141"/>
                  </a:lnTo>
                  <a:lnTo>
                    <a:pt x="25220" y="16373"/>
                  </a:lnTo>
                  <a:lnTo>
                    <a:pt x="26482" y="17078"/>
                  </a:lnTo>
                  <a:lnTo>
                    <a:pt x="27817" y="17840"/>
                  </a:lnTo>
                  <a:lnTo>
                    <a:pt x="29226" y="18647"/>
                  </a:lnTo>
                  <a:lnTo>
                    <a:pt x="30707" y="19528"/>
                  </a:lnTo>
                  <a:lnTo>
                    <a:pt x="32248" y="20452"/>
                  </a:lnTo>
                  <a:lnTo>
                    <a:pt x="33847" y="21435"/>
                  </a:lnTo>
                  <a:lnTo>
                    <a:pt x="35490" y="22491"/>
                  </a:lnTo>
                  <a:lnTo>
                    <a:pt x="37192" y="23592"/>
                  </a:lnTo>
                  <a:lnTo>
                    <a:pt x="38938" y="24765"/>
                  </a:lnTo>
                  <a:lnTo>
                    <a:pt x="40728" y="25998"/>
                  </a:lnTo>
                  <a:lnTo>
                    <a:pt x="42562" y="27303"/>
                  </a:lnTo>
                  <a:lnTo>
                    <a:pt x="44425" y="28653"/>
                  </a:lnTo>
                  <a:lnTo>
                    <a:pt x="45569" y="29519"/>
                  </a:lnTo>
                  <a:lnTo>
                    <a:pt x="46699" y="30384"/>
                  </a:lnTo>
                  <a:lnTo>
                    <a:pt x="47829" y="31265"/>
                  </a:lnTo>
                  <a:lnTo>
                    <a:pt x="48929" y="32145"/>
                  </a:lnTo>
                  <a:lnTo>
                    <a:pt x="50029" y="33040"/>
                  </a:lnTo>
                  <a:lnTo>
                    <a:pt x="51115" y="33935"/>
                  </a:lnTo>
                  <a:lnTo>
                    <a:pt x="52201" y="34830"/>
                  </a:lnTo>
                  <a:lnTo>
                    <a:pt x="53257" y="35754"/>
                  </a:lnTo>
                  <a:lnTo>
                    <a:pt x="54313" y="36664"/>
                  </a:lnTo>
                  <a:lnTo>
                    <a:pt x="55355" y="37603"/>
                  </a:lnTo>
                  <a:lnTo>
                    <a:pt x="56382" y="38527"/>
                  </a:lnTo>
                  <a:lnTo>
                    <a:pt x="57394" y="39481"/>
                  </a:lnTo>
                  <a:lnTo>
                    <a:pt x="58392" y="40420"/>
                  </a:lnTo>
                  <a:lnTo>
                    <a:pt x="59390" y="41388"/>
                  </a:lnTo>
                  <a:lnTo>
                    <a:pt x="60358" y="42341"/>
                  </a:lnTo>
                  <a:lnTo>
                    <a:pt x="61326" y="43324"/>
                  </a:lnTo>
                  <a:lnTo>
                    <a:pt x="62280" y="44293"/>
                  </a:lnTo>
                  <a:lnTo>
                    <a:pt x="63219" y="45290"/>
                  </a:lnTo>
                  <a:lnTo>
                    <a:pt x="64158" y="46273"/>
                  </a:lnTo>
                  <a:lnTo>
                    <a:pt x="65067" y="47271"/>
                  </a:lnTo>
                  <a:lnTo>
                    <a:pt x="65977" y="48283"/>
                  </a:lnTo>
                  <a:lnTo>
                    <a:pt x="66857" y="49296"/>
                  </a:lnTo>
                  <a:lnTo>
                    <a:pt x="67738" y="50323"/>
                  </a:lnTo>
                  <a:lnTo>
                    <a:pt x="68603" y="51335"/>
                  </a:lnTo>
                  <a:lnTo>
                    <a:pt x="69454" y="52377"/>
                  </a:lnTo>
                  <a:lnTo>
                    <a:pt x="70290" y="53418"/>
                  </a:lnTo>
                  <a:lnTo>
                    <a:pt x="71127" y="54460"/>
                  </a:lnTo>
                  <a:lnTo>
                    <a:pt x="71934" y="55516"/>
                  </a:lnTo>
                  <a:lnTo>
                    <a:pt x="72741" y="56573"/>
                  </a:lnTo>
                  <a:lnTo>
                    <a:pt x="73533" y="57644"/>
                  </a:lnTo>
                  <a:lnTo>
                    <a:pt x="74296" y="58715"/>
                  </a:lnTo>
                  <a:lnTo>
                    <a:pt x="75059" y="59786"/>
                  </a:lnTo>
                  <a:lnTo>
                    <a:pt x="75543" y="60490"/>
                  </a:lnTo>
                  <a:lnTo>
                    <a:pt x="76115" y="59859"/>
                  </a:lnTo>
                  <a:lnTo>
                    <a:pt x="76320" y="59654"/>
                  </a:lnTo>
                  <a:lnTo>
                    <a:pt x="76878" y="59081"/>
                  </a:lnTo>
                  <a:lnTo>
                    <a:pt x="77817" y="58157"/>
                  </a:lnTo>
                  <a:lnTo>
                    <a:pt x="79152" y="56866"/>
                  </a:lnTo>
                  <a:lnTo>
                    <a:pt x="79988" y="56088"/>
                  </a:lnTo>
                  <a:lnTo>
                    <a:pt x="80912" y="55223"/>
                  </a:lnTo>
                  <a:lnTo>
                    <a:pt x="81954" y="54269"/>
                  </a:lnTo>
                  <a:lnTo>
                    <a:pt x="83098" y="53242"/>
                  </a:lnTo>
                  <a:lnTo>
                    <a:pt x="84360" y="52127"/>
                  </a:lnTo>
                  <a:lnTo>
                    <a:pt x="85725" y="50939"/>
                  </a:lnTo>
                  <a:lnTo>
                    <a:pt x="87221" y="49662"/>
                  </a:lnTo>
                  <a:lnTo>
                    <a:pt x="88820" y="48298"/>
                  </a:lnTo>
                  <a:lnTo>
                    <a:pt x="89363" y="47843"/>
                  </a:lnTo>
                  <a:lnTo>
                    <a:pt x="88894" y="47330"/>
                  </a:lnTo>
                  <a:lnTo>
                    <a:pt x="87456" y="45745"/>
                  </a:lnTo>
                  <a:lnTo>
                    <a:pt x="85901" y="44073"/>
                  </a:lnTo>
                  <a:lnTo>
                    <a:pt x="84287" y="42371"/>
                  </a:lnTo>
                  <a:lnTo>
                    <a:pt x="82688" y="40698"/>
                  </a:lnTo>
                  <a:lnTo>
                    <a:pt x="79856" y="37779"/>
                  </a:lnTo>
                  <a:lnTo>
                    <a:pt x="77993" y="35871"/>
                  </a:lnTo>
                  <a:lnTo>
                    <a:pt x="78169" y="35563"/>
                  </a:lnTo>
                  <a:lnTo>
                    <a:pt x="78345" y="35241"/>
                  </a:lnTo>
                  <a:lnTo>
                    <a:pt x="78506" y="34903"/>
                  </a:lnTo>
                  <a:lnTo>
                    <a:pt x="78668" y="34536"/>
                  </a:lnTo>
                  <a:lnTo>
                    <a:pt x="78800" y="34140"/>
                  </a:lnTo>
                  <a:lnTo>
                    <a:pt x="78917" y="33744"/>
                  </a:lnTo>
                  <a:lnTo>
                    <a:pt x="79035" y="33319"/>
                  </a:lnTo>
                  <a:lnTo>
                    <a:pt x="79123" y="32878"/>
                  </a:lnTo>
                  <a:lnTo>
                    <a:pt x="79211" y="32336"/>
                  </a:lnTo>
                  <a:lnTo>
                    <a:pt x="79284" y="31793"/>
                  </a:lnTo>
                  <a:lnTo>
                    <a:pt x="79328" y="31221"/>
                  </a:lnTo>
                  <a:lnTo>
                    <a:pt x="79357" y="30634"/>
                  </a:lnTo>
                  <a:lnTo>
                    <a:pt x="79372" y="30032"/>
                  </a:lnTo>
                  <a:lnTo>
                    <a:pt x="79357" y="29431"/>
                  </a:lnTo>
                  <a:lnTo>
                    <a:pt x="79328" y="28815"/>
                  </a:lnTo>
                  <a:lnTo>
                    <a:pt x="79269" y="28184"/>
                  </a:lnTo>
                  <a:lnTo>
                    <a:pt x="79196" y="27538"/>
                  </a:lnTo>
                  <a:lnTo>
                    <a:pt x="79093" y="26893"/>
                  </a:lnTo>
                  <a:lnTo>
                    <a:pt x="78961" y="26247"/>
                  </a:lnTo>
                  <a:lnTo>
                    <a:pt x="78829" y="25602"/>
                  </a:lnTo>
                  <a:lnTo>
                    <a:pt x="78653" y="24971"/>
                  </a:lnTo>
                  <a:lnTo>
                    <a:pt x="78477" y="24340"/>
                  </a:lnTo>
                  <a:lnTo>
                    <a:pt x="78272" y="23738"/>
                  </a:lnTo>
                  <a:lnTo>
                    <a:pt x="78052" y="23137"/>
                  </a:lnTo>
                  <a:lnTo>
                    <a:pt x="77787" y="22491"/>
                  </a:lnTo>
                  <a:lnTo>
                    <a:pt x="77494" y="21860"/>
                  </a:lnTo>
                  <a:lnTo>
                    <a:pt x="77186" y="21259"/>
                  </a:lnTo>
                  <a:lnTo>
                    <a:pt x="76863" y="20687"/>
                  </a:lnTo>
                  <a:lnTo>
                    <a:pt x="76511" y="20129"/>
                  </a:lnTo>
                  <a:lnTo>
                    <a:pt x="76144" y="19586"/>
                  </a:lnTo>
                  <a:lnTo>
                    <a:pt x="75763" y="19087"/>
                  </a:lnTo>
                  <a:lnTo>
                    <a:pt x="75352" y="18603"/>
                  </a:lnTo>
                  <a:lnTo>
                    <a:pt x="75132" y="18325"/>
                  </a:lnTo>
                  <a:lnTo>
                    <a:pt x="74927" y="18016"/>
                  </a:lnTo>
                  <a:lnTo>
                    <a:pt x="74736" y="17694"/>
                  </a:lnTo>
                  <a:lnTo>
                    <a:pt x="74574" y="17342"/>
                  </a:lnTo>
                  <a:lnTo>
                    <a:pt x="74442" y="16975"/>
                  </a:lnTo>
                  <a:lnTo>
                    <a:pt x="74325" y="16579"/>
                  </a:lnTo>
                  <a:lnTo>
                    <a:pt x="74237" y="16183"/>
                  </a:lnTo>
                  <a:lnTo>
                    <a:pt x="74178" y="15757"/>
                  </a:lnTo>
                  <a:lnTo>
                    <a:pt x="74134" y="15332"/>
                  </a:lnTo>
                  <a:lnTo>
                    <a:pt x="74120" y="14891"/>
                  </a:lnTo>
                  <a:lnTo>
                    <a:pt x="74120" y="14451"/>
                  </a:lnTo>
                  <a:lnTo>
                    <a:pt x="74134" y="13982"/>
                  </a:lnTo>
                  <a:lnTo>
                    <a:pt x="74178" y="13512"/>
                  </a:lnTo>
                  <a:lnTo>
                    <a:pt x="74237" y="13028"/>
                  </a:lnTo>
                  <a:lnTo>
                    <a:pt x="74325" y="12515"/>
                  </a:lnTo>
                  <a:lnTo>
                    <a:pt x="74428" y="12001"/>
                  </a:lnTo>
                  <a:lnTo>
                    <a:pt x="74545" y="11532"/>
                  </a:lnTo>
                  <a:lnTo>
                    <a:pt x="74677" y="11048"/>
                  </a:lnTo>
                  <a:lnTo>
                    <a:pt x="74824" y="10578"/>
                  </a:lnTo>
                  <a:lnTo>
                    <a:pt x="74985" y="10079"/>
                  </a:lnTo>
                  <a:lnTo>
                    <a:pt x="75161" y="9595"/>
                  </a:lnTo>
                  <a:lnTo>
                    <a:pt x="75352" y="9111"/>
                  </a:lnTo>
                  <a:lnTo>
                    <a:pt x="75557" y="8627"/>
                  </a:lnTo>
                  <a:lnTo>
                    <a:pt x="75763" y="8157"/>
                  </a:lnTo>
                  <a:lnTo>
                    <a:pt x="75998" y="7673"/>
                  </a:lnTo>
                  <a:lnTo>
                    <a:pt x="76232" y="7204"/>
                  </a:lnTo>
                  <a:lnTo>
                    <a:pt x="76482" y="6749"/>
                  </a:lnTo>
                  <a:lnTo>
                    <a:pt x="76746" y="6294"/>
                  </a:lnTo>
                  <a:lnTo>
                    <a:pt x="77010" y="5839"/>
                  </a:lnTo>
                  <a:lnTo>
                    <a:pt x="77289" y="5414"/>
                  </a:lnTo>
                  <a:lnTo>
                    <a:pt x="77582" y="4988"/>
                  </a:lnTo>
                  <a:lnTo>
                    <a:pt x="77875" y="4578"/>
                  </a:lnTo>
                  <a:lnTo>
                    <a:pt x="78037" y="4372"/>
                  </a:lnTo>
                  <a:lnTo>
                    <a:pt x="78169" y="4152"/>
                  </a:lnTo>
                  <a:lnTo>
                    <a:pt x="78301" y="3947"/>
                  </a:lnTo>
                  <a:lnTo>
                    <a:pt x="78404" y="3741"/>
                  </a:lnTo>
                  <a:lnTo>
                    <a:pt x="78506" y="3551"/>
                  </a:lnTo>
                  <a:lnTo>
                    <a:pt x="78580" y="3345"/>
                  </a:lnTo>
                  <a:lnTo>
                    <a:pt x="78638" y="3154"/>
                  </a:lnTo>
                  <a:lnTo>
                    <a:pt x="78697" y="2978"/>
                  </a:lnTo>
                  <a:lnTo>
                    <a:pt x="78726" y="2788"/>
                  </a:lnTo>
                  <a:lnTo>
                    <a:pt x="78756" y="2612"/>
                  </a:lnTo>
                  <a:lnTo>
                    <a:pt x="78756" y="2436"/>
                  </a:lnTo>
                  <a:lnTo>
                    <a:pt x="78756" y="2260"/>
                  </a:lnTo>
                  <a:lnTo>
                    <a:pt x="78726" y="2098"/>
                  </a:lnTo>
                  <a:lnTo>
                    <a:pt x="78682" y="1937"/>
                  </a:lnTo>
                  <a:lnTo>
                    <a:pt x="78638" y="1775"/>
                  </a:lnTo>
                  <a:lnTo>
                    <a:pt x="78565" y="1629"/>
                  </a:lnTo>
                  <a:lnTo>
                    <a:pt x="78462" y="1438"/>
                  </a:lnTo>
                  <a:lnTo>
                    <a:pt x="78330" y="1277"/>
                  </a:lnTo>
                  <a:lnTo>
                    <a:pt x="78184" y="1115"/>
                  </a:lnTo>
                  <a:lnTo>
                    <a:pt x="78022" y="968"/>
                  </a:lnTo>
                  <a:lnTo>
                    <a:pt x="77831" y="822"/>
                  </a:lnTo>
                  <a:lnTo>
                    <a:pt x="77611" y="704"/>
                  </a:lnTo>
                  <a:lnTo>
                    <a:pt x="77377" y="587"/>
                  </a:lnTo>
                  <a:lnTo>
                    <a:pt x="77127" y="484"/>
                  </a:lnTo>
                  <a:lnTo>
                    <a:pt x="76848" y="396"/>
                  </a:lnTo>
                  <a:lnTo>
                    <a:pt x="76555" y="323"/>
                  </a:lnTo>
                  <a:lnTo>
                    <a:pt x="76232" y="264"/>
                  </a:lnTo>
                  <a:lnTo>
                    <a:pt x="75895" y="206"/>
                  </a:lnTo>
                  <a:lnTo>
                    <a:pt x="75543" y="162"/>
                  </a:lnTo>
                  <a:lnTo>
                    <a:pt x="75161" y="132"/>
                  </a:lnTo>
                  <a:lnTo>
                    <a:pt x="74750" y="118"/>
                  </a:lnTo>
                  <a:lnTo>
                    <a:pt x="73738" y="118"/>
                  </a:lnTo>
                  <a:lnTo>
                    <a:pt x="73254" y="147"/>
                  </a:lnTo>
                  <a:lnTo>
                    <a:pt x="72785" y="191"/>
                  </a:lnTo>
                  <a:lnTo>
                    <a:pt x="72653" y="206"/>
                  </a:lnTo>
                  <a:lnTo>
                    <a:pt x="72535" y="264"/>
                  </a:lnTo>
                  <a:lnTo>
                    <a:pt x="72418" y="338"/>
                  </a:lnTo>
                  <a:lnTo>
                    <a:pt x="72139" y="514"/>
                  </a:lnTo>
                  <a:lnTo>
                    <a:pt x="71714" y="778"/>
                  </a:lnTo>
                  <a:lnTo>
                    <a:pt x="71171" y="1159"/>
                  </a:lnTo>
                  <a:lnTo>
                    <a:pt x="70540" y="1643"/>
                  </a:lnTo>
                  <a:lnTo>
                    <a:pt x="70188" y="1922"/>
                  </a:lnTo>
                  <a:lnTo>
                    <a:pt x="69821" y="2230"/>
                  </a:lnTo>
                  <a:lnTo>
                    <a:pt x="69454" y="2568"/>
                  </a:lnTo>
                  <a:lnTo>
                    <a:pt x="69058" y="2920"/>
                  </a:lnTo>
                  <a:lnTo>
                    <a:pt x="68662" y="3316"/>
                  </a:lnTo>
                  <a:lnTo>
                    <a:pt x="68266" y="3727"/>
                  </a:lnTo>
                  <a:lnTo>
                    <a:pt x="67796" y="4240"/>
                  </a:lnTo>
                  <a:lnTo>
                    <a:pt x="67356" y="4754"/>
                  </a:lnTo>
                  <a:lnTo>
                    <a:pt x="66945" y="5282"/>
                  </a:lnTo>
                  <a:lnTo>
                    <a:pt x="66535" y="5825"/>
                  </a:lnTo>
                  <a:lnTo>
                    <a:pt x="66168" y="6367"/>
                  </a:lnTo>
                  <a:lnTo>
                    <a:pt x="65816" y="6925"/>
                  </a:lnTo>
                  <a:lnTo>
                    <a:pt x="65478" y="7497"/>
                  </a:lnTo>
                  <a:lnTo>
                    <a:pt x="65170" y="8069"/>
                  </a:lnTo>
                  <a:lnTo>
                    <a:pt x="64994" y="8436"/>
                  </a:lnTo>
                  <a:lnTo>
                    <a:pt x="64818" y="8803"/>
                  </a:lnTo>
                  <a:lnTo>
                    <a:pt x="64657" y="9170"/>
                  </a:lnTo>
                  <a:lnTo>
                    <a:pt x="64510" y="9536"/>
                  </a:lnTo>
                  <a:lnTo>
                    <a:pt x="64363" y="9918"/>
                  </a:lnTo>
                  <a:lnTo>
                    <a:pt x="64231" y="10299"/>
                  </a:lnTo>
                  <a:lnTo>
                    <a:pt x="64099" y="10681"/>
                  </a:lnTo>
                  <a:lnTo>
                    <a:pt x="63982" y="11062"/>
                  </a:lnTo>
                  <a:lnTo>
                    <a:pt x="63879" y="11444"/>
                  </a:lnTo>
                  <a:lnTo>
                    <a:pt x="63791" y="11840"/>
                  </a:lnTo>
                  <a:lnTo>
                    <a:pt x="63703" y="12221"/>
                  </a:lnTo>
                  <a:lnTo>
                    <a:pt x="63615" y="12617"/>
                  </a:lnTo>
                  <a:lnTo>
                    <a:pt x="63556" y="13014"/>
                  </a:lnTo>
                  <a:lnTo>
                    <a:pt x="63498" y="13410"/>
                  </a:lnTo>
                  <a:lnTo>
                    <a:pt x="63439" y="13806"/>
                  </a:lnTo>
                  <a:lnTo>
                    <a:pt x="63410" y="14202"/>
                  </a:lnTo>
                  <a:lnTo>
                    <a:pt x="63380" y="14495"/>
                  </a:lnTo>
                  <a:lnTo>
                    <a:pt x="63322" y="14789"/>
                  </a:lnTo>
                  <a:lnTo>
                    <a:pt x="63263" y="15082"/>
                  </a:lnTo>
                  <a:lnTo>
                    <a:pt x="63190" y="15376"/>
                  </a:lnTo>
                  <a:lnTo>
                    <a:pt x="63087" y="15654"/>
                  </a:lnTo>
                  <a:lnTo>
                    <a:pt x="62984" y="15933"/>
                  </a:lnTo>
                  <a:lnTo>
                    <a:pt x="62867" y="16212"/>
                  </a:lnTo>
                  <a:lnTo>
                    <a:pt x="62720" y="16476"/>
                  </a:lnTo>
                  <a:lnTo>
                    <a:pt x="62573" y="16740"/>
                  </a:lnTo>
                  <a:lnTo>
                    <a:pt x="62412" y="17004"/>
                  </a:lnTo>
                  <a:lnTo>
                    <a:pt x="62236" y="17254"/>
                  </a:lnTo>
                  <a:lnTo>
                    <a:pt x="62045" y="17488"/>
                  </a:lnTo>
                  <a:lnTo>
                    <a:pt x="61840" y="17738"/>
                  </a:lnTo>
                  <a:lnTo>
                    <a:pt x="61634" y="17958"/>
                  </a:lnTo>
                  <a:lnTo>
                    <a:pt x="61400" y="18178"/>
                  </a:lnTo>
                  <a:lnTo>
                    <a:pt x="61165" y="18398"/>
                  </a:lnTo>
                  <a:lnTo>
                    <a:pt x="60886" y="18618"/>
                  </a:lnTo>
                  <a:lnTo>
                    <a:pt x="60593" y="18838"/>
                  </a:lnTo>
                  <a:lnTo>
                    <a:pt x="60299" y="19029"/>
                  </a:lnTo>
                  <a:lnTo>
                    <a:pt x="59991" y="19220"/>
                  </a:lnTo>
                  <a:lnTo>
                    <a:pt x="59683" y="19381"/>
                  </a:lnTo>
                  <a:lnTo>
                    <a:pt x="59346" y="19542"/>
                  </a:lnTo>
                  <a:lnTo>
                    <a:pt x="59008" y="19674"/>
                  </a:lnTo>
                  <a:lnTo>
                    <a:pt x="58671" y="19806"/>
                  </a:lnTo>
                  <a:lnTo>
                    <a:pt x="58319" y="19924"/>
                  </a:lnTo>
                  <a:lnTo>
                    <a:pt x="57952" y="20012"/>
                  </a:lnTo>
                  <a:lnTo>
                    <a:pt x="57585" y="20100"/>
                  </a:lnTo>
                  <a:lnTo>
                    <a:pt x="57204" y="20173"/>
                  </a:lnTo>
                  <a:lnTo>
                    <a:pt x="56822" y="20217"/>
                  </a:lnTo>
                  <a:lnTo>
                    <a:pt x="56426" y="20261"/>
                  </a:lnTo>
                  <a:lnTo>
                    <a:pt x="56030" y="20276"/>
                  </a:lnTo>
                  <a:lnTo>
                    <a:pt x="55634" y="20291"/>
                  </a:lnTo>
                  <a:lnTo>
                    <a:pt x="55106" y="20276"/>
                  </a:lnTo>
                  <a:lnTo>
                    <a:pt x="54578" y="20247"/>
                  </a:lnTo>
                  <a:lnTo>
                    <a:pt x="54035" y="20173"/>
                  </a:lnTo>
                  <a:lnTo>
                    <a:pt x="53492" y="20085"/>
                  </a:lnTo>
                  <a:lnTo>
                    <a:pt x="52949" y="19968"/>
                  </a:lnTo>
                  <a:lnTo>
                    <a:pt x="52391" y="19836"/>
                  </a:lnTo>
                  <a:lnTo>
                    <a:pt x="51834" y="19674"/>
                  </a:lnTo>
                  <a:lnTo>
                    <a:pt x="51262" y="19484"/>
                  </a:lnTo>
                  <a:lnTo>
                    <a:pt x="50631" y="19249"/>
                  </a:lnTo>
                  <a:lnTo>
                    <a:pt x="50000" y="18985"/>
                  </a:lnTo>
                  <a:lnTo>
                    <a:pt x="49369" y="18691"/>
                  </a:lnTo>
                  <a:lnTo>
                    <a:pt x="48724" y="18354"/>
                  </a:lnTo>
                  <a:lnTo>
                    <a:pt x="48078" y="18002"/>
                  </a:lnTo>
                  <a:lnTo>
                    <a:pt x="47447" y="17620"/>
                  </a:lnTo>
                  <a:lnTo>
                    <a:pt x="46802" y="17210"/>
                  </a:lnTo>
                  <a:lnTo>
                    <a:pt x="46156" y="16769"/>
                  </a:lnTo>
                  <a:lnTo>
                    <a:pt x="44938" y="15933"/>
                  </a:lnTo>
                  <a:lnTo>
                    <a:pt x="43706" y="15097"/>
                  </a:lnTo>
                  <a:lnTo>
                    <a:pt x="42444" y="14275"/>
                  </a:lnTo>
                  <a:lnTo>
                    <a:pt x="41168" y="13468"/>
                  </a:lnTo>
                  <a:lnTo>
                    <a:pt x="39877" y="12661"/>
                  </a:lnTo>
                  <a:lnTo>
                    <a:pt x="38556" y="11884"/>
                  </a:lnTo>
                  <a:lnTo>
                    <a:pt x="37221" y="11106"/>
                  </a:lnTo>
                  <a:lnTo>
                    <a:pt x="35886" y="10343"/>
                  </a:lnTo>
                  <a:lnTo>
                    <a:pt x="34537" y="9610"/>
                  </a:lnTo>
                  <a:lnTo>
                    <a:pt x="33172" y="8876"/>
                  </a:lnTo>
                  <a:lnTo>
                    <a:pt x="31793" y="8172"/>
                  </a:lnTo>
                  <a:lnTo>
                    <a:pt x="30429" y="7482"/>
                  </a:lnTo>
                  <a:lnTo>
                    <a:pt x="29050" y="6822"/>
                  </a:lnTo>
                  <a:lnTo>
                    <a:pt x="27670" y="6177"/>
                  </a:lnTo>
                  <a:lnTo>
                    <a:pt x="26291" y="5546"/>
                  </a:lnTo>
                  <a:lnTo>
                    <a:pt x="24912" y="4959"/>
                  </a:lnTo>
                  <a:lnTo>
                    <a:pt x="23518" y="4372"/>
                  </a:lnTo>
                  <a:lnTo>
                    <a:pt x="22154" y="3829"/>
                  </a:lnTo>
                  <a:lnTo>
                    <a:pt x="20819" y="3316"/>
                  </a:lnTo>
                  <a:lnTo>
                    <a:pt x="19499" y="2832"/>
                  </a:lnTo>
                  <a:lnTo>
                    <a:pt x="18222" y="2392"/>
                  </a:lnTo>
                  <a:lnTo>
                    <a:pt x="16975" y="1981"/>
                  </a:lnTo>
                  <a:lnTo>
                    <a:pt x="15757" y="1614"/>
                  </a:lnTo>
                  <a:lnTo>
                    <a:pt x="14569" y="1277"/>
                  </a:lnTo>
                  <a:lnTo>
                    <a:pt x="13425" y="983"/>
                  </a:lnTo>
                  <a:lnTo>
                    <a:pt x="12310" y="719"/>
                  </a:lnTo>
                  <a:lnTo>
                    <a:pt x="11239" y="514"/>
                  </a:lnTo>
                  <a:lnTo>
                    <a:pt x="10212" y="323"/>
                  </a:lnTo>
                  <a:lnTo>
                    <a:pt x="9229" y="191"/>
                  </a:lnTo>
                  <a:lnTo>
                    <a:pt x="8290" y="88"/>
                  </a:lnTo>
                  <a:lnTo>
                    <a:pt x="7835" y="44"/>
                  </a:lnTo>
                  <a:lnTo>
                    <a:pt x="7395" y="15"/>
                  </a:lnTo>
                  <a:lnTo>
                    <a:pt x="69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032;p26">
              <a:extLst>
                <a:ext uri="{FF2B5EF4-FFF2-40B4-BE49-F238E27FC236}">
                  <a16:creationId xmlns:a16="http://schemas.microsoft.com/office/drawing/2014/main" id="{953753A8-62DA-8E37-516A-82D1DDD84591}"/>
                </a:ext>
              </a:extLst>
            </p:cNvPr>
            <p:cNvSpPr/>
            <p:nvPr/>
          </p:nvSpPr>
          <p:spPr>
            <a:xfrm>
              <a:off x="1401700" y="2012600"/>
              <a:ext cx="2188975" cy="1467900"/>
            </a:xfrm>
            <a:custGeom>
              <a:avLst/>
              <a:gdLst/>
              <a:ahLst/>
              <a:cxnLst/>
              <a:rect l="l" t="t" r="r" b="b"/>
              <a:pathLst>
                <a:path w="87559" h="58716" fill="none" extrusionOk="0">
                  <a:moveTo>
                    <a:pt x="5736" y="1"/>
                  </a:moveTo>
                  <a:lnTo>
                    <a:pt x="5736" y="1"/>
                  </a:lnTo>
                  <a:lnTo>
                    <a:pt x="6162" y="1"/>
                  </a:lnTo>
                  <a:lnTo>
                    <a:pt x="6587" y="15"/>
                  </a:lnTo>
                  <a:lnTo>
                    <a:pt x="7042" y="45"/>
                  </a:lnTo>
                  <a:lnTo>
                    <a:pt x="7497" y="74"/>
                  </a:lnTo>
                  <a:lnTo>
                    <a:pt x="7967" y="133"/>
                  </a:lnTo>
                  <a:lnTo>
                    <a:pt x="8451" y="191"/>
                  </a:lnTo>
                  <a:lnTo>
                    <a:pt x="9448" y="338"/>
                  </a:lnTo>
                  <a:lnTo>
                    <a:pt x="10490" y="529"/>
                  </a:lnTo>
                  <a:lnTo>
                    <a:pt x="11561" y="749"/>
                  </a:lnTo>
                  <a:lnTo>
                    <a:pt x="12661" y="1013"/>
                  </a:lnTo>
                  <a:lnTo>
                    <a:pt x="13806" y="1306"/>
                  </a:lnTo>
                  <a:lnTo>
                    <a:pt x="14979" y="1644"/>
                  </a:lnTo>
                  <a:lnTo>
                    <a:pt x="16168" y="2011"/>
                  </a:lnTo>
                  <a:lnTo>
                    <a:pt x="17400" y="2421"/>
                  </a:lnTo>
                  <a:lnTo>
                    <a:pt x="18647" y="2847"/>
                  </a:lnTo>
                  <a:lnTo>
                    <a:pt x="19909" y="3316"/>
                  </a:lnTo>
                  <a:lnTo>
                    <a:pt x="21200" y="3815"/>
                  </a:lnTo>
                  <a:lnTo>
                    <a:pt x="22506" y="4343"/>
                  </a:lnTo>
                  <a:lnTo>
                    <a:pt x="23826" y="4886"/>
                  </a:lnTo>
                  <a:lnTo>
                    <a:pt x="25147" y="5473"/>
                  </a:lnTo>
                  <a:lnTo>
                    <a:pt x="26496" y="6075"/>
                  </a:lnTo>
                  <a:lnTo>
                    <a:pt x="27831" y="6705"/>
                  </a:lnTo>
                  <a:lnTo>
                    <a:pt x="29181" y="7351"/>
                  </a:lnTo>
                  <a:lnTo>
                    <a:pt x="30546" y="8026"/>
                  </a:lnTo>
                  <a:lnTo>
                    <a:pt x="31895" y="8730"/>
                  </a:lnTo>
                  <a:lnTo>
                    <a:pt x="33245" y="9449"/>
                  </a:lnTo>
                  <a:lnTo>
                    <a:pt x="34595" y="10183"/>
                  </a:lnTo>
                  <a:lnTo>
                    <a:pt x="35930" y="10931"/>
                  </a:lnTo>
                  <a:lnTo>
                    <a:pt x="37265" y="11708"/>
                  </a:lnTo>
                  <a:lnTo>
                    <a:pt x="38585" y="12501"/>
                  </a:lnTo>
                  <a:lnTo>
                    <a:pt x="39891" y="13293"/>
                  </a:lnTo>
                  <a:lnTo>
                    <a:pt x="41182" y="14114"/>
                  </a:lnTo>
                  <a:lnTo>
                    <a:pt x="42459" y="14936"/>
                  </a:lnTo>
                  <a:lnTo>
                    <a:pt x="43706" y="15787"/>
                  </a:lnTo>
                  <a:lnTo>
                    <a:pt x="44938" y="16638"/>
                  </a:lnTo>
                  <a:lnTo>
                    <a:pt x="44938" y="16638"/>
                  </a:lnTo>
                  <a:lnTo>
                    <a:pt x="45628" y="17107"/>
                  </a:lnTo>
                  <a:lnTo>
                    <a:pt x="46317" y="17548"/>
                  </a:lnTo>
                  <a:lnTo>
                    <a:pt x="46977" y="17944"/>
                  </a:lnTo>
                  <a:lnTo>
                    <a:pt x="47652" y="18310"/>
                  </a:lnTo>
                  <a:lnTo>
                    <a:pt x="48312" y="18633"/>
                  </a:lnTo>
                  <a:lnTo>
                    <a:pt x="48958" y="18941"/>
                  </a:lnTo>
                  <a:lnTo>
                    <a:pt x="49589" y="19205"/>
                  </a:lnTo>
                  <a:lnTo>
                    <a:pt x="50220" y="19440"/>
                  </a:lnTo>
                  <a:lnTo>
                    <a:pt x="50836" y="19646"/>
                  </a:lnTo>
                  <a:lnTo>
                    <a:pt x="51437" y="19822"/>
                  </a:lnTo>
                  <a:lnTo>
                    <a:pt x="52024" y="19968"/>
                  </a:lnTo>
                  <a:lnTo>
                    <a:pt x="52611" y="20086"/>
                  </a:lnTo>
                  <a:lnTo>
                    <a:pt x="53183" y="20174"/>
                  </a:lnTo>
                  <a:lnTo>
                    <a:pt x="53726" y="20232"/>
                  </a:lnTo>
                  <a:lnTo>
                    <a:pt x="54284" y="20276"/>
                  </a:lnTo>
                  <a:lnTo>
                    <a:pt x="54812" y="20276"/>
                  </a:lnTo>
                  <a:lnTo>
                    <a:pt x="54812" y="20276"/>
                  </a:lnTo>
                  <a:lnTo>
                    <a:pt x="55267" y="20276"/>
                  </a:lnTo>
                  <a:lnTo>
                    <a:pt x="55721" y="20247"/>
                  </a:lnTo>
                  <a:lnTo>
                    <a:pt x="56162" y="20203"/>
                  </a:lnTo>
                  <a:lnTo>
                    <a:pt x="56587" y="20130"/>
                  </a:lnTo>
                  <a:lnTo>
                    <a:pt x="56998" y="20056"/>
                  </a:lnTo>
                  <a:lnTo>
                    <a:pt x="57409" y="19954"/>
                  </a:lnTo>
                  <a:lnTo>
                    <a:pt x="57805" y="19851"/>
                  </a:lnTo>
                  <a:lnTo>
                    <a:pt x="58186" y="19719"/>
                  </a:lnTo>
                  <a:lnTo>
                    <a:pt x="58553" y="19587"/>
                  </a:lnTo>
                  <a:lnTo>
                    <a:pt x="58905" y="19425"/>
                  </a:lnTo>
                  <a:lnTo>
                    <a:pt x="59257" y="19249"/>
                  </a:lnTo>
                  <a:lnTo>
                    <a:pt x="59580" y="19073"/>
                  </a:lnTo>
                  <a:lnTo>
                    <a:pt x="59903" y="18883"/>
                  </a:lnTo>
                  <a:lnTo>
                    <a:pt x="60211" y="18677"/>
                  </a:lnTo>
                  <a:lnTo>
                    <a:pt x="60504" y="18457"/>
                  </a:lnTo>
                  <a:lnTo>
                    <a:pt x="60783" y="18222"/>
                  </a:lnTo>
                  <a:lnTo>
                    <a:pt x="61047" y="17988"/>
                  </a:lnTo>
                  <a:lnTo>
                    <a:pt x="61311" y="17738"/>
                  </a:lnTo>
                  <a:lnTo>
                    <a:pt x="61546" y="17489"/>
                  </a:lnTo>
                  <a:lnTo>
                    <a:pt x="61766" y="17225"/>
                  </a:lnTo>
                  <a:lnTo>
                    <a:pt x="61971" y="16946"/>
                  </a:lnTo>
                  <a:lnTo>
                    <a:pt x="62177" y="16667"/>
                  </a:lnTo>
                  <a:lnTo>
                    <a:pt x="62353" y="16374"/>
                  </a:lnTo>
                  <a:lnTo>
                    <a:pt x="62514" y="16080"/>
                  </a:lnTo>
                  <a:lnTo>
                    <a:pt x="62661" y="15787"/>
                  </a:lnTo>
                  <a:lnTo>
                    <a:pt x="62793" y="15479"/>
                  </a:lnTo>
                  <a:lnTo>
                    <a:pt x="62910" y="15171"/>
                  </a:lnTo>
                  <a:lnTo>
                    <a:pt x="63013" y="14863"/>
                  </a:lnTo>
                  <a:lnTo>
                    <a:pt x="63101" y="14540"/>
                  </a:lnTo>
                  <a:lnTo>
                    <a:pt x="63174" y="14217"/>
                  </a:lnTo>
                  <a:lnTo>
                    <a:pt x="63233" y="13894"/>
                  </a:lnTo>
                  <a:lnTo>
                    <a:pt x="63262" y="13572"/>
                  </a:lnTo>
                  <a:lnTo>
                    <a:pt x="63262" y="13572"/>
                  </a:lnTo>
                  <a:lnTo>
                    <a:pt x="63307" y="13161"/>
                  </a:lnTo>
                  <a:lnTo>
                    <a:pt x="63351" y="12750"/>
                  </a:lnTo>
                  <a:lnTo>
                    <a:pt x="63424" y="12339"/>
                  </a:lnTo>
                  <a:lnTo>
                    <a:pt x="63483" y="11943"/>
                  </a:lnTo>
                  <a:lnTo>
                    <a:pt x="63571" y="11547"/>
                  </a:lnTo>
                  <a:lnTo>
                    <a:pt x="63659" y="11166"/>
                  </a:lnTo>
                  <a:lnTo>
                    <a:pt x="63761" y="10784"/>
                  </a:lnTo>
                  <a:lnTo>
                    <a:pt x="63864" y="10417"/>
                  </a:lnTo>
                  <a:lnTo>
                    <a:pt x="63967" y="10051"/>
                  </a:lnTo>
                  <a:lnTo>
                    <a:pt x="64099" y="9698"/>
                  </a:lnTo>
                  <a:lnTo>
                    <a:pt x="64363" y="9009"/>
                  </a:lnTo>
                  <a:lnTo>
                    <a:pt x="64642" y="8334"/>
                  </a:lnTo>
                  <a:lnTo>
                    <a:pt x="64964" y="7688"/>
                  </a:lnTo>
                  <a:lnTo>
                    <a:pt x="65287" y="7072"/>
                  </a:lnTo>
                  <a:lnTo>
                    <a:pt x="65639" y="6485"/>
                  </a:lnTo>
                  <a:lnTo>
                    <a:pt x="66006" y="5928"/>
                  </a:lnTo>
                  <a:lnTo>
                    <a:pt x="66373" y="5385"/>
                  </a:lnTo>
                  <a:lnTo>
                    <a:pt x="66754" y="4872"/>
                  </a:lnTo>
                  <a:lnTo>
                    <a:pt x="67150" y="4387"/>
                  </a:lnTo>
                  <a:lnTo>
                    <a:pt x="67546" y="3933"/>
                  </a:lnTo>
                  <a:lnTo>
                    <a:pt x="67943" y="3507"/>
                  </a:lnTo>
                  <a:lnTo>
                    <a:pt x="68324" y="3096"/>
                  </a:lnTo>
                  <a:lnTo>
                    <a:pt x="68720" y="2730"/>
                  </a:lnTo>
                  <a:lnTo>
                    <a:pt x="69102" y="2377"/>
                  </a:lnTo>
                  <a:lnTo>
                    <a:pt x="69468" y="2040"/>
                  </a:lnTo>
                  <a:lnTo>
                    <a:pt x="69821" y="1747"/>
                  </a:lnTo>
                  <a:lnTo>
                    <a:pt x="70158" y="1468"/>
                  </a:lnTo>
                  <a:lnTo>
                    <a:pt x="70774" y="998"/>
                  </a:lnTo>
                  <a:lnTo>
                    <a:pt x="71302" y="646"/>
                  </a:lnTo>
                  <a:lnTo>
                    <a:pt x="71698" y="382"/>
                  </a:lnTo>
                  <a:lnTo>
                    <a:pt x="72036" y="177"/>
                  </a:lnTo>
                  <a:lnTo>
                    <a:pt x="72036" y="177"/>
                  </a:lnTo>
                  <a:lnTo>
                    <a:pt x="72461" y="133"/>
                  </a:lnTo>
                  <a:lnTo>
                    <a:pt x="72931" y="118"/>
                  </a:lnTo>
                  <a:lnTo>
                    <a:pt x="73518" y="103"/>
                  </a:lnTo>
                  <a:lnTo>
                    <a:pt x="73518" y="103"/>
                  </a:lnTo>
                  <a:lnTo>
                    <a:pt x="73899" y="103"/>
                  </a:lnTo>
                  <a:lnTo>
                    <a:pt x="74310" y="133"/>
                  </a:lnTo>
                  <a:lnTo>
                    <a:pt x="74735" y="162"/>
                  </a:lnTo>
                  <a:lnTo>
                    <a:pt x="75146" y="221"/>
                  </a:lnTo>
                  <a:lnTo>
                    <a:pt x="75542" y="294"/>
                  </a:lnTo>
                  <a:lnTo>
                    <a:pt x="75924" y="397"/>
                  </a:lnTo>
                  <a:lnTo>
                    <a:pt x="76115" y="456"/>
                  </a:lnTo>
                  <a:lnTo>
                    <a:pt x="76276" y="529"/>
                  </a:lnTo>
                  <a:lnTo>
                    <a:pt x="76437" y="602"/>
                  </a:lnTo>
                  <a:lnTo>
                    <a:pt x="76599" y="690"/>
                  </a:lnTo>
                  <a:lnTo>
                    <a:pt x="76731" y="778"/>
                  </a:lnTo>
                  <a:lnTo>
                    <a:pt x="76863" y="881"/>
                  </a:lnTo>
                  <a:lnTo>
                    <a:pt x="76965" y="998"/>
                  </a:lnTo>
                  <a:lnTo>
                    <a:pt x="77068" y="1116"/>
                  </a:lnTo>
                  <a:lnTo>
                    <a:pt x="77142" y="1248"/>
                  </a:lnTo>
                  <a:lnTo>
                    <a:pt x="77200" y="1394"/>
                  </a:lnTo>
                  <a:lnTo>
                    <a:pt x="77230" y="1541"/>
                  </a:lnTo>
                  <a:lnTo>
                    <a:pt x="77259" y="1717"/>
                  </a:lnTo>
                  <a:lnTo>
                    <a:pt x="77244" y="1893"/>
                  </a:lnTo>
                  <a:lnTo>
                    <a:pt x="77215" y="2069"/>
                  </a:lnTo>
                  <a:lnTo>
                    <a:pt x="77171" y="2275"/>
                  </a:lnTo>
                  <a:lnTo>
                    <a:pt x="77097" y="2495"/>
                  </a:lnTo>
                  <a:lnTo>
                    <a:pt x="76995" y="2715"/>
                  </a:lnTo>
                  <a:lnTo>
                    <a:pt x="76863" y="2964"/>
                  </a:lnTo>
                  <a:lnTo>
                    <a:pt x="76701" y="3214"/>
                  </a:lnTo>
                  <a:lnTo>
                    <a:pt x="76511" y="3478"/>
                  </a:lnTo>
                  <a:lnTo>
                    <a:pt x="76511" y="3478"/>
                  </a:lnTo>
                  <a:lnTo>
                    <a:pt x="76217" y="3889"/>
                  </a:lnTo>
                  <a:lnTo>
                    <a:pt x="75938" y="4299"/>
                  </a:lnTo>
                  <a:lnTo>
                    <a:pt x="75660" y="4725"/>
                  </a:lnTo>
                  <a:lnTo>
                    <a:pt x="75381" y="5180"/>
                  </a:lnTo>
                  <a:lnTo>
                    <a:pt x="75117" y="5634"/>
                  </a:lnTo>
                  <a:lnTo>
                    <a:pt x="74867" y="6104"/>
                  </a:lnTo>
                  <a:lnTo>
                    <a:pt x="74618" y="6588"/>
                  </a:lnTo>
                  <a:lnTo>
                    <a:pt x="74383" y="7072"/>
                  </a:lnTo>
                  <a:lnTo>
                    <a:pt x="74149" y="7571"/>
                  </a:lnTo>
                  <a:lnTo>
                    <a:pt x="73943" y="8070"/>
                  </a:lnTo>
                  <a:lnTo>
                    <a:pt x="73738" y="8583"/>
                  </a:lnTo>
                  <a:lnTo>
                    <a:pt x="73547" y="9097"/>
                  </a:lnTo>
                  <a:lnTo>
                    <a:pt x="73371" y="9610"/>
                  </a:lnTo>
                  <a:lnTo>
                    <a:pt x="73210" y="10139"/>
                  </a:lnTo>
                  <a:lnTo>
                    <a:pt x="73078" y="10652"/>
                  </a:lnTo>
                  <a:lnTo>
                    <a:pt x="72946" y="11166"/>
                  </a:lnTo>
                  <a:lnTo>
                    <a:pt x="72843" y="11694"/>
                  </a:lnTo>
                  <a:lnTo>
                    <a:pt x="72755" y="12207"/>
                  </a:lnTo>
                  <a:lnTo>
                    <a:pt x="72681" y="12706"/>
                  </a:lnTo>
                  <a:lnTo>
                    <a:pt x="72637" y="13220"/>
                  </a:lnTo>
                  <a:lnTo>
                    <a:pt x="72608" y="13704"/>
                  </a:lnTo>
                  <a:lnTo>
                    <a:pt x="72608" y="14202"/>
                  </a:lnTo>
                  <a:lnTo>
                    <a:pt x="72637" y="14672"/>
                  </a:lnTo>
                  <a:lnTo>
                    <a:pt x="72681" y="15141"/>
                  </a:lnTo>
                  <a:lnTo>
                    <a:pt x="72740" y="15596"/>
                  </a:lnTo>
                  <a:lnTo>
                    <a:pt x="72843" y="16051"/>
                  </a:lnTo>
                  <a:lnTo>
                    <a:pt x="72960" y="16477"/>
                  </a:lnTo>
                  <a:lnTo>
                    <a:pt x="73122" y="16887"/>
                  </a:lnTo>
                  <a:lnTo>
                    <a:pt x="73298" y="17283"/>
                  </a:lnTo>
                  <a:lnTo>
                    <a:pt x="73400" y="17474"/>
                  </a:lnTo>
                  <a:lnTo>
                    <a:pt x="73518" y="17665"/>
                  </a:lnTo>
                  <a:lnTo>
                    <a:pt x="73620" y="17841"/>
                  </a:lnTo>
                  <a:lnTo>
                    <a:pt x="73752" y="18017"/>
                  </a:lnTo>
                  <a:lnTo>
                    <a:pt x="73884" y="18193"/>
                  </a:lnTo>
                  <a:lnTo>
                    <a:pt x="74031" y="18369"/>
                  </a:lnTo>
                  <a:lnTo>
                    <a:pt x="74031" y="18369"/>
                  </a:lnTo>
                  <a:lnTo>
                    <a:pt x="74427" y="18839"/>
                  </a:lnTo>
                  <a:lnTo>
                    <a:pt x="74809" y="19337"/>
                  </a:lnTo>
                  <a:lnTo>
                    <a:pt x="75161" y="19866"/>
                  </a:lnTo>
                  <a:lnTo>
                    <a:pt x="75484" y="20408"/>
                  </a:lnTo>
                  <a:lnTo>
                    <a:pt x="75792" y="20951"/>
                  </a:lnTo>
                  <a:lnTo>
                    <a:pt x="76085" y="21523"/>
                  </a:lnTo>
                  <a:lnTo>
                    <a:pt x="76349" y="22096"/>
                  </a:lnTo>
                  <a:lnTo>
                    <a:pt x="76599" y="22697"/>
                  </a:lnTo>
                  <a:lnTo>
                    <a:pt x="76819" y="23284"/>
                  </a:lnTo>
                  <a:lnTo>
                    <a:pt x="77009" y="23900"/>
                  </a:lnTo>
                  <a:lnTo>
                    <a:pt x="77200" y="24502"/>
                  </a:lnTo>
                  <a:lnTo>
                    <a:pt x="77347" y="25118"/>
                  </a:lnTo>
                  <a:lnTo>
                    <a:pt x="77494" y="25734"/>
                  </a:lnTo>
                  <a:lnTo>
                    <a:pt x="77596" y="26350"/>
                  </a:lnTo>
                  <a:lnTo>
                    <a:pt x="77699" y="26967"/>
                  </a:lnTo>
                  <a:lnTo>
                    <a:pt x="77772" y="27568"/>
                  </a:lnTo>
                  <a:lnTo>
                    <a:pt x="77816" y="28170"/>
                  </a:lnTo>
                  <a:lnTo>
                    <a:pt x="77860" y="28756"/>
                  </a:lnTo>
                  <a:lnTo>
                    <a:pt x="77860" y="29343"/>
                  </a:lnTo>
                  <a:lnTo>
                    <a:pt x="77860" y="29915"/>
                  </a:lnTo>
                  <a:lnTo>
                    <a:pt x="77831" y="30473"/>
                  </a:lnTo>
                  <a:lnTo>
                    <a:pt x="77787" y="31030"/>
                  </a:lnTo>
                  <a:lnTo>
                    <a:pt x="77714" y="31544"/>
                  </a:lnTo>
                  <a:lnTo>
                    <a:pt x="77626" y="32057"/>
                  </a:lnTo>
                  <a:lnTo>
                    <a:pt x="77523" y="32542"/>
                  </a:lnTo>
                  <a:lnTo>
                    <a:pt x="77406" y="33011"/>
                  </a:lnTo>
                  <a:lnTo>
                    <a:pt x="77259" y="33451"/>
                  </a:lnTo>
                  <a:lnTo>
                    <a:pt x="77097" y="33877"/>
                  </a:lnTo>
                  <a:lnTo>
                    <a:pt x="76921" y="34258"/>
                  </a:lnTo>
                  <a:lnTo>
                    <a:pt x="76716" y="34625"/>
                  </a:lnTo>
                  <a:lnTo>
                    <a:pt x="76496" y="34948"/>
                  </a:lnTo>
                  <a:lnTo>
                    <a:pt x="76379" y="35094"/>
                  </a:lnTo>
                  <a:lnTo>
                    <a:pt x="76261" y="35241"/>
                  </a:lnTo>
                  <a:lnTo>
                    <a:pt x="76261" y="35241"/>
                  </a:lnTo>
                  <a:lnTo>
                    <a:pt x="77435" y="36430"/>
                  </a:lnTo>
                  <a:lnTo>
                    <a:pt x="78726" y="37750"/>
                  </a:lnTo>
                  <a:lnTo>
                    <a:pt x="80340" y="39408"/>
                  </a:lnTo>
                  <a:lnTo>
                    <a:pt x="82144" y="41286"/>
                  </a:lnTo>
                  <a:lnTo>
                    <a:pt x="84022" y="43266"/>
                  </a:lnTo>
                  <a:lnTo>
                    <a:pt x="85871" y="45232"/>
                  </a:lnTo>
                  <a:lnTo>
                    <a:pt x="86751" y="46186"/>
                  </a:lnTo>
                  <a:lnTo>
                    <a:pt x="87558" y="47096"/>
                  </a:lnTo>
                  <a:lnTo>
                    <a:pt x="87558" y="47096"/>
                  </a:lnTo>
                  <a:lnTo>
                    <a:pt x="85930" y="48475"/>
                  </a:lnTo>
                  <a:lnTo>
                    <a:pt x="84418" y="49766"/>
                  </a:lnTo>
                  <a:lnTo>
                    <a:pt x="83039" y="50969"/>
                  </a:lnTo>
                  <a:lnTo>
                    <a:pt x="81763" y="52098"/>
                  </a:lnTo>
                  <a:lnTo>
                    <a:pt x="80604" y="53140"/>
                  </a:lnTo>
                  <a:lnTo>
                    <a:pt x="79562" y="54094"/>
                  </a:lnTo>
                  <a:lnTo>
                    <a:pt x="78623" y="54959"/>
                  </a:lnTo>
                  <a:lnTo>
                    <a:pt x="77802" y="55737"/>
                  </a:lnTo>
                  <a:lnTo>
                    <a:pt x="76452" y="57028"/>
                  </a:lnTo>
                  <a:lnTo>
                    <a:pt x="75528" y="57952"/>
                  </a:lnTo>
                  <a:lnTo>
                    <a:pt x="74970" y="58524"/>
                  </a:lnTo>
                  <a:lnTo>
                    <a:pt x="74794" y="58715"/>
                  </a:lnTo>
                  <a:lnTo>
                    <a:pt x="74794" y="58715"/>
                  </a:lnTo>
                  <a:lnTo>
                    <a:pt x="73840" y="57351"/>
                  </a:lnTo>
                  <a:lnTo>
                    <a:pt x="72857" y="56016"/>
                  </a:lnTo>
                  <a:lnTo>
                    <a:pt x="71875" y="54695"/>
                  </a:lnTo>
                  <a:lnTo>
                    <a:pt x="70877" y="53404"/>
                  </a:lnTo>
                  <a:lnTo>
                    <a:pt x="69879" y="52142"/>
                  </a:lnTo>
                  <a:lnTo>
                    <a:pt x="68867" y="50881"/>
                  </a:lnTo>
                  <a:lnTo>
                    <a:pt x="67840" y="49663"/>
                  </a:lnTo>
                  <a:lnTo>
                    <a:pt x="66813" y="48460"/>
                  </a:lnTo>
                  <a:lnTo>
                    <a:pt x="65771" y="47272"/>
                  </a:lnTo>
                  <a:lnTo>
                    <a:pt x="64730" y="46113"/>
                  </a:lnTo>
                  <a:lnTo>
                    <a:pt x="63688" y="44968"/>
                  </a:lnTo>
                  <a:lnTo>
                    <a:pt x="62632" y="43853"/>
                  </a:lnTo>
                  <a:lnTo>
                    <a:pt x="61575" y="42753"/>
                  </a:lnTo>
                  <a:lnTo>
                    <a:pt x="60519" y="41682"/>
                  </a:lnTo>
                  <a:lnTo>
                    <a:pt x="59463" y="40625"/>
                  </a:lnTo>
                  <a:lnTo>
                    <a:pt x="58392" y="39584"/>
                  </a:lnTo>
                  <a:lnTo>
                    <a:pt x="57335" y="38572"/>
                  </a:lnTo>
                  <a:lnTo>
                    <a:pt x="56264" y="37574"/>
                  </a:lnTo>
                  <a:lnTo>
                    <a:pt x="55208" y="36606"/>
                  </a:lnTo>
                  <a:lnTo>
                    <a:pt x="54137" y="35652"/>
                  </a:lnTo>
                  <a:lnTo>
                    <a:pt x="53081" y="34713"/>
                  </a:lnTo>
                  <a:lnTo>
                    <a:pt x="52010" y="33803"/>
                  </a:lnTo>
                  <a:lnTo>
                    <a:pt x="50953" y="32908"/>
                  </a:lnTo>
                  <a:lnTo>
                    <a:pt x="49912" y="32028"/>
                  </a:lnTo>
                  <a:lnTo>
                    <a:pt x="48855" y="31177"/>
                  </a:lnTo>
                  <a:lnTo>
                    <a:pt x="47814" y="30341"/>
                  </a:lnTo>
                  <a:lnTo>
                    <a:pt x="46772" y="29519"/>
                  </a:lnTo>
                  <a:lnTo>
                    <a:pt x="45745" y="28727"/>
                  </a:lnTo>
                  <a:lnTo>
                    <a:pt x="44718" y="27949"/>
                  </a:lnTo>
                  <a:lnTo>
                    <a:pt x="43691" y="27187"/>
                  </a:lnTo>
                  <a:lnTo>
                    <a:pt x="42693" y="26453"/>
                  </a:lnTo>
                  <a:lnTo>
                    <a:pt x="41696" y="25734"/>
                  </a:lnTo>
                  <a:lnTo>
                    <a:pt x="40698" y="25030"/>
                  </a:lnTo>
                  <a:lnTo>
                    <a:pt x="39715" y="24355"/>
                  </a:lnTo>
                  <a:lnTo>
                    <a:pt x="37793" y="23035"/>
                  </a:lnTo>
                  <a:lnTo>
                    <a:pt x="35915" y="21802"/>
                  </a:lnTo>
                  <a:lnTo>
                    <a:pt x="34111" y="20629"/>
                  </a:lnTo>
                  <a:lnTo>
                    <a:pt x="32350" y="19528"/>
                  </a:lnTo>
                  <a:lnTo>
                    <a:pt x="30663" y="18501"/>
                  </a:lnTo>
                  <a:lnTo>
                    <a:pt x="29034" y="17548"/>
                  </a:lnTo>
                  <a:lnTo>
                    <a:pt x="27494" y="16653"/>
                  </a:lnTo>
                  <a:lnTo>
                    <a:pt x="26042" y="15831"/>
                  </a:lnTo>
                  <a:lnTo>
                    <a:pt x="24677" y="15068"/>
                  </a:lnTo>
                  <a:lnTo>
                    <a:pt x="23401" y="14364"/>
                  </a:lnTo>
                  <a:lnTo>
                    <a:pt x="22227" y="13733"/>
                  </a:lnTo>
                  <a:lnTo>
                    <a:pt x="20202" y="12662"/>
                  </a:lnTo>
                  <a:lnTo>
                    <a:pt x="18647" y="11826"/>
                  </a:lnTo>
                  <a:lnTo>
                    <a:pt x="18647" y="11826"/>
                  </a:lnTo>
                  <a:lnTo>
                    <a:pt x="17283" y="11092"/>
                  </a:lnTo>
                  <a:lnTo>
                    <a:pt x="15830" y="10344"/>
                  </a:lnTo>
                  <a:lnTo>
                    <a:pt x="14334" y="9581"/>
                  </a:lnTo>
                  <a:lnTo>
                    <a:pt x="12779" y="8818"/>
                  </a:lnTo>
                  <a:lnTo>
                    <a:pt x="11224" y="8070"/>
                  </a:lnTo>
                  <a:lnTo>
                    <a:pt x="9668" y="7322"/>
                  </a:lnTo>
                  <a:lnTo>
                    <a:pt x="6705" y="5928"/>
                  </a:lnTo>
                  <a:lnTo>
                    <a:pt x="4049" y="4710"/>
                  </a:lnTo>
                  <a:lnTo>
                    <a:pt x="1937" y="3757"/>
                  </a:lnTo>
                  <a:lnTo>
                    <a:pt x="0" y="2891"/>
                  </a:lnTo>
                  <a:lnTo>
                    <a:pt x="0" y="2891"/>
                  </a:lnTo>
                  <a:lnTo>
                    <a:pt x="59" y="2715"/>
                  </a:lnTo>
                  <a:lnTo>
                    <a:pt x="132" y="2539"/>
                  </a:lnTo>
                  <a:lnTo>
                    <a:pt x="205" y="2363"/>
                  </a:lnTo>
                  <a:lnTo>
                    <a:pt x="279" y="2187"/>
                  </a:lnTo>
                  <a:lnTo>
                    <a:pt x="381" y="2040"/>
                  </a:lnTo>
                  <a:lnTo>
                    <a:pt x="484" y="1879"/>
                  </a:lnTo>
                  <a:lnTo>
                    <a:pt x="587" y="1732"/>
                  </a:lnTo>
                  <a:lnTo>
                    <a:pt x="704" y="1600"/>
                  </a:lnTo>
                  <a:lnTo>
                    <a:pt x="836" y="1453"/>
                  </a:lnTo>
                  <a:lnTo>
                    <a:pt x="968" y="1336"/>
                  </a:lnTo>
                  <a:lnTo>
                    <a:pt x="1100" y="1204"/>
                  </a:lnTo>
                  <a:lnTo>
                    <a:pt x="1262" y="1086"/>
                  </a:lnTo>
                  <a:lnTo>
                    <a:pt x="1408" y="984"/>
                  </a:lnTo>
                  <a:lnTo>
                    <a:pt x="1585" y="881"/>
                  </a:lnTo>
                  <a:lnTo>
                    <a:pt x="1937" y="690"/>
                  </a:lnTo>
                  <a:lnTo>
                    <a:pt x="2303" y="529"/>
                  </a:lnTo>
                  <a:lnTo>
                    <a:pt x="2714" y="382"/>
                  </a:lnTo>
                  <a:lnTo>
                    <a:pt x="3154" y="265"/>
                  </a:lnTo>
                  <a:lnTo>
                    <a:pt x="3624" y="162"/>
                  </a:lnTo>
                  <a:lnTo>
                    <a:pt x="4108" y="89"/>
                  </a:lnTo>
                  <a:lnTo>
                    <a:pt x="4621" y="30"/>
                  </a:lnTo>
                  <a:lnTo>
                    <a:pt x="5164" y="1"/>
                  </a:lnTo>
                  <a:lnTo>
                    <a:pt x="573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033;p26">
              <a:extLst>
                <a:ext uri="{FF2B5EF4-FFF2-40B4-BE49-F238E27FC236}">
                  <a16:creationId xmlns:a16="http://schemas.microsoft.com/office/drawing/2014/main" id="{53E00335-71A8-A66B-A8F1-A0AE2538618C}"/>
                </a:ext>
              </a:extLst>
            </p:cNvPr>
            <p:cNvSpPr/>
            <p:nvPr/>
          </p:nvSpPr>
          <p:spPr>
            <a:xfrm>
              <a:off x="1381150" y="1995375"/>
              <a:ext cx="2234100" cy="1512250"/>
            </a:xfrm>
            <a:custGeom>
              <a:avLst/>
              <a:gdLst/>
              <a:ahLst/>
              <a:cxnLst/>
              <a:rect l="l" t="t" r="r" b="b"/>
              <a:pathLst>
                <a:path w="89364" h="60490" fill="none" extrusionOk="0">
                  <a:moveTo>
                    <a:pt x="6558" y="0"/>
                  </a:moveTo>
                  <a:lnTo>
                    <a:pt x="6558" y="0"/>
                  </a:lnTo>
                  <a:lnTo>
                    <a:pt x="5942" y="15"/>
                  </a:lnTo>
                  <a:lnTo>
                    <a:pt x="5355" y="44"/>
                  </a:lnTo>
                  <a:lnTo>
                    <a:pt x="4798" y="103"/>
                  </a:lnTo>
                  <a:lnTo>
                    <a:pt x="4270" y="191"/>
                  </a:lnTo>
                  <a:lnTo>
                    <a:pt x="3771" y="294"/>
                  </a:lnTo>
                  <a:lnTo>
                    <a:pt x="3301" y="426"/>
                  </a:lnTo>
                  <a:lnTo>
                    <a:pt x="2861" y="587"/>
                  </a:lnTo>
                  <a:lnTo>
                    <a:pt x="2451" y="763"/>
                  </a:lnTo>
                  <a:lnTo>
                    <a:pt x="2451" y="763"/>
                  </a:lnTo>
                  <a:lnTo>
                    <a:pt x="2230" y="880"/>
                  </a:lnTo>
                  <a:lnTo>
                    <a:pt x="2025" y="998"/>
                  </a:lnTo>
                  <a:lnTo>
                    <a:pt x="1834" y="1115"/>
                  </a:lnTo>
                  <a:lnTo>
                    <a:pt x="1644" y="1247"/>
                  </a:lnTo>
                  <a:lnTo>
                    <a:pt x="1468" y="1394"/>
                  </a:lnTo>
                  <a:lnTo>
                    <a:pt x="1306" y="1541"/>
                  </a:lnTo>
                  <a:lnTo>
                    <a:pt x="1145" y="1702"/>
                  </a:lnTo>
                  <a:lnTo>
                    <a:pt x="998" y="1863"/>
                  </a:lnTo>
                  <a:lnTo>
                    <a:pt x="851" y="2025"/>
                  </a:lnTo>
                  <a:lnTo>
                    <a:pt x="719" y="2201"/>
                  </a:lnTo>
                  <a:lnTo>
                    <a:pt x="602" y="2377"/>
                  </a:lnTo>
                  <a:lnTo>
                    <a:pt x="499" y="2568"/>
                  </a:lnTo>
                  <a:lnTo>
                    <a:pt x="397" y="2773"/>
                  </a:lnTo>
                  <a:lnTo>
                    <a:pt x="309" y="2978"/>
                  </a:lnTo>
                  <a:lnTo>
                    <a:pt x="235" y="3184"/>
                  </a:lnTo>
                  <a:lnTo>
                    <a:pt x="162" y="3404"/>
                  </a:lnTo>
                  <a:lnTo>
                    <a:pt x="0" y="3976"/>
                  </a:lnTo>
                  <a:lnTo>
                    <a:pt x="543" y="4211"/>
                  </a:lnTo>
                  <a:lnTo>
                    <a:pt x="543" y="4211"/>
                  </a:lnTo>
                  <a:lnTo>
                    <a:pt x="2539" y="5091"/>
                  </a:lnTo>
                  <a:lnTo>
                    <a:pt x="4666" y="6059"/>
                  </a:lnTo>
                  <a:lnTo>
                    <a:pt x="7307" y="7277"/>
                  </a:lnTo>
                  <a:lnTo>
                    <a:pt x="10256" y="8656"/>
                  </a:lnTo>
                  <a:lnTo>
                    <a:pt x="11796" y="9390"/>
                  </a:lnTo>
                  <a:lnTo>
                    <a:pt x="13351" y="10138"/>
                  </a:lnTo>
                  <a:lnTo>
                    <a:pt x="14877" y="10901"/>
                  </a:lnTo>
                  <a:lnTo>
                    <a:pt x="16374" y="11649"/>
                  </a:lnTo>
                  <a:lnTo>
                    <a:pt x="17797" y="12397"/>
                  </a:lnTo>
                  <a:lnTo>
                    <a:pt x="19146" y="13116"/>
                  </a:lnTo>
                  <a:lnTo>
                    <a:pt x="19146" y="13116"/>
                  </a:lnTo>
                  <a:lnTo>
                    <a:pt x="20980" y="14099"/>
                  </a:lnTo>
                  <a:lnTo>
                    <a:pt x="20980" y="14099"/>
                  </a:lnTo>
                  <a:lnTo>
                    <a:pt x="22932" y="15141"/>
                  </a:lnTo>
                  <a:lnTo>
                    <a:pt x="25220" y="16373"/>
                  </a:lnTo>
                  <a:lnTo>
                    <a:pt x="26482" y="17078"/>
                  </a:lnTo>
                  <a:lnTo>
                    <a:pt x="27817" y="17840"/>
                  </a:lnTo>
                  <a:lnTo>
                    <a:pt x="29226" y="18647"/>
                  </a:lnTo>
                  <a:lnTo>
                    <a:pt x="30707" y="19528"/>
                  </a:lnTo>
                  <a:lnTo>
                    <a:pt x="32248" y="20452"/>
                  </a:lnTo>
                  <a:lnTo>
                    <a:pt x="33847" y="21435"/>
                  </a:lnTo>
                  <a:lnTo>
                    <a:pt x="35490" y="22491"/>
                  </a:lnTo>
                  <a:lnTo>
                    <a:pt x="37192" y="23592"/>
                  </a:lnTo>
                  <a:lnTo>
                    <a:pt x="38938" y="24765"/>
                  </a:lnTo>
                  <a:lnTo>
                    <a:pt x="40728" y="25998"/>
                  </a:lnTo>
                  <a:lnTo>
                    <a:pt x="42562" y="27303"/>
                  </a:lnTo>
                  <a:lnTo>
                    <a:pt x="44425" y="28653"/>
                  </a:lnTo>
                  <a:lnTo>
                    <a:pt x="44425" y="28653"/>
                  </a:lnTo>
                  <a:lnTo>
                    <a:pt x="45569" y="29519"/>
                  </a:lnTo>
                  <a:lnTo>
                    <a:pt x="46699" y="30384"/>
                  </a:lnTo>
                  <a:lnTo>
                    <a:pt x="47829" y="31265"/>
                  </a:lnTo>
                  <a:lnTo>
                    <a:pt x="48929" y="32145"/>
                  </a:lnTo>
                  <a:lnTo>
                    <a:pt x="50029" y="33040"/>
                  </a:lnTo>
                  <a:lnTo>
                    <a:pt x="51115" y="33935"/>
                  </a:lnTo>
                  <a:lnTo>
                    <a:pt x="52201" y="34830"/>
                  </a:lnTo>
                  <a:lnTo>
                    <a:pt x="53257" y="35754"/>
                  </a:lnTo>
                  <a:lnTo>
                    <a:pt x="54313" y="36664"/>
                  </a:lnTo>
                  <a:lnTo>
                    <a:pt x="55355" y="37603"/>
                  </a:lnTo>
                  <a:lnTo>
                    <a:pt x="56382" y="38527"/>
                  </a:lnTo>
                  <a:lnTo>
                    <a:pt x="57394" y="39481"/>
                  </a:lnTo>
                  <a:lnTo>
                    <a:pt x="58392" y="40420"/>
                  </a:lnTo>
                  <a:lnTo>
                    <a:pt x="59390" y="41388"/>
                  </a:lnTo>
                  <a:lnTo>
                    <a:pt x="60358" y="42341"/>
                  </a:lnTo>
                  <a:lnTo>
                    <a:pt x="61326" y="43324"/>
                  </a:lnTo>
                  <a:lnTo>
                    <a:pt x="62280" y="44293"/>
                  </a:lnTo>
                  <a:lnTo>
                    <a:pt x="63219" y="45290"/>
                  </a:lnTo>
                  <a:lnTo>
                    <a:pt x="64158" y="46273"/>
                  </a:lnTo>
                  <a:lnTo>
                    <a:pt x="65067" y="47271"/>
                  </a:lnTo>
                  <a:lnTo>
                    <a:pt x="65977" y="48283"/>
                  </a:lnTo>
                  <a:lnTo>
                    <a:pt x="66857" y="49296"/>
                  </a:lnTo>
                  <a:lnTo>
                    <a:pt x="67738" y="50323"/>
                  </a:lnTo>
                  <a:lnTo>
                    <a:pt x="68603" y="51335"/>
                  </a:lnTo>
                  <a:lnTo>
                    <a:pt x="69454" y="52377"/>
                  </a:lnTo>
                  <a:lnTo>
                    <a:pt x="70290" y="53418"/>
                  </a:lnTo>
                  <a:lnTo>
                    <a:pt x="71127" y="54460"/>
                  </a:lnTo>
                  <a:lnTo>
                    <a:pt x="71934" y="55516"/>
                  </a:lnTo>
                  <a:lnTo>
                    <a:pt x="72741" y="56573"/>
                  </a:lnTo>
                  <a:lnTo>
                    <a:pt x="73533" y="57644"/>
                  </a:lnTo>
                  <a:lnTo>
                    <a:pt x="74296" y="58715"/>
                  </a:lnTo>
                  <a:lnTo>
                    <a:pt x="75059" y="59786"/>
                  </a:lnTo>
                  <a:lnTo>
                    <a:pt x="75543" y="60490"/>
                  </a:lnTo>
                  <a:lnTo>
                    <a:pt x="76115" y="59859"/>
                  </a:lnTo>
                  <a:lnTo>
                    <a:pt x="76115" y="59859"/>
                  </a:lnTo>
                  <a:lnTo>
                    <a:pt x="76320" y="59654"/>
                  </a:lnTo>
                  <a:lnTo>
                    <a:pt x="76878" y="59081"/>
                  </a:lnTo>
                  <a:lnTo>
                    <a:pt x="77817" y="58157"/>
                  </a:lnTo>
                  <a:lnTo>
                    <a:pt x="79152" y="56866"/>
                  </a:lnTo>
                  <a:lnTo>
                    <a:pt x="79988" y="56088"/>
                  </a:lnTo>
                  <a:lnTo>
                    <a:pt x="80912" y="55223"/>
                  </a:lnTo>
                  <a:lnTo>
                    <a:pt x="81954" y="54269"/>
                  </a:lnTo>
                  <a:lnTo>
                    <a:pt x="83098" y="53242"/>
                  </a:lnTo>
                  <a:lnTo>
                    <a:pt x="84360" y="52127"/>
                  </a:lnTo>
                  <a:lnTo>
                    <a:pt x="85725" y="50939"/>
                  </a:lnTo>
                  <a:lnTo>
                    <a:pt x="87221" y="49662"/>
                  </a:lnTo>
                  <a:lnTo>
                    <a:pt x="88820" y="48298"/>
                  </a:lnTo>
                  <a:lnTo>
                    <a:pt x="89363" y="47843"/>
                  </a:lnTo>
                  <a:lnTo>
                    <a:pt x="88894" y="47330"/>
                  </a:lnTo>
                  <a:lnTo>
                    <a:pt x="88894" y="47330"/>
                  </a:lnTo>
                  <a:lnTo>
                    <a:pt x="87456" y="45745"/>
                  </a:lnTo>
                  <a:lnTo>
                    <a:pt x="85901" y="44073"/>
                  </a:lnTo>
                  <a:lnTo>
                    <a:pt x="84287" y="42371"/>
                  </a:lnTo>
                  <a:lnTo>
                    <a:pt x="82688" y="40698"/>
                  </a:lnTo>
                  <a:lnTo>
                    <a:pt x="79856" y="37779"/>
                  </a:lnTo>
                  <a:lnTo>
                    <a:pt x="77993" y="35871"/>
                  </a:lnTo>
                  <a:lnTo>
                    <a:pt x="77993" y="35871"/>
                  </a:lnTo>
                  <a:lnTo>
                    <a:pt x="78169" y="35563"/>
                  </a:lnTo>
                  <a:lnTo>
                    <a:pt x="78345" y="35241"/>
                  </a:lnTo>
                  <a:lnTo>
                    <a:pt x="78506" y="34903"/>
                  </a:lnTo>
                  <a:lnTo>
                    <a:pt x="78668" y="34536"/>
                  </a:lnTo>
                  <a:lnTo>
                    <a:pt x="78800" y="34140"/>
                  </a:lnTo>
                  <a:lnTo>
                    <a:pt x="78917" y="33744"/>
                  </a:lnTo>
                  <a:lnTo>
                    <a:pt x="79035" y="33319"/>
                  </a:lnTo>
                  <a:lnTo>
                    <a:pt x="79123" y="32878"/>
                  </a:lnTo>
                  <a:lnTo>
                    <a:pt x="79123" y="32878"/>
                  </a:lnTo>
                  <a:lnTo>
                    <a:pt x="79211" y="32336"/>
                  </a:lnTo>
                  <a:lnTo>
                    <a:pt x="79284" y="31793"/>
                  </a:lnTo>
                  <a:lnTo>
                    <a:pt x="79328" y="31221"/>
                  </a:lnTo>
                  <a:lnTo>
                    <a:pt x="79357" y="30634"/>
                  </a:lnTo>
                  <a:lnTo>
                    <a:pt x="79372" y="30032"/>
                  </a:lnTo>
                  <a:lnTo>
                    <a:pt x="79357" y="29431"/>
                  </a:lnTo>
                  <a:lnTo>
                    <a:pt x="79328" y="28815"/>
                  </a:lnTo>
                  <a:lnTo>
                    <a:pt x="79269" y="28184"/>
                  </a:lnTo>
                  <a:lnTo>
                    <a:pt x="79269" y="28184"/>
                  </a:lnTo>
                  <a:lnTo>
                    <a:pt x="79196" y="27538"/>
                  </a:lnTo>
                  <a:lnTo>
                    <a:pt x="79093" y="26893"/>
                  </a:lnTo>
                  <a:lnTo>
                    <a:pt x="78961" y="26247"/>
                  </a:lnTo>
                  <a:lnTo>
                    <a:pt x="78829" y="25602"/>
                  </a:lnTo>
                  <a:lnTo>
                    <a:pt x="78653" y="24971"/>
                  </a:lnTo>
                  <a:lnTo>
                    <a:pt x="78477" y="24340"/>
                  </a:lnTo>
                  <a:lnTo>
                    <a:pt x="78272" y="23738"/>
                  </a:lnTo>
                  <a:lnTo>
                    <a:pt x="78052" y="23137"/>
                  </a:lnTo>
                  <a:lnTo>
                    <a:pt x="78052" y="23137"/>
                  </a:lnTo>
                  <a:lnTo>
                    <a:pt x="77787" y="22491"/>
                  </a:lnTo>
                  <a:lnTo>
                    <a:pt x="77494" y="21860"/>
                  </a:lnTo>
                  <a:lnTo>
                    <a:pt x="77186" y="21259"/>
                  </a:lnTo>
                  <a:lnTo>
                    <a:pt x="76863" y="20687"/>
                  </a:lnTo>
                  <a:lnTo>
                    <a:pt x="76511" y="20129"/>
                  </a:lnTo>
                  <a:lnTo>
                    <a:pt x="76144" y="19586"/>
                  </a:lnTo>
                  <a:lnTo>
                    <a:pt x="75763" y="19087"/>
                  </a:lnTo>
                  <a:lnTo>
                    <a:pt x="75352" y="18603"/>
                  </a:lnTo>
                  <a:lnTo>
                    <a:pt x="75352" y="18603"/>
                  </a:lnTo>
                  <a:lnTo>
                    <a:pt x="75132" y="18325"/>
                  </a:lnTo>
                  <a:lnTo>
                    <a:pt x="74927" y="18016"/>
                  </a:lnTo>
                  <a:lnTo>
                    <a:pt x="74736" y="17694"/>
                  </a:lnTo>
                  <a:lnTo>
                    <a:pt x="74574" y="17342"/>
                  </a:lnTo>
                  <a:lnTo>
                    <a:pt x="74442" y="16975"/>
                  </a:lnTo>
                  <a:lnTo>
                    <a:pt x="74325" y="16579"/>
                  </a:lnTo>
                  <a:lnTo>
                    <a:pt x="74237" y="16183"/>
                  </a:lnTo>
                  <a:lnTo>
                    <a:pt x="74178" y="15757"/>
                  </a:lnTo>
                  <a:lnTo>
                    <a:pt x="74178" y="15757"/>
                  </a:lnTo>
                  <a:lnTo>
                    <a:pt x="74134" y="15332"/>
                  </a:lnTo>
                  <a:lnTo>
                    <a:pt x="74120" y="14891"/>
                  </a:lnTo>
                  <a:lnTo>
                    <a:pt x="74120" y="14451"/>
                  </a:lnTo>
                  <a:lnTo>
                    <a:pt x="74134" y="13982"/>
                  </a:lnTo>
                  <a:lnTo>
                    <a:pt x="74178" y="13512"/>
                  </a:lnTo>
                  <a:lnTo>
                    <a:pt x="74237" y="13028"/>
                  </a:lnTo>
                  <a:lnTo>
                    <a:pt x="74325" y="12515"/>
                  </a:lnTo>
                  <a:lnTo>
                    <a:pt x="74428" y="12001"/>
                  </a:lnTo>
                  <a:lnTo>
                    <a:pt x="74428" y="12001"/>
                  </a:lnTo>
                  <a:lnTo>
                    <a:pt x="74545" y="11532"/>
                  </a:lnTo>
                  <a:lnTo>
                    <a:pt x="74677" y="11048"/>
                  </a:lnTo>
                  <a:lnTo>
                    <a:pt x="74824" y="10578"/>
                  </a:lnTo>
                  <a:lnTo>
                    <a:pt x="74985" y="10079"/>
                  </a:lnTo>
                  <a:lnTo>
                    <a:pt x="75161" y="9595"/>
                  </a:lnTo>
                  <a:lnTo>
                    <a:pt x="75352" y="9111"/>
                  </a:lnTo>
                  <a:lnTo>
                    <a:pt x="75557" y="8627"/>
                  </a:lnTo>
                  <a:lnTo>
                    <a:pt x="75763" y="8157"/>
                  </a:lnTo>
                  <a:lnTo>
                    <a:pt x="75998" y="7673"/>
                  </a:lnTo>
                  <a:lnTo>
                    <a:pt x="76232" y="7204"/>
                  </a:lnTo>
                  <a:lnTo>
                    <a:pt x="76482" y="6749"/>
                  </a:lnTo>
                  <a:lnTo>
                    <a:pt x="76746" y="6294"/>
                  </a:lnTo>
                  <a:lnTo>
                    <a:pt x="77010" y="5839"/>
                  </a:lnTo>
                  <a:lnTo>
                    <a:pt x="77289" y="5414"/>
                  </a:lnTo>
                  <a:lnTo>
                    <a:pt x="77582" y="4988"/>
                  </a:lnTo>
                  <a:lnTo>
                    <a:pt x="77875" y="4578"/>
                  </a:lnTo>
                  <a:lnTo>
                    <a:pt x="77875" y="4578"/>
                  </a:lnTo>
                  <a:lnTo>
                    <a:pt x="78037" y="4372"/>
                  </a:lnTo>
                  <a:lnTo>
                    <a:pt x="78169" y="4152"/>
                  </a:lnTo>
                  <a:lnTo>
                    <a:pt x="78301" y="3947"/>
                  </a:lnTo>
                  <a:lnTo>
                    <a:pt x="78404" y="3741"/>
                  </a:lnTo>
                  <a:lnTo>
                    <a:pt x="78506" y="3551"/>
                  </a:lnTo>
                  <a:lnTo>
                    <a:pt x="78580" y="3345"/>
                  </a:lnTo>
                  <a:lnTo>
                    <a:pt x="78638" y="3154"/>
                  </a:lnTo>
                  <a:lnTo>
                    <a:pt x="78697" y="2978"/>
                  </a:lnTo>
                  <a:lnTo>
                    <a:pt x="78726" y="2788"/>
                  </a:lnTo>
                  <a:lnTo>
                    <a:pt x="78756" y="2612"/>
                  </a:lnTo>
                  <a:lnTo>
                    <a:pt x="78756" y="2436"/>
                  </a:lnTo>
                  <a:lnTo>
                    <a:pt x="78756" y="2260"/>
                  </a:lnTo>
                  <a:lnTo>
                    <a:pt x="78726" y="2098"/>
                  </a:lnTo>
                  <a:lnTo>
                    <a:pt x="78682" y="1937"/>
                  </a:lnTo>
                  <a:lnTo>
                    <a:pt x="78638" y="1775"/>
                  </a:lnTo>
                  <a:lnTo>
                    <a:pt x="78565" y="1629"/>
                  </a:lnTo>
                  <a:lnTo>
                    <a:pt x="78565" y="1629"/>
                  </a:lnTo>
                  <a:lnTo>
                    <a:pt x="78462" y="1438"/>
                  </a:lnTo>
                  <a:lnTo>
                    <a:pt x="78330" y="1277"/>
                  </a:lnTo>
                  <a:lnTo>
                    <a:pt x="78184" y="1115"/>
                  </a:lnTo>
                  <a:lnTo>
                    <a:pt x="78022" y="968"/>
                  </a:lnTo>
                  <a:lnTo>
                    <a:pt x="77831" y="822"/>
                  </a:lnTo>
                  <a:lnTo>
                    <a:pt x="77611" y="704"/>
                  </a:lnTo>
                  <a:lnTo>
                    <a:pt x="77377" y="587"/>
                  </a:lnTo>
                  <a:lnTo>
                    <a:pt x="77127" y="484"/>
                  </a:lnTo>
                  <a:lnTo>
                    <a:pt x="76848" y="396"/>
                  </a:lnTo>
                  <a:lnTo>
                    <a:pt x="76555" y="323"/>
                  </a:lnTo>
                  <a:lnTo>
                    <a:pt x="76232" y="264"/>
                  </a:lnTo>
                  <a:lnTo>
                    <a:pt x="75895" y="206"/>
                  </a:lnTo>
                  <a:lnTo>
                    <a:pt x="75543" y="162"/>
                  </a:lnTo>
                  <a:lnTo>
                    <a:pt x="75161" y="132"/>
                  </a:lnTo>
                  <a:lnTo>
                    <a:pt x="74750" y="118"/>
                  </a:lnTo>
                  <a:lnTo>
                    <a:pt x="74340" y="118"/>
                  </a:lnTo>
                  <a:lnTo>
                    <a:pt x="74340" y="118"/>
                  </a:lnTo>
                  <a:lnTo>
                    <a:pt x="73738" y="118"/>
                  </a:lnTo>
                  <a:lnTo>
                    <a:pt x="73254" y="147"/>
                  </a:lnTo>
                  <a:lnTo>
                    <a:pt x="72785" y="191"/>
                  </a:lnTo>
                  <a:lnTo>
                    <a:pt x="72653" y="206"/>
                  </a:lnTo>
                  <a:lnTo>
                    <a:pt x="72535" y="264"/>
                  </a:lnTo>
                  <a:lnTo>
                    <a:pt x="72535" y="264"/>
                  </a:lnTo>
                  <a:lnTo>
                    <a:pt x="72418" y="338"/>
                  </a:lnTo>
                  <a:lnTo>
                    <a:pt x="72139" y="514"/>
                  </a:lnTo>
                  <a:lnTo>
                    <a:pt x="71714" y="778"/>
                  </a:lnTo>
                  <a:lnTo>
                    <a:pt x="71171" y="1159"/>
                  </a:lnTo>
                  <a:lnTo>
                    <a:pt x="70540" y="1643"/>
                  </a:lnTo>
                  <a:lnTo>
                    <a:pt x="70188" y="1922"/>
                  </a:lnTo>
                  <a:lnTo>
                    <a:pt x="69821" y="2230"/>
                  </a:lnTo>
                  <a:lnTo>
                    <a:pt x="69454" y="2568"/>
                  </a:lnTo>
                  <a:lnTo>
                    <a:pt x="69058" y="2920"/>
                  </a:lnTo>
                  <a:lnTo>
                    <a:pt x="68662" y="3316"/>
                  </a:lnTo>
                  <a:lnTo>
                    <a:pt x="68266" y="3727"/>
                  </a:lnTo>
                  <a:lnTo>
                    <a:pt x="68266" y="3727"/>
                  </a:lnTo>
                  <a:lnTo>
                    <a:pt x="67796" y="4240"/>
                  </a:lnTo>
                  <a:lnTo>
                    <a:pt x="67356" y="4754"/>
                  </a:lnTo>
                  <a:lnTo>
                    <a:pt x="66945" y="5282"/>
                  </a:lnTo>
                  <a:lnTo>
                    <a:pt x="66535" y="5825"/>
                  </a:lnTo>
                  <a:lnTo>
                    <a:pt x="66168" y="6367"/>
                  </a:lnTo>
                  <a:lnTo>
                    <a:pt x="65816" y="6925"/>
                  </a:lnTo>
                  <a:lnTo>
                    <a:pt x="65478" y="7497"/>
                  </a:lnTo>
                  <a:lnTo>
                    <a:pt x="65170" y="8069"/>
                  </a:lnTo>
                  <a:lnTo>
                    <a:pt x="65170" y="8069"/>
                  </a:lnTo>
                  <a:lnTo>
                    <a:pt x="64994" y="8436"/>
                  </a:lnTo>
                  <a:lnTo>
                    <a:pt x="64818" y="8803"/>
                  </a:lnTo>
                  <a:lnTo>
                    <a:pt x="64657" y="9170"/>
                  </a:lnTo>
                  <a:lnTo>
                    <a:pt x="64510" y="9536"/>
                  </a:lnTo>
                  <a:lnTo>
                    <a:pt x="64363" y="9918"/>
                  </a:lnTo>
                  <a:lnTo>
                    <a:pt x="64231" y="10299"/>
                  </a:lnTo>
                  <a:lnTo>
                    <a:pt x="64099" y="10681"/>
                  </a:lnTo>
                  <a:lnTo>
                    <a:pt x="63982" y="11062"/>
                  </a:lnTo>
                  <a:lnTo>
                    <a:pt x="63879" y="11444"/>
                  </a:lnTo>
                  <a:lnTo>
                    <a:pt x="63791" y="11840"/>
                  </a:lnTo>
                  <a:lnTo>
                    <a:pt x="63703" y="12221"/>
                  </a:lnTo>
                  <a:lnTo>
                    <a:pt x="63615" y="12617"/>
                  </a:lnTo>
                  <a:lnTo>
                    <a:pt x="63556" y="13014"/>
                  </a:lnTo>
                  <a:lnTo>
                    <a:pt x="63498" y="13410"/>
                  </a:lnTo>
                  <a:lnTo>
                    <a:pt x="63439" y="13806"/>
                  </a:lnTo>
                  <a:lnTo>
                    <a:pt x="63410" y="14202"/>
                  </a:lnTo>
                  <a:lnTo>
                    <a:pt x="63410" y="14202"/>
                  </a:lnTo>
                  <a:lnTo>
                    <a:pt x="63380" y="14495"/>
                  </a:lnTo>
                  <a:lnTo>
                    <a:pt x="63322" y="14789"/>
                  </a:lnTo>
                  <a:lnTo>
                    <a:pt x="63263" y="15082"/>
                  </a:lnTo>
                  <a:lnTo>
                    <a:pt x="63190" y="15376"/>
                  </a:lnTo>
                  <a:lnTo>
                    <a:pt x="63087" y="15654"/>
                  </a:lnTo>
                  <a:lnTo>
                    <a:pt x="62984" y="15933"/>
                  </a:lnTo>
                  <a:lnTo>
                    <a:pt x="62867" y="16212"/>
                  </a:lnTo>
                  <a:lnTo>
                    <a:pt x="62720" y="16476"/>
                  </a:lnTo>
                  <a:lnTo>
                    <a:pt x="62573" y="16740"/>
                  </a:lnTo>
                  <a:lnTo>
                    <a:pt x="62412" y="17004"/>
                  </a:lnTo>
                  <a:lnTo>
                    <a:pt x="62236" y="17254"/>
                  </a:lnTo>
                  <a:lnTo>
                    <a:pt x="62045" y="17488"/>
                  </a:lnTo>
                  <a:lnTo>
                    <a:pt x="61840" y="17738"/>
                  </a:lnTo>
                  <a:lnTo>
                    <a:pt x="61634" y="17958"/>
                  </a:lnTo>
                  <a:lnTo>
                    <a:pt x="61400" y="18178"/>
                  </a:lnTo>
                  <a:lnTo>
                    <a:pt x="61165" y="18398"/>
                  </a:lnTo>
                  <a:lnTo>
                    <a:pt x="61165" y="18398"/>
                  </a:lnTo>
                  <a:lnTo>
                    <a:pt x="60886" y="18618"/>
                  </a:lnTo>
                  <a:lnTo>
                    <a:pt x="60593" y="18838"/>
                  </a:lnTo>
                  <a:lnTo>
                    <a:pt x="60299" y="19029"/>
                  </a:lnTo>
                  <a:lnTo>
                    <a:pt x="59991" y="19220"/>
                  </a:lnTo>
                  <a:lnTo>
                    <a:pt x="59683" y="19381"/>
                  </a:lnTo>
                  <a:lnTo>
                    <a:pt x="59346" y="19542"/>
                  </a:lnTo>
                  <a:lnTo>
                    <a:pt x="59008" y="19674"/>
                  </a:lnTo>
                  <a:lnTo>
                    <a:pt x="58671" y="19806"/>
                  </a:lnTo>
                  <a:lnTo>
                    <a:pt x="58319" y="19924"/>
                  </a:lnTo>
                  <a:lnTo>
                    <a:pt x="57952" y="20012"/>
                  </a:lnTo>
                  <a:lnTo>
                    <a:pt x="57585" y="20100"/>
                  </a:lnTo>
                  <a:lnTo>
                    <a:pt x="57204" y="20173"/>
                  </a:lnTo>
                  <a:lnTo>
                    <a:pt x="56822" y="20217"/>
                  </a:lnTo>
                  <a:lnTo>
                    <a:pt x="56426" y="20261"/>
                  </a:lnTo>
                  <a:lnTo>
                    <a:pt x="56030" y="20276"/>
                  </a:lnTo>
                  <a:lnTo>
                    <a:pt x="55634" y="20291"/>
                  </a:lnTo>
                  <a:lnTo>
                    <a:pt x="55634" y="20291"/>
                  </a:lnTo>
                  <a:lnTo>
                    <a:pt x="55106" y="20276"/>
                  </a:lnTo>
                  <a:lnTo>
                    <a:pt x="54578" y="20247"/>
                  </a:lnTo>
                  <a:lnTo>
                    <a:pt x="54035" y="20173"/>
                  </a:lnTo>
                  <a:lnTo>
                    <a:pt x="53492" y="20085"/>
                  </a:lnTo>
                  <a:lnTo>
                    <a:pt x="52949" y="19968"/>
                  </a:lnTo>
                  <a:lnTo>
                    <a:pt x="52391" y="19836"/>
                  </a:lnTo>
                  <a:lnTo>
                    <a:pt x="51834" y="19674"/>
                  </a:lnTo>
                  <a:lnTo>
                    <a:pt x="51262" y="19484"/>
                  </a:lnTo>
                  <a:lnTo>
                    <a:pt x="51262" y="19484"/>
                  </a:lnTo>
                  <a:lnTo>
                    <a:pt x="50631" y="19249"/>
                  </a:lnTo>
                  <a:lnTo>
                    <a:pt x="50000" y="18985"/>
                  </a:lnTo>
                  <a:lnTo>
                    <a:pt x="49369" y="18691"/>
                  </a:lnTo>
                  <a:lnTo>
                    <a:pt x="48724" y="18354"/>
                  </a:lnTo>
                  <a:lnTo>
                    <a:pt x="48078" y="18002"/>
                  </a:lnTo>
                  <a:lnTo>
                    <a:pt x="47447" y="17620"/>
                  </a:lnTo>
                  <a:lnTo>
                    <a:pt x="46802" y="17210"/>
                  </a:lnTo>
                  <a:lnTo>
                    <a:pt x="46156" y="16769"/>
                  </a:lnTo>
                  <a:lnTo>
                    <a:pt x="46156" y="16769"/>
                  </a:lnTo>
                  <a:lnTo>
                    <a:pt x="44938" y="15933"/>
                  </a:lnTo>
                  <a:lnTo>
                    <a:pt x="43706" y="15097"/>
                  </a:lnTo>
                  <a:lnTo>
                    <a:pt x="42444" y="14275"/>
                  </a:lnTo>
                  <a:lnTo>
                    <a:pt x="41168" y="13468"/>
                  </a:lnTo>
                  <a:lnTo>
                    <a:pt x="39877" y="12661"/>
                  </a:lnTo>
                  <a:lnTo>
                    <a:pt x="38556" y="11884"/>
                  </a:lnTo>
                  <a:lnTo>
                    <a:pt x="37221" y="11106"/>
                  </a:lnTo>
                  <a:lnTo>
                    <a:pt x="35886" y="10343"/>
                  </a:lnTo>
                  <a:lnTo>
                    <a:pt x="34537" y="9610"/>
                  </a:lnTo>
                  <a:lnTo>
                    <a:pt x="33172" y="8876"/>
                  </a:lnTo>
                  <a:lnTo>
                    <a:pt x="31793" y="8172"/>
                  </a:lnTo>
                  <a:lnTo>
                    <a:pt x="30429" y="7482"/>
                  </a:lnTo>
                  <a:lnTo>
                    <a:pt x="29050" y="6822"/>
                  </a:lnTo>
                  <a:lnTo>
                    <a:pt x="27670" y="6177"/>
                  </a:lnTo>
                  <a:lnTo>
                    <a:pt x="26291" y="5546"/>
                  </a:lnTo>
                  <a:lnTo>
                    <a:pt x="24912" y="4959"/>
                  </a:lnTo>
                  <a:lnTo>
                    <a:pt x="24912" y="4959"/>
                  </a:lnTo>
                  <a:lnTo>
                    <a:pt x="23518" y="4372"/>
                  </a:lnTo>
                  <a:lnTo>
                    <a:pt x="22154" y="3829"/>
                  </a:lnTo>
                  <a:lnTo>
                    <a:pt x="20819" y="3316"/>
                  </a:lnTo>
                  <a:lnTo>
                    <a:pt x="19499" y="2832"/>
                  </a:lnTo>
                  <a:lnTo>
                    <a:pt x="18222" y="2392"/>
                  </a:lnTo>
                  <a:lnTo>
                    <a:pt x="16975" y="1981"/>
                  </a:lnTo>
                  <a:lnTo>
                    <a:pt x="15757" y="1614"/>
                  </a:lnTo>
                  <a:lnTo>
                    <a:pt x="14569" y="1277"/>
                  </a:lnTo>
                  <a:lnTo>
                    <a:pt x="13425" y="983"/>
                  </a:lnTo>
                  <a:lnTo>
                    <a:pt x="12310" y="719"/>
                  </a:lnTo>
                  <a:lnTo>
                    <a:pt x="11239" y="514"/>
                  </a:lnTo>
                  <a:lnTo>
                    <a:pt x="10212" y="323"/>
                  </a:lnTo>
                  <a:lnTo>
                    <a:pt x="9229" y="191"/>
                  </a:lnTo>
                  <a:lnTo>
                    <a:pt x="8290" y="88"/>
                  </a:lnTo>
                  <a:lnTo>
                    <a:pt x="7835" y="44"/>
                  </a:lnTo>
                  <a:lnTo>
                    <a:pt x="7395" y="15"/>
                  </a:lnTo>
                  <a:lnTo>
                    <a:pt x="6969" y="0"/>
                  </a:lnTo>
                  <a:lnTo>
                    <a:pt x="6558" y="0"/>
                  </a:lnTo>
                  <a:lnTo>
                    <a:pt x="655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034;p26">
              <a:extLst>
                <a:ext uri="{FF2B5EF4-FFF2-40B4-BE49-F238E27FC236}">
                  <a16:creationId xmlns:a16="http://schemas.microsoft.com/office/drawing/2014/main" id="{EE53A0AC-6355-28F0-B7BF-D090D8FD9837}"/>
                </a:ext>
              </a:extLst>
            </p:cNvPr>
            <p:cNvSpPr/>
            <p:nvPr/>
          </p:nvSpPr>
          <p:spPr>
            <a:xfrm>
              <a:off x="3301975" y="3622050"/>
              <a:ext cx="95400" cy="95375"/>
            </a:xfrm>
            <a:custGeom>
              <a:avLst/>
              <a:gdLst/>
              <a:ahLst/>
              <a:cxnLst/>
              <a:rect l="l" t="t" r="r" b="b"/>
              <a:pathLst>
                <a:path w="3816" h="3815" extrusionOk="0">
                  <a:moveTo>
                    <a:pt x="1937" y="0"/>
                  </a:moveTo>
                  <a:lnTo>
                    <a:pt x="1747" y="15"/>
                  </a:lnTo>
                  <a:lnTo>
                    <a:pt x="1571" y="30"/>
                  </a:lnTo>
                  <a:lnTo>
                    <a:pt x="1395" y="74"/>
                  </a:lnTo>
                  <a:lnTo>
                    <a:pt x="1219" y="132"/>
                  </a:lnTo>
                  <a:lnTo>
                    <a:pt x="1042" y="206"/>
                  </a:lnTo>
                  <a:lnTo>
                    <a:pt x="881" y="294"/>
                  </a:lnTo>
                  <a:lnTo>
                    <a:pt x="734" y="411"/>
                  </a:lnTo>
                  <a:lnTo>
                    <a:pt x="602" y="528"/>
                  </a:lnTo>
                  <a:lnTo>
                    <a:pt x="470" y="661"/>
                  </a:lnTo>
                  <a:lnTo>
                    <a:pt x="353" y="807"/>
                  </a:lnTo>
                  <a:lnTo>
                    <a:pt x="250" y="954"/>
                  </a:lnTo>
                  <a:lnTo>
                    <a:pt x="162" y="1130"/>
                  </a:lnTo>
                  <a:lnTo>
                    <a:pt x="104" y="1306"/>
                  </a:lnTo>
                  <a:lnTo>
                    <a:pt x="45" y="1497"/>
                  </a:lnTo>
                  <a:lnTo>
                    <a:pt x="15" y="1688"/>
                  </a:lnTo>
                  <a:lnTo>
                    <a:pt x="1" y="1878"/>
                  </a:lnTo>
                  <a:lnTo>
                    <a:pt x="1" y="2069"/>
                  </a:lnTo>
                  <a:lnTo>
                    <a:pt x="30" y="2245"/>
                  </a:lnTo>
                  <a:lnTo>
                    <a:pt x="74" y="2436"/>
                  </a:lnTo>
                  <a:lnTo>
                    <a:pt x="133" y="2612"/>
                  </a:lnTo>
                  <a:lnTo>
                    <a:pt x="206" y="2773"/>
                  </a:lnTo>
                  <a:lnTo>
                    <a:pt x="294" y="2935"/>
                  </a:lnTo>
                  <a:lnTo>
                    <a:pt x="397" y="3081"/>
                  </a:lnTo>
                  <a:lnTo>
                    <a:pt x="514" y="3228"/>
                  </a:lnTo>
                  <a:lnTo>
                    <a:pt x="661" y="3345"/>
                  </a:lnTo>
                  <a:lnTo>
                    <a:pt x="793" y="3463"/>
                  </a:lnTo>
                  <a:lnTo>
                    <a:pt x="954" y="3565"/>
                  </a:lnTo>
                  <a:lnTo>
                    <a:pt x="1131" y="3653"/>
                  </a:lnTo>
                  <a:lnTo>
                    <a:pt x="1307" y="3727"/>
                  </a:lnTo>
                  <a:lnTo>
                    <a:pt x="1497" y="3771"/>
                  </a:lnTo>
                  <a:lnTo>
                    <a:pt x="1688" y="3815"/>
                  </a:lnTo>
                  <a:lnTo>
                    <a:pt x="2069" y="3815"/>
                  </a:lnTo>
                  <a:lnTo>
                    <a:pt x="2246" y="3785"/>
                  </a:lnTo>
                  <a:lnTo>
                    <a:pt x="2436" y="3741"/>
                  </a:lnTo>
                  <a:lnTo>
                    <a:pt x="2612" y="3683"/>
                  </a:lnTo>
                  <a:lnTo>
                    <a:pt x="2774" y="3609"/>
                  </a:lnTo>
                  <a:lnTo>
                    <a:pt x="2935" y="3521"/>
                  </a:lnTo>
                  <a:lnTo>
                    <a:pt x="3082" y="3419"/>
                  </a:lnTo>
                  <a:lnTo>
                    <a:pt x="3214" y="3301"/>
                  </a:lnTo>
                  <a:lnTo>
                    <a:pt x="3346" y="3169"/>
                  </a:lnTo>
                  <a:lnTo>
                    <a:pt x="3463" y="3023"/>
                  </a:lnTo>
                  <a:lnTo>
                    <a:pt x="3566" y="2861"/>
                  </a:lnTo>
                  <a:lnTo>
                    <a:pt x="3654" y="2700"/>
                  </a:lnTo>
                  <a:lnTo>
                    <a:pt x="3727" y="2524"/>
                  </a:lnTo>
                  <a:lnTo>
                    <a:pt x="3771" y="2333"/>
                  </a:lnTo>
                  <a:lnTo>
                    <a:pt x="3801" y="2142"/>
                  </a:lnTo>
                  <a:lnTo>
                    <a:pt x="3815" y="1952"/>
                  </a:lnTo>
                  <a:lnTo>
                    <a:pt x="3815" y="1761"/>
                  </a:lnTo>
                  <a:lnTo>
                    <a:pt x="3786" y="1570"/>
                  </a:lnTo>
                  <a:lnTo>
                    <a:pt x="3742" y="1394"/>
                  </a:lnTo>
                  <a:lnTo>
                    <a:pt x="3683" y="1218"/>
                  </a:lnTo>
                  <a:lnTo>
                    <a:pt x="3610" y="1042"/>
                  </a:lnTo>
                  <a:lnTo>
                    <a:pt x="3522" y="895"/>
                  </a:lnTo>
                  <a:lnTo>
                    <a:pt x="3419" y="734"/>
                  </a:lnTo>
                  <a:lnTo>
                    <a:pt x="3302" y="602"/>
                  </a:lnTo>
                  <a:lnTo>
                    <a:pt x="3170" y="470"/>
                  </a:lnTo>
                  <a:lnTo>
                    <a:pt x="3023" y="352"/>
                  </a:lnTo>
                  <a:lnTo>
                    <a:pt x="2862" y="250"/>
                  </a:lnTo>
                  <a:lnTo>
                    <a:pt x="2700" y="176"/>
                  </a:lnTo>
                  <a:lnTo>
                    <a:pt x="2510" y="103"/>
                  </a:lnTo>
                  <a:lnTo>
                    <a:pt x="2319" y="44"/>
                  </a:lnTo>
                  <a:lnTo>
                    <a:pt x="2128" y="15"/>
                  </a:lnTo>
                  <a:lnTo>
                    <a:pt x="19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035;p26">
              <a:extLst>
                <a:ext uri="{FF2B5EF4-FFF2-40B4-BE49-F238E27FC236}">
                  <a16:creationId xmlns:a16="http://schemas.microsoft.com/office/drawing/2014/main" id="{44EC59BD-11B8-2D11-A328-EFD9D2F6B5CA}"/>
                </a:ext>
              </a:extLst>
            </p:cNvPr>
            <p:cNvSpPr/>
            <p:nvPr/>
          </p:nvSpPr>
          <p:spPr>
            <a:xfrm>
              <a:off x="984650" y="340450"/>
              <a:ext cx="3078050" cy="1528775"/>
            </a:xfrm>
            <a:custGeom>
              <a:avLst/>
              <a:gdLst/>
              <a:ahLst/>
              <a:cxnLst/>
              <a:rect l="l" t="t" r="r" b="b"/>
              <a:pathLst>
                <a:path w="123122" h="61151" extrusionOk="0">
                  <a:moveTo>
                    <a:pt x="61781" y="0"/>
                  </a:moveTo>
                  <a:lnTo>
                    <a:pt x="61004" y="15"/>
                  </a:lnTo>
                  <a:lnTo>
                    <a:pt x="60212" y="15"/>
                  </a:lnTo>
                  <a:lnTo>
                    <a:pt x="59419" y="44"/>
                  </a:lnTo>
                  <a:lnTo>
                    <a:pt x="58642" y="74"/>
                  </a:lnTo>
                  <a:lnTo>
                    <a:pt x="57864" y="118"/>
                  </a:lnTo>
                  <a:lnTo>
                    <a:pt x="57087" y="162"/>
                  </a:lnTo>
                  <a:lnTo>
                    <a:pt x="56309" y="220"/>
                  </a:lnTo>
                  <a:lnTo>
                    <a:pt x="55532" y="294"/>
                  </a:lnTo>
                  <a:lnTo>
                    <a:pt x="54754" y="382"/>
                  </a:lnTo>
                  <a:lnTo>
                    <a:pt x="53991" y="470"/>
                  </a:lnTo>
                  <a:lnTo>
                    <a:pt x="53228" y="558"/>
                  </a:lnTo>
                  <a:lnTo>
                    <a:pt x="52465" y="675"/>
                  </a:lnTo>
                  <a:lnTo>
                    <a:pt x="51702" y="793"/>
                  </a:lnTo>
                  <a:lnTo>
                    <a:pt x="50954" y="910"/>
                  </a:lnTo>
                  <a:lnTo>
                    <a:pt x="50206" y="1057"/>
                  </a:lnTo>
                  <a:lnTo>
                    <a:pt x="49458" y="1203"/>
                  </a:lnTo>
                  <a:lnTo>
                    <a:pt x="48709" y="1350"/>
                  </a:lnTo>
                  <a:lnTo>
                    <a:pt x="47961" y="1511"/>
                  </a:lnTo>
                  <a:lnTo>
                    <a:pt x="47228" y="1687"/>
                  </a:lnTo>
                  <a:lnTo>
                    <a:pt x="46494" y="1864"/>
                  </a:lnTo>
                  <a:lnTo>
                    <a:pt x="45760" y="2054"/>
                  </a:lnTo>
                  <a:lnTo>
                    <a:pt x="45027" y="2245"/>
                  </a:lnTo>
                  <a:lnTo>
                    <a:pt x="44308" y="2465"/>
                  </a:lnTo>
                  <a:lnTo>
                    <a:pt x="43574" y="2670"/>
                  </a:lnTo>
                  <a:lnTo>
                    <a:pt x="42856" y="2891"/>
                  </a:lnTo>
                  <a:lnTo>
                    <a:pt x="42151" y="3125"/>
                  </a:lnTo>
                  <a:lnTo>
                    <a:pt x="41432" y="3375"/>
                  </a:lnTo>
                  <a:lnTo>
                    <a:pt x="40728" y="3624"/>
                  </a:lnTo>
                  <a:lnTo>
                    <a:pt x="40024" y="3874"/>
                  </a:lnTo>
                  <a:lnTo>
                    <a:pt x="39334" y="4138"/>
                  </a:lnTo>
                  <a:lnTo>
                    <a:pt x="38630" y="4416"/>
                  </a:lnTo>
                  <a:lnTo>
                    <a:pt x="37941" y="4695"/>
                  </a:lnTo>
                  <a:lnTo>
                    <a:pt x="37266" y="4989"/>
                  </a:lnTo>
                  <a:lnTo>
                    <a:pt x="36576" y="5282"/>
                  </a:lnTo>
                  <a:lnTo>
                    <a:pt x="35901" y="5590"/>
                  </a:lnTo>
                  <a:lnTo>
                    <a:pt x="35226" y="5913"/>
                  </a:lnTo>
                  <a:lnTo>
                    <a:pt x="34566" y="6221"/>
                  </a:lnTo>
                  <a:lnTo>
                    <a:pt x="33891" y="6558"/>
                  </a:lnTo>
                  <a:lnTo>
                    <a:pt x="33231" y="6896"/>
                  </a:lnTo>
                  <a:lnTo>
                    <a:pt x="32586" y="7233"/>
                  </a:lnTo>
                  <a:lnTo>
                    <a:pt x="31925" y="7585"/>
                  </a:lnTo>
                  <a:lnTo>
                    <a:pt x="31280" y="7952"/>
                  </a:lnTo>
                  <a:lnTo>
                    <a:pt x="30649" y="8319"/>
                  </a:lnTo>
                  <a:lnTo>
                    <a:pt x="30004" y="8700"/>
                  </a:lnTo>
                  <a:lnTo>
                    <a:pt x="29373" y="9082"/>
                  </a:lnTo>
                  <a:lnTo>
                    <a:pt x="28756" y="9463"/>
                  </a:lnTo>
                  <a:lnTo>
                    <a:pt x="28126" y="9859"/>
                  </a:lnTo>
                  <a:lnTo>
                    <a:pt x="27509" y="10270"/>
                  </a:lnTo>
                  <a:lnTo>
                    <a:pt x="26292" y="11092"/>
                  </a:lnTo>
                  <a:lnTo>
                    <a:pt x="25103" y="11957"/>
                  </a:lnTo>
                  <a:lnTo>
                    <a:pt x="23930" y="12838"/>
                  </a:lnTo>
                  <a:lnTo>
                    <a:pt x="22771" y="13762"/>
                  </a:lnTo>
                  <a:lnTo>
                    <a:pt x="21656" y="14701"/>
                  </a:lnTo>
                  <a:lnTo>
                    <a:pt x="20541" y="15655"/>
                  </a:lnTo>
                  <a:lnTo>
                    <a:pt x="19455" y="16652"/>
                  </a:lnTo>
                  <a:lnTo>
                    <a:pt x="18399" y="17665"/>
                  </a:lnTo>
                  <a:lnTo>
                    <a:pt x="17372" y="18706"/>
                  </a:lnTo>
                  <a:lnTo>
                    <a:pt x="16359" y="19777"/>
                  </a:lnTo>
                  <a:lnTo>
                    <a:pt x="15376" y="20863"/>
                  </a:lnTo>
                  <a:lnTo>
                    <a:pt x="14408" y="21978"/>
                  </a:lnTo>
                  <a:lnTo>
                    <a:pt x="13484" y="23108"/>
                  </a:lnTo>
                  <a:lnTo>
                    <a:pt x="12574" y="24267"/>
                  </a:lnTo>
                  <a:lnTo>
                    <a:pt x="11694" y="25455"/>
                  </a:lnTo>
                  <a:lnTo>
                    <a:pt x="10843" y="26658"/>
                  </a:lnTo>
                  <a:lnTo>
                    <a:pt x="10432" y="27260"/>
                  </a:lnTo>
                  <a:lnTo>
                    <a:pt x="10021" y="27876"/>
                  </a:lnTo>
                  <a:lnTo>
                    <a:pt x="9625" y="28492"/>
                  </a:lnTo>
                  <a:lnTo>
                    <a:pt x="9229" y="29123"/>
                  </a:lnTo>
                  <a:lnTo>
                    <a:pt x="8848" y="29754"/>
                  </a:lnTo>
                  <a:lnTo>
                    <a:pt x="8466" y="30385"/>
                  </a:lnTo>
                  <a:lnTo>
                    <a:pt x="8099" y="31015"/>
                  </a:lnTo>
                  <a:lnTo>
                    <a:pt x="7733" y="31661"/>
                  </a:lnTo>
                  <a:lnTo>
                    <a:pt x="7380" y="32306"/>
                  </a:lnTo>
                  <a:lnTo>
                    <a:pt x="7028" y="32967"/>
                  </a:lnTo>
                  <a:lnTo>
                    <a:pt x="6691" y="33627"/>
                  </a:lnTo>
                  <a:lnTo>
                    <a:pt x="6353" y="34287"/>
                  </a:lnTo>
                  <a:lnTo>
                    <a:pt x="6031" y="34947"/>
                  </a:lnTo>
                  <a:lnTo>
                    <a:pt x="5708" y="35622"/>
                  </a:lnTo>
                  <a:lnTo>
                    <a:pt x="5400" y="36297"/>
                  </a:lnTo>
                  <a:lnTo>
                    <a:pt x="5106" y="36987"/>
                  </a:lnTo>
                  <a:lnTo>
                    <a:pt x="4813" y="37661"/>
                  </a:lnTo>
                  <a:lnTo>
                    <a:pt x="4520" y="38351"/>
                  </a:lnTo>
                  <a:lnTo>
                    <a:pt x="4241" y="39041"/>
                  </a:lnTo>
                  <a:lnTo>
                    <a:pt x="3977" y="39745"/>
                  </a:lnTo>
                  <a:lnTo>
                    <a:pt x="3713" y="40449"/>
                  </a:lnTo>
                  <a:lnTo>
                    <a:pt x="3463" y="41153"/>
                  </a:lnTo>
                  <a:lnTo>
                    <a:pt x="3214" y="41857"/>
                  </a:lnTo>
                  <a:lnTo>
                    <a:pt x="2979" y="42576"/>
                  </a:lnTo>
                  <a:lnTo>
                    <a:pt x="2759" y="43295"/>
                  </a:lnTo>
                  <a:lnTo>
                    <a:pt x="2539" y="44014"/>
                  </a:lnTo>
                  <a:lnTo>
                    <a:pt x="2319" y="44733"/>
                  </a:lnTo>
                  <a:lnTo>
                    <a:pt x="2128" y="45467"/>
                  </a:lnTo>
                  <a:lnTo>
                    <a:pt x="1937" y="46200"/>
                  </a:lnTo>
                  <a:lnTo>
                    <a:pt x="1747" y="46934"/>
                  </a:lnTo>
                  <a:lnTo>
                    <a:pt x="1571" y="47667"/>
                  </a:lnTo>
                  <a:lnTo>
                    <a:pt x="1409" y="48416"/>
                  </a:lnTo>
                  <a:lnTo>
                    <a:pt x="1248" y="49149"/>
                  </a:lnTo>
                  <a:lnTo>
                    <a:pt x="1101" y="49897"/>
                  </a:lnTo>
                  <a:lnTo>
                    <a:pt x="954" y="50660"/>
                  </a:lnTo>
                  <a:lnTo>
                    <a:pt x="837" y="51408"/>
                  </a:lnTo>
                  <a:lnTo>
                    <a:pt x="705" y="52171"/>
                  </a:lnTo>
                  <a:lnTo>
                    <a:pt x="602" y="52934"/>
                  </a:lnTo>
                  <a:lnTo>
                    <a:pt x="500" y="53697"/>
                  </a:lnTo>
                  <a:lnTo>
                    <a:pt x="397" y="54460"/>
                  </a:lnTo>
                  <a:lnTo>
                    <a:pt x="324" y="55238"/>
                  </a:lnTo>
                  <a:lnTo>
                    <a:pt x="250" y="56001"/>
                  </a:lnTo>
                  <a:lnTo>
                    <a:pt x="177" y="56778"/>
                  </a:lnTo>
                  <a:lnTo>
                    <a:pt x="118" y="57556"/>
                  </a:lnTo>
                  <a:lnTo>
                    <a:pt x="74" y="58348"/>
                  </a:lnTo>
                  <a:lnTo>
                    <a:pt x="45" y="59126"/>
                  </a:lnTo>
                  <a:lnTo>
                    <a:pt x="15" y="59918"/>
                  </a:lnTo>
                  <a:lnTo>
                    <a:pt x="1" y="60695"/>
                  </a:lnTo>
                  <a:lnTo>
                    <a:pt x="123122" y="61150"/>
                  </a:lnTo>
                  <a:lnTo>
                    <a:pt x="123107" y="60373"/>
                  </a:lnTo>
                  <a:lnTo>
                    <a:pt x="123093" y="59580"/>
                  </a:lnTo>
                  <a:lnTo>
                    <a:pt x="123063" y="58803"/>
                  </a:lnTo>
                  <a:lnTo>
                    <a:pt x="123019" y="58011"/>
                  </a:lnTo>
                  <a:lnTo>
                    <a:pt x="122975" y="57233"/>
                  </a:lnTo>
                  <a:lnTo>
                    <a:pt x="122917" y="56455"/>
                  </a:lnTo>
                  <a:lnTo>
                    <a:pt x="122843" y="55693"/>
                  </a:lnTo>
                  <a:lnTo>
                    <a:pt x="122770" y="54915"/>
                  </a:lnTo>
                  <a:lnTo>
                    <a:pt x="122682" y="54152"/>
                  </a:lnTo>
                  <a:lnTo>
                    <a:pt x="122579" y="53389"/>
                  </a:lnTo>
                  <a:lnTo>
                    <a:pt x="122476" y="52626"/>
                  </a:lnTo>
                  <a:lnTo>
                    <a:pt x="122359" y="51863"/>
                  </a:lnTo>
                  <a:lnTo>
                    <a:pt x="122242" y="51100"/>
                  </a:lnTo>
                  <a:lnTo>
                    <a:pt x="122110" y="50352"/>
                  </a:lnTo>
                  <a:lnTo>
                    <a:pt x="121963" y="49604"/>
                  </a:lnTo>
                  <a:lnTo>
                    <a:pt x="121816" y="48856"/>
                  </a:lnTo>
                  <a:lnTo>
                    <a:pt x="121655" y="48107"/>
                  </a:lnTo>
                  <a:lnTo>
                    <a:pt x="121479" y="47374"/>
                  </a:lnTo>
                  <a:lnTo>
                    <a:pt x="121303" y="46640"/>
                  </a:lnTo>
                  <a:lnTo>
                    <a:pt x="121112" y="45907"/>
                  </a:lnTo>
                  <a:lnTo>
                    <a:pt x="120921" y="45173"/>
                  </a:lnTo>
                  <a:lnTo>
                    <a:pt x="120716" y="44440"/>
                  </a:lnTo>
                  <a:lnTo>
                    <a:pt x="120496" y="43721"/>
                  </a:lnTo>
                  <a:lnTo>
                    <a:pt x="120276" y="43002"/>
                  </a:lnTo>
                  <a:lnTo>
                    <a:pt x="120041" y="42298"/>
                  </a:lnTo>
                  <a:lnTo>
                    <a:pt x="119806" y="41579"/>
                  </a:lnTo>
                  <a:lnTo>
                    <a:pt x="119557" y="40874"/>
                  </a:lnTo>
                  <a:lnTo>
                    <a:pt x="119307" y="40170"/>
                  </a:lnTo>
                  <a:lnTo>
                    <a:pt x="119043" y="39466"/>
                  </a:lnTo>
                  <a:lnTo>
                    <a:pt x="118765" y="38777"/>
                  </a:lnTo>
                  <a:lnTo>
                    <a:pt x="118486" y="38087"/>
                  </a:lnTo>
                  <a:lnTo>
                    <a:pt x="118192" y="37397"/>
                  </a:lnTo>
                  <a:lnTo>
                    <a:pt x="117899" y="36723"/>
                  </a:lnTo>
                  <a:lnTo>
                    <a:pt x="117591" y="36033"/>
                  </a:lnTo>
                  <a:lnTo>
                    <a:pt x="117283" y="35358"/>
                  </a:lnTo>
                  <a:lnTo>
                    <a:pt x="116960" y="34698"/>
                  </a:lnTo>
                  <a:lnTo>
                    <a:pt x="116637" y="34023"/>
                  </a:lnTo>
                  <a:lnTo>
                    <a:pt x="116300" y="33363"/>
                  </a:lnTo>
                  <a:lnTo>
                    <a:pt x="115962" y="32717"/>
                  </a:lnTo>
                  <a:lnTo>
                    <a:pt x="115610" y="32057"/>
                  </a:lnTo>
                  <a:lnTo>
                    <a:pt x="115244" y="31412"/>
                  </a:lnTo>
                  <a:lnTo>
                    <a:pt x="114877" y="30781"/>
                  </a:lnTo>
                  <a:lnTo>
                    <a:pt x="114510" y="30135"/>
                  </a:lnTo>
                  <a:lnTo>
                    <a:pt x="114129" y="29504"/>
                  </a:lnTo>
                  <a:lnTo>
                    <a:pt x="113732" y="28873"/>
                  </a:lnTo>
                  <a:lnTo>
                    <a:pt x="113336" y="28257"/>
                  </a:lnTo>
                  <a:lnTo>
                    <a:pt x="112529" y="27025"/>
                  </a:lnTo>
                  <a:lnTo>
                    <a:pt x="111693" y="25822"/>
                  </a:lnTo>
                  <a:lnTo>
                    <a:pt x="110813" y="24633"/>
                  </a:lnTo>
                  <a:lnTo>
                    <a:pt x="109918" y="23474"/>
                  </a:lnTo>
                  <a:lnTo>
                    <a:pt x="108994" y="22330"/>
                  </a:lnTo>
                  <a:lnTo>
                    <a:pt x="108040" y="21200"/>
                  </a:lnTo>
                  <a:lnTo>
                    <a:pt x="107072" y="20115"/>
                  </a:lnTo>
                  <a:lnTo>
                    <a:pt x="106074" y="19044"/>
                  </a:lnTo>
                  <a:lnTo>
                    <a:pt x="105047" y="17987"/>
                  </a:lnTo>
                  <a:lnTo>
                    <a:pt x="103991" y="16960"/>
                  </a:lnTo>
                  <a:lnTo>
                    <a:pt x="102920" y="15963"/>
                  </a:lnTo>
                  <a:lnTo>
                    <a:pt x="101819" y="14994"/>
                  </a:lnTo>
                  <a:lnTo>
                    <a:pt x="100690" y="14041"/>
                  </a:lnTo>
                  <a:lnTo>
                    <a:pt x="99545" y="13116"/>
                  </a:lnTo>
                  <a:lnTo>
                    <a:pt x="98386" y="12221"/>
                  </a:lnTo>
                  <a:lnTo>
                    <a:pt x="97198" y="11356"/>
                  </a:lnTo>
                  <a:lnTo>
                    <a:pt x="95980" y="10520"/>
                  </a:lnTo>
                  <a:lnTo>
                    <a:pt x="95364" y="10109"/>
                  </a:lnTo>
                  <a:lnTo>
                    <a:pt x="94748" y="9713"/>
                  </a:lnTo>
                  <a:lnTo>
                    <a:pt x="94132" y="9317"/>
                  </a:lnTo>
                  <a:lnTo>
                    <a:pt x="93501" y="8935"/>
                  </a:lnTo>
                  <a:lnTo>
                    <a:pt x="92870" y="8554"/>
                  </a:lnTo>
                  <a:lnTo>
                    <a:pt x="92224" y="8172"/>
                  </a:lnTo>
                  <a:lnTo>
                    <a:pt x="91593" y="7805"/>
                  </a:lnTo>
                  <a:lnTo>
                    <a:pt x="90933" y="7453"/>
                  </a:lnTo>
                  <a:lnTo>
                    <a:pt x="90288" y="7101"/>
                  </a:lnTo>
                  <a:lnTo>
                    <a:pt x="89628" y="6764"/>
                  </a:lnTo>
                  <a:lnTo>
                    <a:pt x="88967" y="6426"/>
                  </a:lnTo>
                  <a:lnTo>
                    <a:pt x="88307" y="6104"/>
                  </a:lnTo>
                  <a:lnTo>
                    <a:pt x="87632" y="5781"/>
                  </a:lnTo>
                  <a:lnTo>
                    <a:pt x="86957" y="5473"/>
                  </a:lnTo>
                  <a:lnTo>
                    <a:pt x="86282" y="5165"/>
                  </a:lnTo>
                  <a:lnTo>
                    <a:pt x="85593" y="4871"/>
                  </a:lnTo>
                  <a:lnTo>
                    <a:pt x="84903" y="4592"/>
                  </a:lnTo>
                  <a:lnTo>
                    <a:pt x="84214" y="4314"/>
                  </a:lnTo>
                  <a:lnTo>
                    <a:pt x="83524" y="4035"/>
                  </a:lnTo>
                  <a:lnTo>
                    <a:pt x="82820" y="3771"/>
                  </a:lnTo>
                  <a:lnTo>
                    <a:pt x="82116" y="3521"/>
                  </a:lnTo>
                  <a:lnTo>
                    <a:pt x="81397" y="3272"/>
                  </a:lnTo>
                  <a:lnTo>
                    <a:pt x="80693" y="3037"/>
                  </a:lnTo>
                  <a:lnTo>
                    <a:pt x="79974" y="2803"/>
                  </a:lnTo>
                  <a:lnTo>
                    <a:pt x="79255" y="2582"/>
                  </a:lnTo>
                  <a:lnTo>
                    <a:pt x="78536" y="2377"/>
                  </a:lnTo>
                  <a:lnTo>
                    <a:pt x="77802" y="2172"/>
                  </a:lnTo>
                  <a:lnTo>
                    <a:pt x="77069" y="1981"/>
                  </a:lnTo>
                  <a:lnTo>
                    <a:pt x="76335" y="1790"/>
                  </a:lnTo>
                  <a:lnTo>
                    <a:pt x="75602" y="1614"/>
                  </a:lnTo>
                  <a:lnTo>
                    <a:pt x="74854" y="1453"/>
                  </a:lnTo>
                  <a:lnTo>
                    <a:pt x="74120" y="1291"/>
                  </a:lnTo>
                  <a:lnTo>
                    <a:pt x="73372" y="1145"/>
                  </a:lnTo>
                  <a:lnTo>
                    <a:pt x="72609" y="998"/>
                  </a:lnTo>
                  <a:lnTo>
                    <a:pt x="71861" y="866"/>
                  </a:lnTo>
                  <a:lnTo>
                    <a:pt x="71098" y="749"/>
                  </a:lnTo>
                  <a:lnTo>
                    <a:pt x="70335" y="631"/>
                  </a:lnTo>
                  <a:lnTo>
                    <a:pt x="69572" y="528"/>
                  </a:lnTo>
                  <a:lnTo>
                    <a:pt x="68809" y="426"/>
                  </a:lnTo>
                  <a:lnTo>
                    <a:pt x="68046" y="338"/>
                  </a:lnTo>
                  <a:lnTo>
                    <a:pt x="67269" y="264"/>
                  </a:lnTo>
                  <a:lnTo>
                    <a:pt x="66491" y="206"/>
                  </a:lnTo>
                  <a:lnTo>
                    <a:pt x="65713" y="147"/>
                  </a:lnTo>
                  <a:lnTo>
                    <a:pt x="64936" y="103"/>
                  </a:lnTo>
                  <a:lnTo>
                    <a:pt x="64158" y="59"/>
                  </a:lnTo>
                  <a:lnTo>
                    <a:pt x="63366" y="30"/>
                  </a:lnTo>
                  <a:lnTo>
                    <a:pt x="62574" y="15"/>
                  </a:lnTo>
                  <a:lnTo>
                    <a:pt x="617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036;p26">
              <a:extLst>
                <a:ext uri="{FF2B5EF4-FFF2-40B4-BE49-F238E27FC236}">
                  <a16:creationId xmlns:a16="http://schemas.microsoft.com/office/drawing/2014/main" id="{302401B1-BE2B-40E3-D16A-CBB20C56CB4F}"/>
                </a:ext>
              </a:extLst>
            </p:cNvPr>
            <p:cNvSpPr/>
            <p:nvPr/>
          </p:nvSpPr>
          <p:spPr>
            <a:xfrm>
              <a:off x="2426850" y="238125"/>
              <a:ext cx="193675" cy="194050"/>
            </a:xfrm>
            <a:custGeom>
              <a:avLst/>
              <a:gdLst/>
              <a:ahLst/>
              <a:cxnLst/>
              <a:rect l="l" t="t" r="r" b="b"/>
              <a:pathLst>
                <a:path w="7747" h="7762" extrusionOk="0">
                  <a:moveTo>
                    <a:pt x="3697" y="0"/>
                  </a:moveTo>
                  <a:lnTo>
                    <a:pt x="3507" y="15"/>
                  </a:lnTo>
                  <a:lnTo>
                    <a:pt x="3331" y="44"/>
                  </a:lnTo>
                  <a:lnTo>
                    <a:pt x="3140" y="73"/>
                  </a:lnTo>
                  <a:lnTo>
                    <a:pt x="2949" y="117"/>
                  </a:lnTo>
                  <a:lnTo>
                    <a:pt x="2773" y="161"/>
                  </a:lnTo>
                  <a:lnTo>
                    <a:pt x="2597" y="220"/>
                  </a:lnTo>
                  <a:lnTo>
                    <a:pt x="2421" y="279"/>
                  </a:lnTo>
                  <a:lnTo>
                    <a:pt x="2245" y="352"/>
                  </a:lnTo>
                  <a:lnTo>
                    <a:pt x="2084" y="440"/>
                  </a:lnTo>
                  <a:lnTo>
                    <a:pt x="1922" y="528"/>
                  </a:lnTo>
                  <a:lnTo>
                    <a:pt x="1761" y="631"/>
                  </a:lnTo>
                  <a:lnTo>
                    <a:pt x="1599" y="734"/>
                  </a:lnTo>
                  <a:lnTo>
                    <a:pt x="1453" y="851"/>
                  </a:lnTo>
                  <a:lnTo>
                    <a:pt x="1321" y="968"/>
                  </a:lnTo>
                  <a:lnTo>
                    <a:pt x="1174" y="1086"/>
                  </a:lnTo>
                  <a:lnTo>
                    <a:pt x="1042" y="1218"/>
                  </a:lnTo>
                  <a:lnTo>
                    <a:pt x="924" y="1364"/>
                  </a:lnTo>
                  <a:lnTo>
                    <a:pt x="807" y="1511"/>
                  </a:lnTo>
                  <a:lnTo>
                    <a:pt x="690" y="1658"/>
                  </a:lnTo>
                  <a:lnTo>
                    <a:pt x="587" y="1819"/>
                  </a:lnTo>
                  <a:lnTo>
                    <a:pt x="484" y="1981"/>
                  </a:lnTo>
                  <a:lnTo>
                    <a:pt x="396" y="2157"/>
                  </a:lnTo>
                  <a:lnTo>
                    <a:pt x="323" y="2333"/>
                  </a:lnTo>
                  <a:lnTo>
                    <a:pt x="250" y="2509"/>
                  </a:lnTo>
                  <a:lnTo>
                    <a:pt x="176" y="2700"/>
                  </a:lnTo>
                  <a:lnTo>
                    <a:pt x="132" y="2876"/>
                  </a:lnTo>
                  <a:lnTo>
                    <a:pt x="74" y="3081"/>
                  </a:lnTo>
                  <a:lnTo>
                    <a:pt x="44" y="3272"/>
                  </a:lnTo>
                  <a:lnTo>
                    <a:pt x="15" y="3462"/>
                  </a:lnTo>
                  <a:lnTo>
                    <a:pt x="0" y="3668"/>
                  </a:lnTo>
                  <a:lnTo>
                    <a:pt x="0" y="3859"/>
                  </a:lnTo>
                  <a:lnTo>
                    <a:pt x="0" y="4049"/>
                  </a:lnTo>
                  <a:lnTo>
                    <a:pt x="15" y="4240"/>
                  </a:lnTo>
                  <a:lnTo>
                    <a:pt x="30" y="4431"/>
                  </a:lnTo>
                  <a:lnTo>
                    <a:pt x="59" y="4621"/>
                  </a:lnTo>
                  <a:lnTo>
                    <a:pt x="103" y="4798"/>
                  </a:lnTo>
                  <a:lnTo>
                    <a:pt x="162" y="4988"/>
                  </a:lnTo>
                  <a:lnTo>
                    <a:pt x="220" y="5164"/>
                  </a:lnTo>
                  <a:lnTo>
                    <a:pt x="279" y="5340"/>
                  </a:lnTo>
                  <a:lnTo>
                    <a:pt x="352" y="5502"/>
                  </a:lnTo>
                  <a:lnTo>
                    <a:pt x="440" y="5678"/>
                  </a:lnTo>
                  <a:lnTo>
                    <a:pt x="528" y="5839"/>
                  </a:lnTo>
                  <a:lnTo>
                    <a:pt x="631" y="6001"/>
                  </a:lnTo>
                  <a:lnTo>
                    <a:pt x="734" y="6147"/>
                  </a:lnTo>
                  <a:lnTo>
                    <a:pt x="836" y="6294"/>
                  </a:lnTo>
                  <a:lnTo>
                    <a:pt x="954" y="6441"/>
                  </a:lnTo>
                  <a:lnTo>
                    <a:pt x="1086" y="6573"/>
                  </a:lnTo>
                  <a:lnTo>
                    <a:pt x="1218" y="6705"/>
                  </a:lnTo>
                  <a:lnTo>
                    <a:pt x="1365" y="6837"/>
                  </a:lnTo>
                  <a:lnTo>
                    <a:pt x="1511" y="6954"/>
                  </a:lnTo>
                  <a:lnTo>
                    <a:pt x="1658" y="7057"/>
                  </a:lnTo>
                  <a:lnTo>
                    <a:pt x="1819" y="7174"/>
                  </a:lnTo>
                  <a:lnTo>
                    <a:pt x="1981" y="7262"/>
                  </a:lnTo>
                  <a:lnTo>
                    <a:pt x="2142" y="7350"/>
                  </a:lnTo>
                  <a:lnTo>
                    <a:pt x="2318" y="7438"/>
                  </a:lnTo>
                  <a:lnTo>
                    <a:pt x="2509" y="7512"/>
                  </a:lnTo>
                  <a:lnTo>
                    <a:pt x="2685" y="7570"/>
                  </a:lnTo>
                  <a:lnTo>
                    <a:pt x="2876" y="7629"/>
                  </a:lnTo>
                  <a:lnTo>
                    <a:pt x="3066" y="7673"/>
                  </a:lnTo>
                  <a:lnTo>
                    <a:pt x="3272" y="7717"/>
                  </a:lnTo>
                  <a:lnTo>
                    <a:pt x="3463" y="7732"/>
                  </a:lnTo>
                  <a:lnTo>
                    <a:pt x="3653" y="7746"/>
                  </a:lnTo>
                  <a:lnTo>
                    <a:pt x="3859" y="7761"/>
                  </a:lnTo>
                  <a:lnTo>
                    <a:pt x="4049" y="7761"/>
                  </a:lnTo>
                  <a:lnTo>
                    <a:pt x="4240" y="7746"/>
                  </a:lnTo>
                  <a:lnTo>
                    <a:pt x="4431" y="7717"/>
                  </a:lnTo>
                  <a:lnTo>
                    <a:pt x="4607" y="7688"/>
                  </a:lnTo>
                  <a:lnTo>
                    <a:pt x="4798" y="7644"/>
                  </a:lnTo>
                  <a:lnTo>
                    <a:pt x="4974" y="7600"/>
                  </a:lnTo>
                  <a:lnTo>
                    <a:pt x="5150" y="7541"/>
                  </a:lnTo>
                  <a:lnTo>
                    <a:pt x="5326" y="7468"/>
                  </a:lnTo>
                  <a:lnTo>
                    <a:pt x="5502" y="7394"/>
                  </a:lnTo>
                  <a:lnTo>
                    <a:pt x="5663" y="7321"/>
                  </a:lnTo>
                  <a:lnTo>
                    <a:pt x="5825" y="7233"/>
                  </a:lnTo>
                  <a:lnTo>
                    <a:pt x="5986" y="7130"/>
                  </a:lnTo>
                  <a:lnTo>
                    <a:pt x="6147" y="7028"/>
                  </a:lnTo>
                  <a:lnTo>
                    <a:pt x="6294" y="6910"/>
                  </a:lnTo>
                  <a:lnTo>
                    <a:pt x="6441" y="6793"/>
                  </a:lnTo>
                  <a:lnTo>
                    <a:pt x="6573" y="6661"/>
                  </a:lnTo>
                  <a:lnTo>
                    <a:pt x="6705" y="6529"/>
                  </a:lnTo>
                  <a:lnTo>
                    <a:pt x="6822" y="6397"/>
                  </a:lnTo>
                  <a:lnTo>
                    <a:pt x="6940" y="6250"/>
                  </a:lnTo>
                  <a:lnTo>
                    <a:pt x="7057" y="6089"/>
                  </a:lnTo>
                  <a:lnTo>
                    <a:pt x="7160" y="5942"/>
                  </a:lnTo>
                  <a:lnTo>
                    <a:pt x="7262" y="5780"/>
                  </a:lnTo>
                  <a:lnTo>
                    <a:pt x="7350" y="5604"/>
                  </a:lnTo>
                  <a:lnTo>
                    <a:pt x="7424" y="5428"/>
                  </a:lnTo>
                  <a:lnTo>
                    <a:pt x="7497" y="5252"/>
                  </a:lnTo>
                  <a:lnTo>
                    <a:pt x="7571" y="5062"/>
                  </a:lnTo>
                  <a:lnTo>
                    <a:pt x="7629" y="4871"/>
                  </a:lnTo>
                  <a:lnTo>
                    <a:pt x="7673" y="4680"/>
                  </a:lnTo>
                  <a:lnTo>
                    <a:pt x="7703" y="4489"/>
                  </a:lnTo>
                  <a:lnTo>
                    <a:pt x="7732" y="4284"/>
                  </a:lnTo>
                  <a:lnTo>
                    <a:pt x="7747" y="4093"/>
                  </a:lnTo>
                  <a:lnTo>
                    <a:pt x="7747" y="3903"/>
                  </a:lnTo>
                  <a:lnTo>
                    <a:pt x="7747" y="3712"/>
                  </a:lnTo>
                  <a:lnTo>
                    <a:pt x="7732" y="3521"/>
                  </a:lnTo>
                  <a:lnTo>
                    <a:pt x="7717" y="3330"/>
                  </a:lnTo>
                  <a:lnTo>
                    <a:pt x="7688" y="3140"/>
                  </a:lnTo>
                  <a:lnTo>
                    <a:pt x="7644" y="2964"/>
                  </a:lnTo>
                  <a:lnTo>
                    <a:pt x="7600" y="2773"/>
                  </a:lnTo>
                  <a:lnTo>
                    <a:pt x="7541" y="2597"/>
                  </a:lnTo>
                  <a:lnTo>
                    <a:pt x="7468" y="2421"/>
                  </a:lnTo>
                  <a:lnTo>
                    <a:pt x="7395" y="2259"/>
                  </a:lnTo>
                  <a:lnTo>
                    <a:pt x="7306" y="2083"/>
                  </a:lnTo>
                  <a:lnTo>
                    <a:pt x="7218" y="1922"/>
                  </a:lnTo>
                  <a:lnTo>
                    <a:pt x="7130" y="1761"/>
                  </a:lnTo>
                  <a:lnTo>
                    <a:pt x="7013" y="1614"/>
                  </a:lnTo>
                  <a:lnTo>
                    <a:pt x="6910" y="1467"/>
                  </a:lnTo>
                  <a:lnTo>
                    <a:pt x="6793" y="1320"/>
                  </a:lnTo>
                  <a:lnTo>
                    <a:pt x="6661" y="1188"/>
                  </a:lnTo>
                  <a:lnTo>
                    <a:pt x="6529" y="1056"/>
                  </a:lnTo>
                  <a:lnTo>
                    <a:pt x="6382" y="924"/>
                  </a:lnTo>
                  <a:lnTo>
                    <a:pt x="6250" y="807"/>
                  </a:lnTo>
                  <a:lnTo>
                    <a:pt x="6089" y="690"/>
                  </a:lnTo>
                  <a:lnTo>
                    <a:pt x="5927" y="587"/>
                  </a:lnTo>
                  <a:lnTo>
                    <a:pt x="5766" y="499"/>
                  </a:lnTo>
                  <a:lnTo>
                    <a:pt x="5605" y="411"/>
                  </a:lnTo>
                  <a:lnTo>
                    <a:pt x="5429" y="323"/>
                  </a:lnTo>
                  <a:lnTo>
                    <a:pt x="5252" y="249"/>
                  </a:lnTo>
                  <a:lnTo>
                    <a:pt x="5062" y="191"/>
                  </a:lnTo>
                  <a:lnTo>
                    <a:pt x="4871" y="132"/>
                  </a:lnTo>
                  <a:lnTo>
                    <a:pt x="4680" y="88"/>
                  </a:lnTo>
                  <a:lnTo>
                    <a:pt x="4475" y="44"/>
                  </a:lnTo>
                  <a:lnTo>
                    <a:pt x="4284" y="29"/>
                  </a:lnTo>
                  <a:lnTo>
                    <a:pt x="409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037;p26">
              <a:extLst>
                <a:ext uri="{FF2B5EF4-FFF2-40B4-BE49-F238E27FC236}">
                  <a16:creationId xmlns:a16="http://schemas.microsoft.com/office/drawing/2014/main" id="{9CACE679-F259-F2A1-4440-BB067C3E5DDD}"/>
                </a:ext>
              </a:extLst>
            </p:cNvPr>
            <p:cNvSpPr/>
            <p:nvPr/>
          </p:nvSpPr>
          <p:spPr>
            <a:xfrm>
              <a:off x="823275" y="1826650"/>
              <a:ext cx="3400825" cy="184525"/>
            </a:xfrm>
            <a:custGeom>
              <a:avLst/>
              <a:gdLst/>
              <a:ahLst/>
              <a:cxnLst/>
              <a:rect l="l" t="t" r="r" b="b"/>
              <a:pathLst>
                <a:path w="136033" h="7381" extrusionOk="0">
                  <a:moveTo>
                    <a:pt x="3448" y="0"/>
                  </a:moveTo>
                  <a:lnTo>
                    <a:pt x="3272" y="15"/>
                  </a:lnTo>
                  <a:lnTo>
                    <a:pt x="3096" y="30"/>
                  </a:lnTo>
                  <a:lnTo>
                    <a:pt x="2759" y="74"/>
                  </a:lnTo>
                  <a:lnTo>
                    <a:pt x="2436" y="162"/>
                  </a:lnTo>
                  <a:lnTo>
                    <a:pt x="2113" y="279"/>
                  </a:lnTo>
                  <a:lnTo>
                    <a:pt x="1820" y="426"/>
                  </a:lnTo>
                  <a:lnTo>
                    <a:pt x="1526" y="602"/>
                  </a:lnTo>
                  <a:lnTo>
                    <a:pt x="1262" y="793"/>
                  </a:lnTo>
                  <a:lnTo>
                    <a:pt x="1013" y="1013"/>
                  </a:lnTo>
                  <a:lnTo>
                    <a:pt x="793" y="1262"/>
                  </a:lnTo>
                  <a:lnTo>
                    <a:pt x="602" y="1526"/>
                  </a:lnTo>
                  <a:lnTo>
                    <a:pt x="426" y="1805"/>
                  </a:lnTo>
                  <a:lnTo>
                    <a:pt x="279" y="2113"/>
                  </a:lnTo>
                  <a:lnTo>
                    <a:pt x="162" y="2421"/>
                  </a:lnTo>
                  <a:lnTo>
                    <a:pt x="74" y="2759"/>
                  </a:lnTo>
                  <a:lnTo>
                    <a:pt x="15" y="3096"/>
                  </a:lnTo>
                  <a:lnTo>
                    <a:pt x="15" y="3272"/>
                  </a:lnTo>
                  <a:lnTo>
                    <a:pt x="0" y="3448"/>
                  </a:lnTo>
                  <a:lnTo>
                    <a:pt x="0" y="3624"/>
                  </a:lnTo>
                  <a:lnTo>
                    <a:pt x="15" y="3800"/>
                  </a:lnTo>
                  <a:lnTo>
                    <a:pt x="74" y="4138"/>
                  </a:lnTo>
                  <a:lnTo>
                    <a:pt x="147" y="4460"/>
                  </a:lnTo>
                  <a:lnTo>
                    <a:pt x="265" y="4783"/>
                  </a:lnTo>
                  <a:lnTo>
                    <a:pt x="411" y="5091"/>
                  </a:lnTo>
                  <a:lnTo>
                    <a:pt x="587" y="5370"/>
                  </a:lnTo>
                  <a:lnTo>
                    <a:pt x="778" y="5634"/>
                  </a:lnTo>
                  <a:lnTo>
                    <a:pt x="998" y="5884"/>
                  </a:lnTo>
                  <a:lnTo>
                    <a:pt x="1247" y="6104"/>
                  </a:lnTo>
                  <a:lnTo>
                    <a:pt x="1512" y="6309"/>
                  </a:lnTo>
                  <a:lnTo>
                    <a:pt x="1790" y="6485"/>
                  </a:lnTo>
                  <a:lnTo>
                    <a:pt x="2098" y="6632"/>
                  </a:lnTo>
                  <a:lnTo>
                    <a:pt x="2407" y="6749"/>
                  </a:lnTo>
                  <a:lnTo>
                    <a:pt x="2744" y="6822"/>
                  </a:lnTo>
                  <a:lnTo>
                    <a:pt x="3081" y="6881"/>
                  </a:lnTo>
                  <a:lnTo>
                    <a:pt x="3257" y="6896"/>
                  </a:lnTo>
                  <a:lnTo>
                    <a:pt x="3434" y="6896"/>
                  </a:lnTo>
                  <a:lnTo>
                    <a:pt x="132585" y="7380"/>
                  </a:lnTo>
                  <a:lnTo>
                    <a:pt x="132761" y="7380"/>
                  </a:lnTo>
                  <a:lnTo>
                    <a:pt x="132937" y="7365"/>
                  </a:lnTo>
                  <a:lnTo>
                    <a:pt x="133274" y="7307"/>
                  </a:lnTo>
                  <a:lnTo>
                    <a:pt x="133612" y="7219"/>
                  </a:lnTo>
                  <a:lnTo>
                    <a:pt x="133920" y="7116"/>
                  </a:lnTo>
                  <a:lnTo>
                    <a:pt x="134228" y="6969"/>
                  </a:lnTo>
                  <a:lnTo>
                    <a:pt x="134507" y="6793"/>
                  </a:lnTo>
                  <a:lnTo>
                    <a:pt x="134771" y="6588"/>
                  </a:lnTo>
                  <a:lnTo>
                    <a:pt x="135020" y="6368"/>
                  </a:lnTo>
                  <a:lnTo>
                    <a:pt x="135240" y="6133"/>
                  </a:lnTo>
                  <a:lnTo>
                    <a:pt x="135431" y="5869"/>
                  </a:lnTo>
                  <a:lnTo>
                    <a:pt x="135607" y="5575"/>
                  </a:lnTo>
                  <a:lnTo>
                    <a:pt x="135754" y="5282"/>
                  </a:lnTo>
                  <a:lnTo>
                    <a:pt x="135871" y="4959"/>
                  </a:lnTo>
                  <a:lnTo>
                    <a:pt x="135959" y="4636"/>
                  </a:lnTo>
                  <a:lnTo>
                    <a:pt x="136018" y="4299"/>
                  </a:lnTo>
                  <a:lnTo>
                    <a:pt x="136032" y="4123"/>
                  </a:lnTo>
                  <a:lnTo>
                    <a:pt x="136032" y="3947"/>
                  </a:lnTo>
                  <a:lnTo>
                    <a:pt x="136032" y="3771"/>
                  </a:lnTo>
                  <a:lnTo>
                    <a:pt x="136018" y="3595"/>
                  </a:lnTo>
                  <a:lnTo>
                    <a:pt x="135959" y="3257"/>
                  </a:lnTo>
                  <a:lnTo>
                    <a:pt x="135886" y="2920"/>
                  </a:lnTo>
                  <a:lnTo>
                    <a:pt x="135768" y="2597"/>
                  </a:lnTo>
                  <a:lnTo>
                    <a:pt x="135622" y="2304"/>
                  </a:lnTo>
                  <a:lnTo>
                    <a:pt x="135446" y="2010"/>
                  </a:lnTo>
                  <a:lnTo>
                    <a:pt x="135255" y="1746"/>
                  </a:lnTo>
                  <a:lnTo>
                    <a:pt x="135035" y="1511"/>
                  </a:lnTo>
                  <a:lnTo>
                    <a:pt x="134785" y="1277"/>
                  </a:lnTo>
                  <a:lnTo>
                    <a:pt x="134521" y="1086"/>
                  </a:lnTo>
                  <a:lnTo>
                    <a:pt x="134242" y="910"/>
                  </a:lnTo>
                  <a:lnTo>
                    <a:pt x="133934" y="763"/>
                  </a:lnTo>
                  <a:lnTo>
                    <a:pt x="133626" y="646"/>
                  </a:lnTo>
                  <a:lnTo>
                    <a:pt x="133289" y="558"/>
                  </a:lnTo>
                  <a:lnTo>
                    <a:pt x="132951" y="499"/>
                  </a:lnTo>
                  <a:lnTo>
                    <a:pt x="132775" y="485"/>
                  </a:lnTo>
                  <a:lnTo>
                    <a:pt x="132599" y="485"/>
                  </a:lnTo>
                  <a:lnTo>
                    <a:pt x="3448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" name="Google Shape;2039;p26">
            <a:extLst>
              <a:ext uri="{FF2B5EF4-FFF2-40B4-BE49-F238E27FC236}">
                <a16:creationId xmlns:a16="http://schemas.microsoft.com/office/drawing/2014/main" id="{119C90C5-2F35-2641-4F24-4A09856B6BA0}"/>
              </a:ext>
            </a:extLst>
          </p:cNvPr>
          <p:cNvGrpSpPr/>
          <p:nvPr/>
        </p:nvGrpSpPr>
        <p:grpSpPr>
          <a:xfrm>
            <a:off x="751844" y="1454757"/>
            <a:ext cx="2654525" cy="2474100"/>
            <a:chOff x="3244675" y="1345900"/>
            <a:chExt cx="2654525" cy="2474100"/>
          </a:xfrm>
        </p:grpSpPr>
        <p:sp>
          <p:nvSpPr>
            <p:cNvPr id="17" name="Google Shape;2040;p26">
              <a:extLst>
                <a:ext uri="{FF2B5EF4-FFF2-40B4-BE49-F238E27FC236}">
                  <a16:creationId xmlns:a16="http://schemas.microsoft.com/office/drawing/2014/main" id="{43CB18BF-5A60-C3EE-A711-A42006A4406F}"/>
                </a:ext>
              </a:extLst>
            </p:cNvPr>
            <p:cNvSpPr/>
            <p:nvPr/>
          </p:nvSpPr>
          <p:spPr>
            <a:xfrm>
              <a:off x="3244675" y="1345900"/>
              <a:ext cx="2654400" cy="2474100"/>
            </a:xfrm>
            <a:prstGeom prst="blockArc">
              <a:avLst>
                <a:gd name="adj1" fmla="val 10800000"/>
                <a:gd name="adj2" fmla="val 0"/>
                <a:gd name="adj3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041;p26">
              <a:extLst>
                <a:ext uri="{FF2B5EF4-FFF2-40B4-BE49-F238E27FC236}">
                  <a16:creationId xmlns:a16="http://schemas.microsoft.com/office/drawing/2014/main" id="{A0FE78CC-3918-E074-E29D-394117AD93A7}"/>
                </a:ext>
              </a:extLst>
            </p:cNvPr>
            <p:cNvSpPr/>
            <p:nvPr/>
          </p:nvSpPr>
          <p:spPr>
            <a:xfrm>
              <a:off x="3244675" y="1345900"/>
              <a:ext cx="2654400" cy="2474100"/>
            </a:xfrm>
            <a:prstGeom prst="blockArc">
              <a:avLst>
                <a:gd name="adj1" fmla="val 13537766"/>
                <a:gd name="adj2" fmla="val 0"/>
                <a:gd name="adj3" fmla="val 25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042;p26">
              <a:extLst>
                <a:ext uri="{FF2B5EF4-FFF2-40B4-BE49-F238E27FC236}">
                  <a16:creationId xmlns:a16="http://schemas.microsoft.com/office/drawing/2014/main" id="{D43C9C51-BAAF-8EEF-BAAA-47C28C4A6933}"/>
                </a:ext>
              </a:extLst>
            </p:cNvPr>
            <p:cNvSpPr/>
            <p:nvPr/>
          </p:nvSpPr>
          <p:spPr>
            <a:xfrm>
              <a:off x="3244675" y="1345900"/>
              <a:ext cx="2654400" cy="2474100"/>
            </a:xfrm>
            <a:prstGeom prst="blockArc">
              <a:avLst>
                <a:gd name="adj1" fmla="val 16736545"/>
                <a:gd name="adj2" fmla="val 0"/>
                <a:gd name="adj3" fmla="val 25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43;p26">
              <a:extLst>
                <a:ext uri="{FF2B5EF4-FFF2-40B4-BE49-F238E27FC236}">
                  <a16:creationId xmlns:a16="http://schemas.microsoft.com/office/drawing/2014/main" id="{BE4D1D01-92B4-B8AB-C2B5-5AF4CE1E3D13}"/>
                </a:ext>
              </a:extLst>
            </p:cNvPr>
            <p:cNvSpPr/>
            <p:nvPr/>
          </p:nvSpPr>
          <p:spPr>
            <a:xfrm>
              <a:off x="3244800" y="1345900"/>
              <a:ext cx="2654400" cy="2474100"/>
            </a:xfrm>
            <a:prstGeom prst="blockArc">
              <a:avLst>
                <a:gd name="adj1" fmla="val 18675159"/>
                <a:gd name="adj2" fmla="val 0"/>
                <a:gd name="adj3" fmla="val 25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" name="Google Shape;2052;p26">
            <a:extLst>
              <a:ext uri="{FF2B5EF4-FFF2-40B4-BE49-F238E27FC236}">
                <a16:creationId xmlns:a16="http://schemas.microsoft.com/office/drawing/2014/main" id="{C859A965-4F2C-DDAF-ABE7-00E07EC2E4EB}"/>
              </a:ext>
            </a:extLst>
          </p:cNvPr>
          <p:cNvGrpSpPr/>
          <p:nvPr/>
        </p:nvGrpSpPr>
        <p:grpSpPr>
          <a:xfrm>
            <a:off x="4339034" y="1216291"/>
            <a:ext cx="4427220" cy="2495932"/>
            <a:chOff x="457188" y="2894479"/>
            <a:chExt cx="2061000" cy="2026046"/>
          </a:xfrm>
        </p:grpSpPr>
        <p:sp>
          <p:nvSpPr>
            <p:cNvPr id="39" name="Google Shape;2054;p26">
              <a:extLst>
                <a:ext uri="{FF2B5EF4-FFF2-40B4-BE49-F238E27FC236}">
                  <a16:creationId xmlns:a16="http://schemas.microsoft.com/office/drawing/2014/main" id="{E3D38086-47D0-29A8-D530-BE2A81A713E9}"/>
                </a:ext>
              </a:extLst>
            </p:cNvPr>
            <p:cNvSpPr txBox="1"/>
            <p:nvPr/>
          </p:nvSpPr>
          <p:spPr>
            <a:xfrm>
              <a:off x="457188" y="3351821"/>
              <a:ext cx="2061000" cy="15687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Y" b="0" i="0" dirty="0">
                  <a:solidFill>
                    <a:srgbClr val="1F2328"/>
                  </a:solidFill>
                  <a:effectLst/>
                  <a:latin typeface="+mn-lt"/>
                </a:rPr>
                <a:t>El Producto Mínimo Viable (MVP) es una plataforma de recomendación de restaurantes que proporciona las siguientes características: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PY" dirty="0">
                <a:solidFill>
                  <a:srgbClr val="1F2328"/>
                </a:solidFill>
                <a:latin typeface="+mn-lt"/>
                <a:ea typeface="Roboto"/>
                <a:cs typeface="Roboto"/>
                <a:sym typeface="Roboto"/>
              </a:endParaRPr>
            </a:p>
            <a:p>
              <a:pPr marL="285750" lvl="0" indent="-2857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s-PY" dirty="0">
                  <a:solidFill>
                    <a:srgbClr val="1F2328"/>
                  </a:solidFill>
                  <a:latin typeface="+mn-lt"/>
                  <a:ea typeface="Roboto"/>
                  <a:cs typeface="Roboto"/>
                  <a:sym typeface="Roboto"/>
                </a:rPr>
                <a:t>Selección de criterio de restaurantes</a:t>
              </a:r>
            </a:p>
            <a:p>
              <a:pPr marL="285750" lvl="0" indent="-2857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s-PY" dirty="0">
                  <a:solidFill>
                    <a:srgbClr val="1F2328"/>
                  </a:solidFill>
                  <a:latin typeface="+mn-lt"/>
                  <a:ea typeface="Roboto"/>
                  <a:cs typeface="Roboto"/>
                  <a:sym typeface="Roboto"/>
                </a:rPr>
                <a:t>Visualización de resultados</a:t>
              </a:r>
            </a:p>
            <a:p>
              <a:pPr marL="285750" lvl="0" indent="-2857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s-PY" dirty="0">
                  <a:solidFill>
                    <a:srgbClr val="1F2328"/>
                  </a:solidFill>
                  <a:latin typeface="+mn-lt"/>
                  <a:ea typeface="Roboto"/>
                  <a:cs typeface="Roboto"/>
                  <a:sym typeface="Roboto"/>
                </a:rPr>
                <a:t>Retroalimentación del usuario</a:t>
              </a:r>
              <a:endParaRPr dirty="0">
                <a:solidFill>
                  <a:srgbClr val="20353E"/>
                </a:solidFill>
                <a:latin typeface="+mn-lt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0" name="Google Shape;2055;p26">
              <a:extLst>
                <a:ext uri="{FF2B5EF4-FFF2-40B4-BE49-F238E27FC236}">
                  <a16:creationId xmlns:a16="http://schemas.microsoft.com/office/drawing/2014/main" id="{481566D1-5BC0-415D-87C2-18E6FD1C3921}"/>
                </a:ext>
              </a:extLst>
            </p:cNvPr>
            <p:cNvSpPr txBox="1"/>
            <p:nvPr/>
          </p:nvSpPr>
          <p:spPr>
            <a:xfrm>
              <a:off x="457204" y="2894479"/>
              <a:ext cx="1821164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 dirty="0">
                  <a:solidFill>
                    <a:srgbClr val="20353E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Eat the best</a:t>
              </a:r>
              <a:endParaRPr sz="2400" b="1" dirty="0">
                <a:solidFill>
                  <a:srgbClr val="20353E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21" name="TextBox 78">
            <a:extLst>
              <a:ext uri="{FF2B5EF4-FFF2-40B4-BE49-F238E27FC236}">
                <a16:creationId xmlns:a16="http://schemas.microsoft.com/office/drawing/2014/main" id="{379E705B-3DE3-BEAA-8CAA-9CFBAD77D75D}"/>
              </a:ext>
            </a:extLst>
          </p:cNvPr>
          <p:cNvSpPr txBox="1"/>
          <p:nvPr/>
        </p:nvSpPr>
        <p:spPr>
          <a:xfrm>
            <a:off x="7280383" y="3801824"/>
            <a:ext cx="1485871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b="1" dirty="0" err="1">
                <a:solidFill>
                  <a:srgbClr val="20353E"/>
                </a:solidFill>
                <a:cs typeface="Arial" pitchFamily="34" charset="0"/>
              </a:rPr>
              <a:t>Procedemos</a:t>
            </a:r>
            <a:r>
              <a:rPr lang="en-US" altLang="ko-KR" b="1" dirty="0">
                <a:solidFill>
                  <a:srgbClr val="20353E"/>
                </a:solidFill>
                <a:cs typeface="Arial" pitchFamily="34" charset="0"/>
              </a:rPr>
              <a:t> a </a:t>
            </a:r>
            <a:r>
              <a:rPr lang="en-US" altLang="ko-KR" b="1" dirty="0" err="1">
                <a:solidFill>
                  <a:srgbClr val="20353E"/>
                </a:solidFill>
                <a:cs typeface="Arial" pitchFamily="34" charset="0"/>
              </a:rPr>
              <a:t>mostrar</a:t>
            </a:r>
            <a:r>
              <a:rPr lang="en-US" altLang="ko-KR" b="1" dirty="0">
                <a:solidFill>
                  <a:srgbClr val="20353E"/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rgbClr val="20353E"/>
                </a:solidFill>
                <a:cs typeface="Arial" pitchFamily="34" charset="0"/>
              </a:rPr>
              <a:t>el</a:t>
            </a:r>
            <a:r>
              <a:rPr lang="en-US" altLang="ko-KR" b="1" dirty="0">
                <a:solidFill>
                  <a:srgbClr val="20353E"/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rgbClr val="20353E"/>
                </a:solidFill>
                <a:cs typeface="Arial" pitchFamily="34" charset="0"/>
              </a:rPr>
              <a:t>producto</a:t>
            </a:r>
            <a:endParaRPr lang="ko-KR" altLang="en-US" b="1" dirty="0">
              <a:solidFill>
                <a:srgbClr val="20353E"/>
              </a:solidFill>
              <a:cs typeface="Arial" pitchFamily="34" charset="0"/>
            </a:endParaRPr>
          </a:p>
        </p:txBody>
      </p:sp>
      <p:grpSp>
        <p:nvGrpSpPr>
          <p:cNvPr id="22" name="Google Shape;3368;p41">
            <a:extLst>
              <a:ext uri="{FF2B5EF4-FFF2-40B4-BE49-F238E27FC236}">
                <a16:creationId xmlns:a16="http://schemas.microsoft.com/office/drawing/2014/main" id="{B9E9C3EC-DBE3-AF8F-B8DD-7B125FC5E80A}"/>
              </a:ext>
            </a:extLst>
          </p:cNvPr>
          <p:cNvGrpSpPr/>
          <p:nvPr/>
        </p:nvGrpSpPr>
        <p:grpSpPr>
          <a:xfrm>
            <a:off x="7399120" y="4122792"/>
            <a:ext cx="340782" cy="335297"/>
            <a:chOff x="2638803" y="5786550"/>
            <a:chExt cx="501003" cy="496516"/>
          </a:xfrm>
        </p:grpSpPr>
        <p:sp>
          <p:nvSpPr>
            <p:cNvPr id="23" name="Google Shape;3369;p41">
              <a:extLst>
                <a:ext uri="{FF2B5EF4-FFF2-40B4-BE49-F238E27FC236}">
                  <a16:creationId xmlns:a16="http://schemas.microsoft.com/office/drawing/2014/main" id="{04A6BDCE-1680-0E1E-8361-326A22BBE176}"/>
                </a:ext>
              </a:extLst>
            </p:cNvPr>
            <p:cNvSpPr/>
            <p:nvPr/>
          </p:nvSpPr>
          <p:spPr>
            <a:xfrm>
              <a:off x="2995128" y="5831545"/>
              <a:ext cx="144678" cy="318116"/>
            </a:xfrm>
            <a:custGeom>
              <a:avLst/>
              <a:gdLst/>
              <a:ahLst/>
              <a:cxnLst/>
              <a:rect l="l" t="t" r="r" b="b"/>
              <a:pathLst>
                <a:path w="14247" h="31326" extrusionOk="0">
                  <a:moveTo>
                    <a:pt x="3709" y="0"/>
                  </a:moveTo>
                  <a:lnTo>
                    <a:pt x="3442" y="12"/>
                  </a:lnTo>
                  <a:lnTo>
                    <a:pt x="3187" y="45"/>
                  </a:lnTo>
                  <a:lnTo>
                    <a:pt x="2943" y="78"/>
                  </a:lnTo>
                  <a:lnTo>
                    <a:pt x="2687" y="123"/>
                  </a:lnTo>
                  <a:lnTo>
                    <a:pt x="2432" y="167"/>
                  </a:lnTo>
                  <a:lnTo>
                    <a:pt x="2177" y="234"/>
                  </a:lnTo>
                  <a:lnTo>
                    <a:pt x="1932" y="311"/>
                  </a:lnTo>
                  <a:lnTo>
                    <a:pt x="1688" y="389"/>
                  </a:lnTo>
                  <a:lnTo>
                    <a:pt x="1433" y="478"/>
                  </a:lnTo>
                  <a:lnTo>
                    <a:pt x="1188" y="578"/>
                  </a:lnTo>
                  <a:lnTo>
                    <a:pt x="955" y="689"/>
                  </a:lnTo>
                  <a:lnTo>
                    <a:pt x="711" y="811"/>
                  </a:lnTo>
                  <a:lnTo>
                    <a:pt x="466" y="944"/>
                  </a:lnTo>
                  <a:lnTo>
                    <a:pt x="233" y="1078"/>
                  </a:lnTo>
                  <a:lnTo>
                    <a:pt x="0" y="1222"/>
                  </a:lnTo>
                  <a:lnTo>
                    <a:pt x="0" y="6086"/>
                  </a:lnTo>
                  <a:lnTo>
                    <a:pt x="211" y="5886"/>
                  </a:lnTo>
                  <a:lnTo>
                    <a:pt x="433" y="5708"/>
                  </a:lnTo>
                  <a:lnTo>
                    <a:pt x="655" y="5530"/>
                  </a:lnTo>
                  <a:lnTo>
                    <a:pt x="888" y="5375"/>
                  </a:lnTo>
                  <a:lnTo>
                    <a:pt x="1122" y="5220"/>
                  </a:lnTo>
                  <a:lnTo>
                    <a:pt x="1366" y="5086"/>
                  </a:lnTo>
                  <a:lnTo>
                    <a:pt x="1610" y="4953"/>
                  </a:lnTo>
                  <a:lnTo>
                    <a:pt x="1866" y="4842"/>
                  </a:lnTo>
                  <a:lnTo>
                    <a:pt x="2110" y="4742"/>
                  </a:lnTo>
                  <a:lnTo>
                    <a:pt x="2376" y="4653"/>
                  </a:lnTo>
                  <a:lnTo>
                    <a:pt x="2632" y="4575"/>
                  </a:lnTo>
                  <a:lnTo>
                    <a:pt x="2898" y="4520"/>
                  </a:lnTo>
                  <a:lnTo>
                    <a:pt x="3154" y="4464"/>
                  </a:lnTo>
                  <a:lnTo>
                    <a:pt x="3420" y="4431"/>
                  </a:lnTo>
                  <a:lnTo>
                    <a:pt x="3698" y="4409"/>
                  </a:lnTo>
                  <a:lnTo>
                    <a:pt x="4153" y="4409"/>
                  </a:lnTo>
                  <a:lnTo>
                    <a:pt x="4342" y="4420"/>
                  </a:lnTo>
                  <a:lnTo>
                    <a:pt x="4520" y="4431"/>
                  </a:lnTo>
                  <a:lnTo>
                    <a:pt x="4708" y="4464"/>
                  </a:lnTo>
                  <a:lnTo>
                    <a:pt x="4886" y="4498"/>
                  </a:lnTo>
                  <a:lnTo>
                    <a:pt x="5064" y="4531"/>
                  </a:lnTo>
                  <a:lnTo>
                    <a:pt x="5230" y="4575"/>
                  </a:lnTo>
                  <a:lnTo>
                    <a:pt x="5408" y="4631"/>
                  </a:lnTo>
                  <a:lnTo>
                    <a:pt x="5574" y="4687"/>
                  </a:lnTo>
                  <a:lnTo>
                    <a:pt x="5741" y="4753"/>
                  </a:lnTo>
                  <a:lnTo>
                    <a:pt x="5896" y="4820"/>
                  </a:lnTo>
                  <a:lnTo>
                    <a:pt x="6052" y="4898"/>
                  </a:lnTo>
                  <a:lnTo>
                    <a:pt x="6219" y="4986"/>
                  </a:lnTo>
                  <a:lnTo>
                    <a:pt x="6363" y="5075"/>
                  </a:lnTo>
                  <a:lnTo>
                    <a:pt x="6663" y="5275"/>
                  </a:lnTo>
                  <a:lnTo>
                    <a:pt x="6951" y="5497"/>
                  </a:lnTo>
                  <a:lnTo>
                    <a:pt x="7229" y="5741"/>
                  </a:lnTo>
                  <a:lnTo>
                    <a:pt x="7496" y="6008"/>
                  </a:lnTo>
                  <a:lnTo>
                    <a:pt x="7751" y="6297"/>
                  </a:lnTo>
                  <a:lnTo>
                    <a:pt x="7995" y="6608"/>
                  </a:lnTo>
                  <a:lnTo>
                    <a:pt x="8217" y="6941"/>
                  </a:lnTo>
                  <a:lnTo>
                    <a:pt x="8439" y="7296"/>
                  </a:lnTo>
                  <a:lnTo>
                    <a:pt x="8639" y="7663"/>
                  </a:lnTo>
                  <a:lnTo>
                    <a:pt x="8839" y="8051"/>
                  </a:lnTo>
                  <a:lnTo>
                    <a:pt x="9017" y="8462"/>
                  </a:lnTo>
                  <a:lnTo>
                    <a:pt x="9195" y="8884"/>
                  </a:lnTo>
                  <a:lnTo>
                    <a:pt x="9350" y="9328"/>
                  </a:lnTo>
                  <a:lnTo>
                    <a:pt x="9494" y="9783"/>
                  </a:lnTo>
                  <a:lnTo>
                    <a:pt x="9628" y="10250"/>
                  </a:lnTo>
                  <a:lnTo>
                    <a:pt x="9750" y="10738"/>
                  </a:lnTo>
                  <a:lnTo>
                    <a:pt x="9861" y="11238"/>
                  </a:lnTo>
                  <a:lnTo>
                    <a:pt x="9950" y="11749"/>
                  </a:lnTo>
                  <a:lnTo>
                    <a:pt x="10038" y="12282"/>
                  </a:lnTo>
                  <a:lnTo>
                    <a:pt x="10105" y="12815"/>
                  </a:lnTo>
                  <a:lnTo>
                    <a:pt x="10161" y="13370"/>
                  </a:lnTo>
                  <a:lnTo>
                    <a:pt x="10205" y="13925"/>
                  </a:lnTo>
                  <a:lnTo>
                    <a:pt x="10238" y="14492"/>
                  </a:lnTo>
                  <a:lnTo>
                    <a:pt x="10261" y="15080"/>
                  </a:lnTo>
                  <a:lnTo>
                    <a:pt x="10272" y="15669"/>
                  </a:lnTo>
                  <a:lnTo>
                    <a:pt x="10261" y="16246"/>
                  </a:lnTo>
                  <a:lnTo>
                    <a:pt x="10238" y="16835"/>
                  </a:lnTo>
                  <a:lnTo>
                    <a:pt x="10205" y="17401"/>
                  </a:lnTo>
                  <a:lnTo>
                    <a:pt x="10161" y="17956"/>
                  </a:lnTo>
                  <a:lnTo>
                    <a:pt x="10105" y="18511"/>
                  </a:lnTo>
                  <a:lnTo>
                    <a:pt x="10038" y="19044"/>
                  </a:lnTo>
                  <a:lnTo>
                    <a:pt x="9950" y="19577"/>
                  </a:lnTo>
                  <a:lnTo>
                    <a:pt x="9861" y="20088"/>
                  </a:lnTo>
                  <a:lnTo>
                    <a:pt x="9750" y="20588"/>
                  </a:lnTo>
                  <a:lnTo>
                    <a:pt x="9628" y="21077"/>
                  </a:lnTo>
                  <a:lnTo>
                    <a:pt x="9494" y="21543"/>
                  </a:lnTo>
                  <a:lnTo>
                    <a:pt x="9350" y="21998"/>
                  </a:lnTo>
                  <a:lnTo>
                    <a:pt x="9195" y="22442"/>
                  </a:lnTo>
                  <a:lnTo>
                    <a:pt x="9017" y="22864"/>
                  </a:lnTo>
                  <a:lnTo>
                    <a:pt x="8839" y="23275"/>
                  </a:lnTo>
                  <a:lnTo>
                    <a:pt x="8639" y="23664"/>
                  </a:lnTo>
                  <a:lnTo>
                    <a:pt x="8439" y="24030"/>
                  </a:lnTo>
                  <a:lnTo>
                    <a:pt x="8217" y="24386"/>
                  </a:lnTo>
                  <a:lnTo>
                    <a:pt x="7995" y="24719"/>
                  </a:lnTo>
                  <a:lnTo>
                    <a:pt x="7751" y="25030"/>
                  </a:lnTo>
                  <a:lnTo>
                    <a:pt x="7496" y="25318"/>
                  </a:lnTo>
                  <a:lnTo>
                    <a:pt x="7229" y="25585"/>
                  </a:lnTo>
                  <a:lnTo>
                    <a:pt x="6951" y="25829"/>
                  </a:lnTo>
                  <a:lnTo>
                    <a:pt x="6663" y="26051"/>
                  </a:lnTo>
                  <a:lnTo>
                    <a:pt x="6363" y="26251"/>
                  </a:lnTo>
                  <a:lnTo>
                    <a:pt x="6219" y="26340"/>
                  </a:lnTo>
                  <a:lnTo>
                    <a:pt x="6052" y="26429"/>
                  </a:lnTo>
                  <a:lnTo>
                    <a:pt x="5896" y="26507"/>
                  </a:lnTo>
                  <a:lnTo>
                    <a:pt x="5741" y="26573"/>
                  </a:lnTo>
                  <a:lnTo>
                    <a:pt x="5574" y="26640"/>
                  </a:lnTo>
                  <a:lnTo>
                    <a:pt x="5408" y="26695"/>
                  </a:lnTo>
                  <a:lnTo>
                    <a:pt x="5230" y="26751"/>
                  </a:lnTo>
                  <a:lnTo>
                    <a:pt x="5064" y="26795"/>
                  </a:lnTo>
                  <a:lnTo>
                    <a:pt x="4886" y="26840"/>
                  </a:lnTo>
                  <a:lnTo>
                    <a:pt x="4708" y="26862"/>
                  </a:lnTo>
                  <a:lnTo>
                    <a:pt x="4520" y="26895"/>
                  </a:lnTo>
                  <a:lnTo>
                    <a:pt x="4342" y="26906"/>
                  </a:lnTo>
                  <a:lnTo>
                    <a:pt x="4153" y="26917"/>
                  </a:lnTo>
                  <a:lnTo>
                    <a:pt x="3964" y="26929"/>
                  </a:lnTo>
                  <a:lnTo>
                    <a:pt x="3698" y="26917"/>
                  </a:lnTo>
                  <a:lnTo>
                    <a:pt x="3431" y="26895"/>
                  </a:lnTo>
                  <a:lnTo>
                    <a:pt x="3165" y="26862"/>
                  </a:lnTo>
                  <a:lnTo>
                    <a:pt x="2909" y="26806"/>
                  </a:lnTo>
                  <a:lnTo>
                    <a:pt x="2654" y="26751"/>
                  </a:lnTo>
                  <a:lnTo>
                    <a:pt x="2399" y="26673"/>
                  </a:lnTo>
                  <a:lnTo>
                    <a:pt x="2154" y="26584"/>
                  </a:lnTo>
                  <a:lnTo>
                    <a:pt x="1910" y="26484"/>
                  </a:lnTo>
                  <a:lnTo>
                    <a:pt x="1666" y="26373"/>
                  </a:lnTo>
                  <a:lnTo>
                    <a:pt x="1421" y="26240"/>
                  </a:lnTo>
                  <a:lnTo>
                    <a:pt x="1188" y="26107"/>
                  </a:lnTo>
                  <a:lnTo>
                    <a:pt x="966" y="25951"/>
                  </a:lnTo>
                  <a:lnTo>
                    <a:pt x="733" y="25796"/>
                  </a:lnTo>
                  <a:lnTo>
                    <a:pt x="511" y="25618"/>
                  </a:lnTo>
                  <a:lnTo>
                    <a:pt x="300" y="25441"/>
                  </a:lnTo>
                  <a:lnTo>
                    <a:pt x="89" y="25241"/>
                  </a:lnTo>
                  <a:lnTo>
                    <a:pt x="89" y="30160"/>
                  </a:lnTo>
                  <a:lnTo>
                    <a:pt x="322" y="30304"/>
                  </a:lnTo>
                  <a:lnTo>
                    <a:pt x="555" y="30426"/>
                  </a:lnTo>
                  <a:lnTo>
                    <a:pt x="788" y="30549"/>
                  </a:lnTo>
                  <a:lnTo>
                    <a:pt x="1022" y="30671"/>
                  </a:lnTo>
                  <a:lnTo>
                    <a:pt x="1255" y="30771"/>
                  </a:lnTo>
                  <a:lnTo>
                    <a:pt x="1499" y="30871"/>
                  </a:lnTo>
                  <a:lnTo>
                    <a:pt x="1732" y="30959"/>
                  </a:lnTo>
                  <a:lnTo>
                    <a:pt x="1977" y="31037"/>
                  </a:lnTo>
                  <a:lnTo>
                    <a:pt x="2221" y="31104"/>
                  </a:lnTo>
                  <a:lnTo>
                    <a:pt x="2465" y="31159"/>
                  </a:lnTo>
                  <a:lnTo>
                    <a:pt x="2710" y="31215"/>
                  </a:lnTo>
                  <a:lnTo>
                    <a:pt x="2965" y="31259"/>
                  </a:lnTo>
                  <a:lnTo>
                    <a:pt x="3209" y="31293"/>
                  </a:lnTo>
                  <a:lnTo>
                    <a:pt x="3465" y="31315"/>
                  </a:lnTo>
                  <a:lnTo>
                    <a:pt x="3709" y="31326"/>
                  </a:lnTo>
                  <a:lnTo>
                    <a:pt x="4209" y="31326"/>
                  </a:lnTo>
                  <a:lnTo>
                    <a:pt x="4453" y="31315"/>
                  </a:lnTo>
                  <a:lnTo>
                    <a:pt x="4697" y="31293"/>
                  </a:lnTo>
                  <a:lnTo>
                    <a:pt x="4942" y="31259"/>
                  </a:lnTo>
                  <a:lnTo>
                    <a:pt x="5186" y="31215"/>
                  </a:lnTo>
                  <a:lnTo>
                    <a:pt x="5430" y="31170"/>
                  </a:lnTo>
                  <a:lnTo>
                    <a:pt x="5663" y="31115"/>
                  </a:lnTo>
                  <a:lnTo>
                    <a:pt x="5908" y="31048"/>
                  </a:lnTo>
                  <a:lnTo>
                    <a:pt x="6141" y="30971"/>
                  </a:lnTo>
                  <a:lnTo>
                    <a:pt x="6385" y="30882"/>
                  </a:lnTo>
                  <a:lnTo>
                    <a:pt x="6618" y="30793"/>
                  </a:lnTo>
                  <a:lnTo>
                    <a:pt x="6851" y="30693"/>
                  </a:lnTo>
                  <a:lnTo>
                    <a:pt x="7085" y="30582"/>
                  </a:lnTo>
                  <a:lnTo>
                    <a:pt x="7307" y="30460"/>
                  </a:lnTo>
                  <a:lnTo>
                    <a:pt x="7540" y="30338"/>
                  </a:lnTo>
                  <a:lnTo>
                    <a:pt x="7762" y="30204"/>
                  </a:lnTo>
                  <a:lnTo>
                    <a:pt x="7984" y="30060"/>
                  </a:lnTo>
                  <a:lnTo>
                    <a:pt x="8206" y="29916"/>
                  </a:lnTo>
                  <a:lnTo>
                    <a:pt x="8428" y="29749"/>
                  </a:lnTo>
                  <a:lnTo>
                    <a:pt x="8650" y="29583"/>
                  </a:lnTo>
                  <a:lnTo>
                    <a:pt x="8861" y="29405"/>
                  </a:lnTo>
                  <a:lnTo>
                    <a:pt x="9072" y="29227"/>
                  </a:lnTo>
                  <a:lnTo>
                    <a:pt x="9283" y="29038"/>
                  </a:lnTo>
                  <a:lnTo>
                    <a:pt x="9494" y="28839"/>
                  </a:lnTo>
                  <a:lnTo>
                    <a:pt x="9694" y="28628"/>
                  </a:lnTo>
                  <a:lnTo>
                    <a:pt x="9894" y="28417"/>
                  </a:lnTo>
                  <a:lnTo>
                    <a:pt x="10094" y="28194"/>
                  </a:lnTo>
                  <a:lnTo>
                    <a:pt x="10294" y="27961"/>
                  </a:lnTo>
                  <a:lnTo>
                    <a:pt x="10483" y="27728"/>
                  </a:lnTo>
                  <a:lnTo>
                    <a:pt x="10671" y="27473"/>
                  </a:lnTo>
                  <a:lnTo>
                    <a:pt x="10860" y="27228"/>
                  </a:lnTo>
                  <a:lnTo>
                    <a:pt x="11049" y="26962"/>
                  </a:lnTo>
                  <a:lnTo>
                    <a:pt x="11238" y="26684"/>
                  </a:lnTo>
                  <a:lnTo>
                    <a:pt x="11426" y="26396"/>
                  </a:lnTo>
                  <a:lnTo>
                    <a:pt x="11604" y="26096"/>
                  </a:lnTo>
                  <a:lnTo>
                    <a:pt x="11771" y="25796"/>
                  </a:lnTo>
                  <a:lnTo>
                    <a:pt x="11948" y="25485"/>
                  </a:lnTo>
                  <a:lnTo>
                    <a:pt x="12104" y="25174"/>
                  </a:lnTo>
                  <a:lnTo>
                    <a:pt x="12259" y="24863"/>
                  </a:lnTo>
                  <a:lnTo>
                    <a:pt x="12415" y="24541"/>
                  </a:lnTo>
                  <a:lnTo>
                    <a:pt x="12559" y="24208"/>
                  </a:lnTo>
                  <a:lnTo>
                    <a:pt x="12704" y="23875"/>
                  </a:lnTo>
                  <a:lnTo>
                    <a:pt x="12837" y="23542"/>
                  </a:lnTo>
                  <a:lnTo>
                    <a:pt x="12959" y="23209"/>
                  </a:lnTo>
                  <a:lnTo>
                    <a:pt x="13081" y="22853"/>
                  </a:lnTo>
                  <a:lnTo>
                    <a:pt x="13203" y="22509"/>
                  </a:lnTo>
                  <a:lnTo>
                    <a:pt x="13314" y="22154"/>
                  </a:lnTo>
                  <a:lnTo>
                    <a:pt x="13414" y="21798"/>
                  </a:lnTo>
                  <a:lnTo>
                    <a:pt x="13514" y="21443"/>
                  </a:lnTo>
                  <a:lnTo>
                    <a:pt x="13603" y="21077"/>
                  </a:lnTo>
                  <a:lnTo>
                    <a:pt x="13692" y="20710"/>
                  </a:lnTo>
                  <a:lnTo>
                    <a:pt x="13770" y="20333"/>
                  </a:lnTo>
                  <a:lnTo>
                    <a:pt x="13847" y="19955"/>
                  </a:lnTo>
                  <a:lnTo>
                    <a:pt x="13914" y="19577"/>
                  </a:lnTo>
                  <a:lnTo>
                    <a:pt x="13981" y="19200"/>
                  </a:lnTo>
                  <a:lnTo>
                    <a:pt x="14036" y="18822"/>
                  </a:lnTo>
                  <a:lnTo>
                    <a:pt x="14125" y="18045"/>
                  </a:lnTo>
                  <a:lnTo>
                    <a:pt x="14191" y="17257"/>
                  </a:lnTo>
                  <a:lnTo>
                    <a:pt x="14225" y="16468"/>
                  </a:lnTo>
                  <a:lnTo>
                    <a:pt x="14247" y="15669"/>
                  </a:lnTo>
                  <a:lnTo>
                    <a:pt x="14225" y="14858"/>
                  </a:lnTo>
                  <a:lnTo>
                    <a:pt x="14191" y="14070"/>
                  </a:lnTo>
                  <a:lnTo>
                    <a:pt x="14125" y="13281"/>
                  </a:lnTo>
                  <a:lnTo>
                    <a:pt x="14036" y="12504"/>
                  </a:lnTo>
                  <a:lnTo>
                    <a:pt x="13981" y="12126"/>
                  </a:lnTo>
                  <a:lnTo>
                    <a:pt x="13914" y="11749"/>
                  </a:lnTo>
                  <a:lnTo>
                    <a:pt x="13847" y="11371"/>
                  </a:lnTo>
                  <a:lnTo>
                    <a:pt x="13770" y="10994"/>
                  </a:lnTo>
                  <a:lnTo>
                    <a:pt x="13692" y="10616"/>
                  </a:lnTo>
                  <a:lnTo>
                    <a:pt x="13603" y="10250"/>
                  </a:lnTo>
                  <a:lnTo>
                    <a:pt x="13514" y="9883"/>
                  </a:lnTo>
                  <a:lnTo>
                    <a:pt x="13414" y="9528"/>
                  </a:lnTo>
                  <a:lnTo>
                    <a:pt x="13314" y="9173"/>
                  </a:lnTo>
                  <a:lnTo>
                    <a:pt x="13203" y="8817"/>
                  </a:lnTo>
                  <a:lnTo>
                    <a:pt x="13081" y="8473"/>
                  </a:lnTo>
                  <a:lnTo>
                    <a:pt x="12959" y="8129"/>
                  </a:lnTo>
                  <a:lnTo>
                    <a:pt x="12837" y="7785"/>
                  </a:lnTo>
                  <a:lnTo>
                    <a:pt x="12704" y="7452"/>
                  </a:lnTo>
                  <a:lnTo>
                    <a:pt x="12559" y="7118"/>
                  </a:lnTo>
                  <a:lnTo>
                    <a:pt x="12415" y="6785"/>
                  </a:lnTo>
                  <a:lnTo>
                    <a:pt x="12259" y="6463"/>
                  </a:lnTo>
                  <a:lnTo>
                    <a:pt x="12104" y="6152"/>
                  </a:lnTo>
                  <a:lnTo>
                    <a:pt x="11948" y="5841"/>
                  </a:lnTo>
                  <a:lnTo>
                    <a:pt x="11771" y="5530"/>
                  </a:lnTo>
                  <a:lnTo>
                    <a:pt x="11604" y="5231"/>
                  </a:lnTo>
                  <a:lnTo>
                    <a:pt x="11426" y="4931"/>
                  </a:lnTo>
                  <a:lnTo>
                    <a:pt x="11238" y="4642"/>
                  </a:lnTo>
                  <a:lnTo>
                    <a:pt x="11049" y="4365"/>
                  </a:lnTo>
                  <a:lnTo>
                    <a:pt x="10860" y="4098"/>
                  </a:lnTo>
                  <a:lnTo>
                    <a:pt x="10671" y="3854"/>
                  </a:lnTo>
                  <a:lnTo>
                    <a:pt x="10483" y="3598"/>
                  </a:lnTo>
                  <a:lnTo>
                    <a:pt x="10294" y="3365"/>
                  </a:lnTo>
                  <a:lnTo>
                    <a:pt x="10094" y="3132"/>
                  </a:lnTo>
                  <a:lnTo>
                    <a:pt x="9894" y="2910"/>
                  </a:lnTo>
                  <a:lnTo>
                    <a:pt x="9694" y="2699"/>
                  </a:lnTo>
                  <a:lnTo>
                    <a:pt x="9494" y="2488"/>
                  </a:lnTo>
                  <a:lnTo>
                    <a:pt x="9283" y="2288"/>
                  </a:lnTo>
                  <a:lnTo>
                    <a:pt x="9072" y="2099"/>
                  </a:lnTo>
                  <a:lnTo>
                    <a:pt x="8861" y="1922"/>
                  </a:lnTo>
                  <a:lnTo>
                    <a:pt x="8650" y="1744"/>
                  </a:lnTo>
                  <a:lnTo>
                    <a:pt x="8428" y="1577"/>
                  </a:lnTo>
                  <a:lnTo>
                    <a:pt x="8206" y="1422"/>
                  </a:lnTo>
                  <a:lnTo>
                    <a:pt x="7984" y="1266"/>
                  </a:lnTo>
                  <a:lnTo>
                    <a:pt x="7762" y="1122"/>
                  </a:lnTo>
                  <a:lnTo>
                    <a:pt x="7540" y="989"/>
                  </a:lnTo>
                  <a:lnTo>
                    <a:pt x="7307" y="867"/>
                  </a:lnTo>
                  <a:lnTo>
                    <a:pt x="7085" y="744"/>
                  </a:lnTo>
                  <a:lnTo>
                    <a:pt x="6851" y="633"/>
                  </a:lnTo>
                  <a:lnTo>
                    <a:pt x="6618" y="534"/>
                  </a:lnTo>
                  <a:lnTo>
                    <a:pt x="6385" y="445"/>
                  </a:lnTo>
                  <a:lnTo>
                    <a:pt x="6141" y="356"/>
                  </a:lnTo>
                  <a:lnTo>
                    <a:pt x="5908" y="278"/>
                  </a:lnTo>
                  <a:lnTo>
                    <a:pt x="5663" y="211"/>
                  </a:lnTo>
                  <a:lnTo>
                    <a:pt x="5430" y="156"/>
                  </a:lnTo>
                  <a:lnTo>
                    <a:pt x="5186" y="112"/>
                  </a:lnTo>
                  <a:lnTo>
                    <a:pt x="4942" y="67"/>
                  </a:lnTo>
                  <a:lnTo>
                    <a:pt x="4697" y="34"/>
                  </a:lnTo>
                  <a:lnTo>
                    <a:pt x="4453" y="12"/>
                  </a:lnTo>
                  <a:lnTo>
                    <a:pt x="420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370;p41">
              <a:extLst>
                <a:ext uri="{FF2B5EF4-FFF2-40B4-BE49-F238E27FC236}">
                  <a16:creationId xmlns:a16="http://schemas.microsoft.com/office/drawing/2014/main" id="{C4CCF2C8-6C08-E9B0-5CC6-F7C5F8B97780}"/>
                </a:ext>
              </a:extLst>
            </p:cNvPr>
            <p:cNvSpPr/>
            <p:nvPr/>
          </p:nvSpPr>
          <p:spPr>
            <a:xfrm>
              <a:off x="2638803" y="5786550"/>
              <a:ext cx="341797" cy="286209"/>
            </a:xfrm>
            <a:custGeom>
              <a:avLst/>
              <a:gdLst/>
              <a:ahLst/>
              <a:cxnLst/>
              <a:rect l="l" t="t" r="r" b="b"/>
              <a:pathLst>
                <a:path w="33658" h="28184" extrusionOk="0">
                  <a:moveTo>
                    <a:pt x="4120" y="1"/>
                  </a:moveTo>
                  <a:lnTo>
                    <a:pt x="3898" y="23"/>
                  </a:lnTo>
                  <a:lnTo>
                    <a:pt x="3676" y="45"/>
                  </a:lnTo>
                  <a:lnTo>
                    <a:pt x="3465" y="90"/>
                  </a:lnTo>
                  <a:lnTo>
                    <a:pt x="3254" y="134"/>
                  </a:lnTo>
                  <a:lnTo>
                    <a:pt x="3054" y="190"/>
                  </a:lnTo>
                  <a:lnTo>
                    <a:pt x="2854" y="256"/>
                  </a:lnTo>
                  <a:lnTo>
                    <a:pt x="2654" y="334"/>
                  </a:lnTo>
                  <a:lnTo>
                    <a:pt x="2454" y="423"/>
                  </a:lnTo>
                  <a:lnTo>
                    <a:pt x="2276" y="523"/>
                  </a:lnTo>
                  <a:lnTo>
                    <a:pt x="2088" y="623"/>
                  </a:lnTo>
                  <a:lnTo>
                    <a:pt x="1910" y="734"/>
                  </a:lnTo>
                  <a:lnTo>
                    <a:pt x="1743" y="856"/>
                  </a:lnTo>
                  <a:lnTo>
                    <a:pt x="1577" y="989"/>
                  </a:lnTo>
                  <a:lnTo>
                    <a:pt x="1421" y="1122"/>
                  </a:lnTo>
                  <a:lnTo>
                    <a:pt x="1266" y="1267"/>
                  </a:lnTo>
                  <a:lnTo>
                    <a:pt x="1122" y="1422"/>
                  </a:lnTo>
                  <a:lnTo>
                    <a:pt x="988" y="1578"/>
                  </a:lnTo>
                  <a:lnTo>
                    <a:pt x="855" y="1744"/>
                  </a:lnTo>
                  <a:lnTo>
                    <a:pt x="744" y="1911"/>
                  </a:lnTo>
                  <a:lnTo>
                    <a:pt x="622" y="2088"/>
                  </a:lnTo>
                  <a:lnTo>
                    <a:pt x="522" y="2266"/>
                  </a:lnTo>
                  <a:lnTo>
                    <a:pt x="422" y="2455"/>
                  </a:lnTo>
                  <a:lnTo>
                    <a:pt x="333" y="2655"/>
                  </a:lnTo>
                  <a:lnTo>
                    <a:pt x="255" y="2844"/>
                  </a:lnTo>
                  <a:lnTo>
                    <a:pt x="189" y="3055"/>
                  </a:lnTo>
                  <a:lnTo>
                    <a:pt x="133" y="3254"/>
                  </a:lnTo>
                  <a:lnTo>
                    <a:pt x="89" y="3465"/>
                  </a:lnTo>
                  <a:lnTo>
                    <a:pt x="44" y="3676"/>
                  </a:lnTo>
                  <a:lnTo>
                    <a:pt x="22" y="3898"/>
                  </a:lnTo>
                  <a:lnTo>
                    <a:pt x="0" y="4121"/>
                  </a:lnTo>
                  <a:lnTo>
                    <a:pt x="0" y="4343"/>
                  </a:lnTo>
                  <a:lnTo>
                    <a:pt x="0" y="25441"/>
                  </a:lnTo>
                  <a:lnTo>
                    <a:pt x="0" y="25585"/>
                  </a:lnTo>
                  <a:lnTo>
                    <a:pt x="11" y="25730"/>
                  </a:lnTo>
                  <a:lnTo>
                    <a:pt x="22" y="25863"/>
                  </a:lnTo>
                  <a:lnTo>
                    <a:pt x="56" y="25996"/>
                  </a:lnTo>
                  <a:lnTo>
                    <a:pt x="78" y="26129"/>
                  </a:lnTo>
                  <a:lnTo>
                    <a:pt x="122" y="26263"/>
                  </a:lnTo>
                  <a:lnTo>
                    <a:pt x="211" y="26507"/>
                  </a:lnTo>
                  <a:lnTo>
                    <a:pt x="322" y="26751"/>
                  </a:lnTo>
                  <a:lnTo>
                    <a:pt x="466" y="26973"/>
                  </a:lnTo>
                  <a:lnTo>
                    <a:pt x="622" y="27184"/>
                  </a:lnTo>
                  <a:lnTo>
                    <a:pt x="800" y="27384"/>
                  </a:lnTo>
                  <a:lnTo>
                    <a:pt x="999" y="27562"/>
                  </a:lnTo>
                  <a:lnTo>
                    <a:pt x="1210" y="27717"/>
                  </a:lnTo>
                  <a:lnTo>
                    <a:pt x="1433" y="27851"/>
                  </a:lnTo>
                  <a:lnTo>
                    <a:pt x="1666" y="27973"/>
                  </a:lnTo>
                  <a:lnTo>
                    <a:pt x="1921" y="28062"/>
                  </a:lnTo>
                  <a:lnTo>
                    <a:pt x="2054" y="28095"/>
                  </a:lnTo>
                  <a:lnTo>
                    <a:pt x="2188" y="28128"/>
                  </a:lnTo>
                  <a:lnTo>
                    <a:pt x="2321" y="28150"/>
                  </a:lnTo>
                  <a:lnTo>
                    <a:pt x="2454" y="28173"/>
                  </a:lnTo>
                  <a:lnTo>
                    <a:pt x="2599" y="28184"/>
                  </a:lnTo>
                  <a:lnTo>
                    <a:pt x="2876" y="28184"/>
                  </a:lnTo>
                  <a:lnTo>
                    <a:pt x="3020" y="28173"/>
                  </a:lnTo>
                  <a:lnTo>
                    <a:pt x="3154" y="28150"/>
                  </a:lnTo>
                  <a:lnTo>
                    <a:pt x="3287" y="28128"/>
                  </a:lnTo>
                  <a:lnTo>
                    <a:pt x="3420" y="28095"/>
                  </a:lnTo>
                  <a:lnTo>
                    <a:pt x="3553" y="28062"/>
                  </a:lnTo>
                  <a:lnTo>
                    <a:pt x="3809" y="27973"/>
                  </a:lnTo>
                  <a:lnTo>
                    <a:pt x="4042" y="27851"/>
                  </a:lnTo>
                  <a:lnTo>
                    <a:pt x="4264" y="27717"/>
                  </a:lnTo>
                  <a:lnTo>
                    <a:pt x="4486" y="27562"/>
                  </a:lnTo>
                  <a:lnTo>
                    <a:pt x="4675" y="27384"/>
                  </a:lnTo>
                  <a:lnTo>
                    <a:pt x="4853" y="27184"/>
                  </a:lnTo>
                  <a:lnTo>
                    <a:pt x="5008" y="26973"/>
                  </a:lnTo>
                  <a:lnTo>
                    <a:pt x="5153" y="26751"/>
                  </a:lnTo>
                  <a:lnTo>
                    <a:pt x="5264" y="26507"/>
                  </a:lnTo>
                  <a:lnTo>
                    <a:pt x="5352" y="26263"/>
                  </a:lnTo>
                  <a:lnTo>
                    <a:pt x="5397" y="26129"/>
                  </a:lnTo>
                  <a:lnTo>
                    <a:pt x="5419" y="25996"/>
                  </a:lnTo>
                  <a:lnTo>
                    <a:pt x="5452" y="25863"/>
                  </a:lnTo>
                  <a:lnTo>
                    <a:pt x="5463" y="25730"/>
                  </a:lnTo>
                  <a:lnTo>
                    <a:pt x="5475" y="25585"/>
                  </a:lnTo>
                  <a:lnTo>
                    <a:pt x="5475" y="25441"/>
                  </a:lnTo>
                  <a:lnTo>
                    <a:pt x="5475" y="15813"/>
                  </a:lnTo>
                  <a:lnTo>
                    <a:pt x="5486" y="15591"/>
                  </a:lnTo>
                  <a:lnTo>
                    <a:pt x="5508" y="15369"/>
                  </a:lnTo>
                  <a:lnTo>
                    <a:pt x="5530" y="15147"/>
                  </a:lnTo>
                  <a:lnTo>
                    <a:pt x="5563" y="14936"/>
                  </a:lnTo>
                  <a:lnTo>
                    <a:pt x="5619" y="14725"/>
                  </a:lnTo>
                  <a:lnTo>
                    <a:pt x="5674" y="14514"/>
                  </a:lnTo>
                  <a:lnTo>
                    <a:pt x="5741" y="14314"/>
                  </a:lnTo>
                  <a:lnTo>
                    <a:pt x="5819" y="14114"/>
                  </a:lnTo>
                  <a:lnTo>
                    <a:pt x="5908" y="13915"/>
                  </a:lnTo>
                  <a:lnTo>
                    <a:pt x="6008" y="13726"/>
                  </a:lnTo>
                  <a:lnTo>
                    <a:pt x="6119" y="13548"/>
                  </a:lnTo>
                  <a:lnTo>
                    <a:pt x="6230" y="13371"/>
                  </a:lnTo>
                  <a:lnTo>
                    <a:pt x="6352" y="13193"/>
                  </a:lnTo>
                  <a:lnTo>
                    <a:pt x="6485" y="13026"/>
                  </a:lnTo>
                  <a:lnTo>
                    <a:pt x="6618" y="12871"/>
                  </a:lnTo>
                  <a:lnTo>
                    <a:pt x="6763" y="12715"/>
                  </a:lnTo>
                  <a:lnTo>
                    <a:pt x="6918" y="12571"/>
                  </a:lnTo>
                  <a:lnTo>
                    <a:pt x="7074" y="12438"/>
                  </a:lnTo>
                  <a:lnTo>
                    <a:pt x="7240" y="12304"/>
                  </a:lnTo>
                  <a:lnTo>
                    <a:pt x="7407" y="12182"/>
                  </a:lnTo>
                  <a:lnTo>
                    <a:pt x="7584" y="12071"/>
                  </a:lnTo>
                  <a:lnTo>
                    <a:pt x="7773" y="11960"/>
                  </a:lnTo>
                  <a:lnTo>
                    <a:pt x="7962" y="11871"/>
                  </a:lnTo>
                  <a:lnTo>
                    <a:pt x="8151" y="11783"/>
                  </a:lnTo>
                  <a:lnTo>
                    <a:pt x="8351" y="11705"/>
                  </a:lnTo>
                  <a:lnTo>
                    <a:pt x="8562" y="11638"/>
                  </a:lnTo>
                  <a:lnTo>
                    <a:pt x="8761" y="11572"/>
                  </a:lnTo>
                  <a:lnTo>
                    <a:pt x="8972" y="11527"/>
                  </a:lnTo>
                  <a:lnTo>
                    <a:pt x="9195" y="11483"/>
                  </a:lnTo>
                  <a:lnTo>
                    <a:pt x="9406" y="11461"/>
                  </a:lnTo>
                  <a:lnTo>
                    <a:pt x="9628" y="11438"/>
                  </a:lnTo>
                  <a:lnTo>
                    <a:pt x="10083" y="11438"/>
                  </a:lnTo>
                  <a:lnTo>
                    <a:pt x="10305" y="11461"/>
                  </a:lnTo>
                  <a:lnTo>
                    <a:pt x="10527" y="11483"/>
                  </a:lnTo>
                  <a:lnTo>
                    <a:pt x="10738" y="11527"/>
                  </a:lnTo>
                  <a:lnTo>
                    <a:pt x="10949" y="11572"/>
                  </a:lnTo>
                  <a:lnTo>
                    <a:pt x="11160" y="11638"/>
                  </a:lnTo>
                  <a:lnTo>
                    <a:pt x="11360" y="11705"/>
                  </a:lnTo>
                  <a:lnTo>
                    <a:pt x="11560" y="11783"/>
                  </a:lnTo>
                  <a:lnTo>
                    <a:pt x="11749" y="11871"/>
                  </a:lnTo>
                  <a:lnTo>
                    <a:pt x="11937" y="11960"/>
                  </a:lnTo>
                  <a:lnTo>
                    <a:pt x="12126" y="12071"/>
                  </a:lnTo>
                  <a:lnTo>
                    <a:pt x="12304" y="12182"/>
                  </a:lnTo>
                  <a:lnTo>
                    <a:pt x="12470" y="12304"/>
                  </a:lnTo>
                  <a:lnTo>
                    <a:pt x="12637" y="12438"/>
                  </a:lnTo>
                  <a:lnTo>
                    <a:pt x="12803" y="12571"/>
                  </a:lnTo>
                  <a:lnTo>
                    <a:pt x="12948" y="12715"/>
                  </a:lnTo>
                  <a:lnTo>
                    <a:pt x="13092" y="12871"/>
                  </a:lnTo>
                  <a:lnTo>
                    <a:pt x="13237" y="13026"/>
                  </a:lnTo>
                  <a:lnTo>
                    <a:pt x="13359" y="13193"/>
                  </a:lnTo>
                  <a:lnTo>
                    <a:pt x="13481" y="13371"/>
                  </a:lnTo>
                  <a:lnTo>
                    <a:pt x="13603" y="13548"/>
                  </a:lnTo>
                  <a:lnTo>
                    <a:pt x="13703" y="13726"/>
                  </a:lnTo>
                  <a:lnTo>
                    <a:pt x="13803" y="13915"/>
                  </a:lnTo>
                  <a:lnTo>
                    <a:pt x="13892" y="14114"/>
                  </a:lnTo>
                  <a:lnTo>
                    <a:pt x="13969" y="14314"/>
                  </a:lnTo>
                  <a:lnTo>
                    <a:pt x="14036" y="14514"/>
                  </a:lnTo>
                  <a:lnTo>
                    <a:pt x="14092" y="14725"/>
                  </a:lnTo>
                  <a:lnTo>
                    <a:pt x="14147" y="14936"/>
                  </a:lnTo>
                  <a:lnTo>
                    <a:pt x="14180" y="15147"/>
                  </a:lnTo>
                  <a:lnTo>
                    <a:pt x="14214" y="15369"/>
                  </a:lnTo>
                  <a:lnTo>
                    <a:pt x="14225" y="15591"/>
                  </a:lnTo>
                  <a:lnTo>
                    <a:pt x="14236" y="15813"/>
                  </a:lnTo>
                  <a:lnTo>
                    <a:pt x="14236" y="18823"/>
                  </a:lnTo>
                  <a:lnTo>
                    <a:pt x="14247" y="19067"/>
                  </a:lnTo>
                  <a:lnTo>
                    <a:pt x="14280" y="19300"/>
                  </a:lnTo>
                  <a:lnTo>
                    <a:pt x="14336" y="19522"/>
                  </a:lnTo>
                  <a:lnTo>
                    <a:pt x="14425" y="19744"/>
                  </a:lnTo>
                  <a:lnTo>
                    <a:pt x="14525" y="19955"/>
                  </a:lnTo>
                  <a:lnTo>
                    <a:pt x="14636" y="20144"/>
                  </a:lnTo>
                  <a:lnTo>
                    <a:pt x="14780" y="20333"/>
                  </a:lnTo>
                  <a:lnTo>
                    <a:pt x="14924" y="20500"/>
                  </a:lnTo>
                  <a:lnTo>
                    <a:pt x="15102" y="20655"/>
                  </a:lnTo>
                  <a:lnTo>
                    <a:pt x="15280" y="20788"/>
                  </a:lnTo>
                  <a:lnTo>
                    <a:pt x="15480" y="20910"/>
                  </a:lnTo>
                  <a:lnTo>
                    <a:pt x="15680" y="21010"/>
                  </a:lnTo>
                  <a:lnTo>
                    <a:pt x="15902" y="21088"/>
                  </a:lnTo>
                  <a:lnTo>
                    <a:pt x="16124" y="21144"/>
                  </a:lnTo>
                  <a:lnTo>
                    <a:pt x="16357" y="21177"/>
                  </a:lnTo>
                  <a:lnTo>
                    <a:pt x="16601" y="21188"/>
                  </a:lnTo>
                  <a:lnTo>
                    <a:pt x="16845" y="21177"/>
                  </a:lnTo>
                  <a:lnTo>
                    <a:pt x="17079" y="21144"/>
                  </a:lnTo>
                  <a:lnTo>
                    <a:pt x="17312" y="21088"/>
                  </a:lnTo>
                  <a:lnTo>
                    <a:pt x="17523" y="21010"/>
                  </a:lnTo>
                  <a:lnTo>
                    <a:pt x="17734" y="20910"/>
                  </a:lnTo>
                  <a:lnTo>
                    <a:pt x="17923" y="20788"/>
                  </a:lnTo>
                  <a:lnTo>
                    <a:pt x="18111" y="20655"/>
                  </a:lnTo>
                  <a:lnTo>
                    <a:pt x="18278" y="20500"/>
                  </a:lnTo>
                  <a:lnTo>
                    <a:pt x="18433" y="20333"/>
                  </a:lnTo>
                  <a:lnTo>
                    <a:pt x="18567" y="20144"/>
                  </a:lnTo>
                  <a:lnTo>
                    <a:pt x="18689" y="19955"/>
                  </a:lnTo>
                  <a:lnTo>
                    <a:pt x="18789" y="19744"/>
                  </a:lnTo>
                  <a:lnTo>
                    <a:pt x="18866" y="19522"/>
                  </a:lnTo>
                  <a:lnTo>
                    <a:pt x="18922" y="19300"/>
                  </a:lnTo>
                  <a:lnTo>
                    <a:pt x="18966" y="19067"/>
                  </a:lnTo>
                  <a:lnTo>
                    <a:pt x="18978" y="18823"/>
                  </a:lnTo>
                  <a:lnTo>
                    <a:pt x="18978" y="16702"/>
                  </a:lnTo>
                  <a:lnTo>
                    <a:pt x="18978" y="16424"/>
                  </a:lnTo>
                  <a:lnTo>
                    <a:pt x="19000" y="16158"/>
                  </a:lnTo>
                  <a:lnTo>
                    <a:pt x="19033" y="15891"/>
                  </a:lnTo>
                  <a:lnTo>
                    <a:pt x="19077" y="15636"/>
                  </a:lnTo>
                  <a:lnTo>
                    <a:pt x="19144" y="15380"/>
                  </a:lnTo>
                  <a:lnTo>
                    <a:pt x="19211" y="15136"/>
                  </a:lnTo>
                  <a:lnTo>
                    <a:pt x="19288" y="14892"/>
                  </a:lnTo>
                  <a:lnTo>
                    <a:pt x="19388" y="14648"/>
                  </a:lnTo>
                  <a:lnTo>
                    <a:pt x="19488" y="14414"/>
                  </a:lnTo>
                  <a:lnTo>
                    <a:pt x="19610" y="14192"/>
                  </a:lnTo>
                  <a:lnTo>
                    <a:pt x="19733" y="13970"/>
                  </a:lnTo>
                  <a:lnTo>
                    <a:pt x="19877" y="13759"/>
                  </a:lnTo>
                  <a:lnTo>
                    <a:pt x="20021" y="13548"/>
                  </a:lnTo>
                  <a:lnTo>
                    <a:pt x="20177" y="13348"/>
                  </a:lnTo>
                  <a:lnTo>
                    <a:pt x="20343" y="13160"/>
                  </a:lnTo>
                  <a:lnTo>
                    <a:pt x="20521" y="12982"/>
                  </a:lnTo>
                  <a:lnTo>
                    <a:pt x="20699" y="12804"/>
                  </a:lnTo>
                  <a:lnTo>
                    <a:pt x="20887" y="12638"/>
                  </a:lnTo>
                  <a:lnTo>
                    <a:pt x="21087" y="12482"/>
                  </a:lnTo>
                  <a:lnTo>
                    <a:pt x="21298" y="12338"/>
                  </a:lnTo>
                  <a:lnTo>
                    <a:pt x="21509" y="12193"/>
                  </a:lnTo>
                  <a:lnTo>
                    <a:pt x="21731" y="12071"/>
                  </a:lnTo>
                  <a:lnTo>
                    <a:pt x="21954" y="11960"/>
                  </a:lnTo>
                  <a:lnTo>
                    <a:pt x="22187" y="11849"/>
                  </a:lnTo>
                  <a:lnTo>
                    <a:pt x="22431" y="11760"/>
                  </a:lnTo>
                  <a:lnTo>
                    <a:pt x="22675" y="11672"/>
                  </a:lnTo>
                  <a:lnTo>
                    <a:pt x="22920" y="11605"/>
                  </a:lnTo>
                  <a:lnTo>
                    <a:pt x="23175" y="11538"/>
                  </a:lnTo>
                  <a:lnTo>
                    <a:pt x="23430" y="11494"/>
                  </a:lnTo>
                  <a:lnTo>
                    <a:pt x="23697" y="11461"/>
                  </a:lnTo>
                  <a:lnTo>
                    <a:pt x="23963" y="11438"/>
                  </a:lnTo>
                  <a:lnTo>
                    <a:pt x="24230" y="11438"/>
                  </a:lnTo>
                  <a:lnTo>
                    <a:pt x="24363" y="11427"/>
                  </a:lnTo>
                  <a:lnTo>
                    <a:pt x="24474" y="11416"/>
                  </a:lnTo>
                  <a:lnTo>
                    <a:pt x="24596" y="11383"/>
                  </a:lnTo>
                  <a:lnTo>
                    <a:pt x="24707" y="11338"/>
                  </a:lnTo>
                  <a:lnTo>
                    <a:pt x="24818" y="11294"/>
                  </a:lnTo>
                  <a:lnTo>
                    <a:pt x="24918" y="11227"/>
                  </a:lnTo>
                  <a:lnTo>
                    <a:pt x="25007" y="11161"/>
                  </a:lnTo>
                  <a:lnTo>
                    <a:pt x="25096" y="11083"/>
                  </a:lnTo>
                  <a:lnTo>
                    <a:pt x="25174" y="10994"/>
                  </a:lnTo>
                  <a:lnTo>
                    <a:pt x="25240" y="10905"/>
                  </a:lnTo>
                  <a:lnTo>
                    <a:pt x="25307" y="10805"/>
                  </a:lnTo>
                  <a:lnTo>
                    <a:pt x="25351" y="10694"/>
                  </a:lnTo>
                  <a:lnTo>
                    <a:pt x="25396" y="10583"/>
                  </a:lnTo>
                  <a:lnTo>
                    <a:pt x="25429" y="10461"/>
                  </a:lnTo>
                  <a:lnTo>
                    <a:pt x="25440" y="10350"/>
                  </a:lnTo>
                  <a:lnTo>
                    <a:pt x="25451" y="10217"/>
                  </a:lnTo>
                  <a:lnTo>
                    <a:pt x="25451" y="9717"/>
                  </a:lnTo>
                  <a:lnTo>
                    <a:pt x="25451" y="9462"/>
                  </a:lnTo>
                  <a:lnTo>
                    <a:pt x="25474" y="9217"/>
                  </a:lnTo>
                  <a:lnTo>
                    <a:pt x="25507" y="8973"/>
                  </a:lnTo>
                  <a:lnTo>
                    <a:pt x="25551" y="8729"/>
                  </a:lnTo>
                  <a:lnTo>
                    <a:pt x="25607" y="8496"/>
                  </a:lnTo>
                  <a:lnTo>
                    <a:pt x="25673" y="8262"/>
                  </a:lnTo>
                  <a:lnTo>
                    <a:pt x="25751" y="8029"/>
                  </a:lnTo>
                  <a:lnTo>
                    <a:pt x="25829" y="7807"/>
                  </a:lnTo>
                  <a:lnTo>
                    <a:pt x="25929" y="7596"/>
                  </a:lnTo>
                  <a:lnTo>
                    <a:pt x="26040" y="7385"/>
                  </a:lnTo>
                  <a:lnTo>
                    <a:pt x="26162" y="7174"/>
                  </a:lnTo>
                  <a:lnTo>
                    <a:pt x="26284" y="6974"/>
                  </a:lnTo>
                  <a:lnTo>
                    <a:pt x="26417" y="6786"/>
                  </a:lnTo>
                  <a:lnTo>
                    <a:pt x="26573" y="6597"/>
                  </a:lnTo>
                  <a:lnTo>
                    <a:pt x="26717" y="6419"/>
                  </a:lnTo>
                  <a:lnTo>
                    <a:pt x="26884" y="6253"/>
                  </a:lnTo>
                  <a:lnTo>
                    <a:pt x="27050" y="6086"/>
                  </a:lnTo>
                  <a:lnTo>
                    <a:pt x="27228" y="5942"/>
                  </a:lnTo>
                  <a:lnTo>
                    <a:pt x="27417" y="5797"/>
                  </a:lnTo>
                  <a:lnTo>
                    <a:pt x="27606" y="5653"/>
                  </a:lnTo>
                  <a:lnTo>
                    <a:pt x="27806" y="5531"/>
                  </a:lnTo>
                  <a:lnTo>
                    <a:pt x="28017" y="5409"/>
                  </a:lnTo>
                  <a:lnTo>
                    <a:pt x="28228" y="5298"/>
                  </a:lnTo>
                  <a:lnTo>
                    <a:pt x="28439" y="5209"/>
                  </a:lnTo>
                  <a:lnTo>
                    <a:pt x="28661" y="5120"/>
                  </a:lnTo>
                  <a:lnTo>
                    <a:pt x="28894" y="5042"/>
                  </a:lnTo>
                  <a:lnTo>
                    <a:pt x="29116" y="4976"/>
                  </a:lnTo>
                  <a:lnTo>
                    <a:pt x="29360" y="4920"/>
                  </a:lnTo>
                  <a:lnTo>
                    <a:pt x="29593" y="4876"/>
                  </a:lnTo>
                  <a:lnTo>
                    <a:pt x="29838" y="4842"/>
                  </a:lnTo>
                  <a:lnTo>
                    <a:pt x="30093" y="4820"/>
                  </a:lnTo>
                  <a:lnTo>
                    <a:pt x="31714" y="4820"/>
                  </a:lnTo>
                  <a:lnTo>
                    <a:pt x="31914" y="4809"/>
                  </a:lnTo>
                  <a:lnTo>
                    <a:pt x="32103" y="4776"/>
                  </a:lnTo>
                  <a:lnTo>
                    <a:pt x="32292" y="4731"/>
                  </a:lnTo>
                  <a:lnTo>
                    <a:pt x="32469" y="4665"/>
                  </a:lnTo>
                  <a:lnTo>
                    <a:pt x="32636" y="4587"/>
                  </a:lnTo>
                  <a:lnTo>
                    <a:pt x="32803" y="4487"/>
                  </a:lnTo>
                  <a:lnTo>
                    <a:pt x="32947" y="4376"/>
                  </a:lnTo>
                  <a:lnTo>
                    <a:pt x="33091" y="4254"/>
                  </a:lnTo>
                  <a:lnTo>
                    <a:pt x="33213" y="4109"/>
                  </a:lnTo>
                  <a:lnTo>
                    <a:pt x="33324" y="3965"/>
                  </a:lnTo>
                  <a:lnTo>
                    <a:pt x="33424" y="3810"/>
                  </a:lnTo>
                  <a:lnTo>
                    <a:pt x="33502" y="3632"/>
                  </a:lnTo>
                  <a:lnTo>
                    <a:pt x="33569" y="3454"/>
                  </a:lnTo>
                  <a:lnTo>
                    <a:pt x="33613" y="3277"/>
                  </a:lnTo>
                  <a:lnTo>
                    <a:pt x="33646" y="3077"/>
                  </a:lnTo>
                  <a:lnTo>
                    <a:pt x="33658" y="2888"/>
                  </a:lnTo>
                  <a:lnTo>
                    <a:pt x="33646" y="2733"/>
                  </a:lnTo>
                  <a:lnTo>
                    <a:pt x="33635" y="2588"/>
                  </a:lnTo>
                  <a:lnTo>
                    <a:pt x="33624" y="2444"/>
                  </a:lnTo>
                  <a:lnTo>
                    <a:pt x="33591" y="2299"/>
                  </a:lnTo>
                  <a:lnTo>
                    <a:pt x="33558" y="2166"/>
                  </a:lnTo>
                  <a:lnTo>
                    <a:pt x="33524" y="2022"/>
                  </a:lnTo>
                  <a:lnTo>
                    <a:pt x="33480" y="1889"/>
                  </a:lnTo>
                  <a:lnTo>
                    <a:pt x="33424" y="1755"/>
                  </a:lnTo>
                  <a:lnTo>
                    <a:pt x="33369" y="1633"/>
                  </a:lnTo>
                  <a:lnTo>
                    <a:pt x="33302" y="1511"/>
                  </a:lnTo>
                  <a:lnTo>
                    <a:pt x="33236" y="1389"/>
                  </a:lnTo>
                  <a:lnTo>
                    <a:pt x="33158" y="1267"/>
                  </a:lnTo>
                  <a:lnTo>
                    <a:pt x="32991" y="1045"/>
                  </a:lnTo>
                  <a:lnTo>
                    <a:pt x="32803" y="845"/>
                  </a:lnTo>
                  <a:lnTo>
                    <a:pt x="32603" y="656"/>
                  </a:lnTo>
                  <a:lnTo>
                    <a:pt x="32381" y="489"/>
                  </a:lnTo>
                  <a:lnTo>
                    <a:pt x="32258" y="412"/>
                  </a:lnTo>
                  <a:lnTo>
                    <a:pt x="32147" y="345"/>
                  </a:lnTo>
                  <a:lnTo>
                    <a:pt x="32014" y="278"/>
                  </a:lnTo>
                  <a:lnTo>
                    <a:pt x="31892" y="223"/>
                  </a:lnTo>
                  <a:lnTo>
                    <a:pt x="31759" y="167"/>
                  </a:lnTo>
                  <a:lnTo>
                    <a:pt x="31625" y="123"/>
                  </a:lnTo>
                  <a:lnTo>
                    <a:pt x="31492" y="90"/>
                  </a:lnTo>
                  <a:lnTo>
                    <a:pt x="31348" y="56"/>
                  </a:lnTo>
                  <a:lnTo>
                    <a:pt x="31204" y="34"/>
                  </a:lnTo>
                  <a:lnTo>
                    <a:pt x="31059" y="12"/>
                  </a:lnTo>
                  <a:lnTo>
                    <a:pt x="309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371;p41">
              <a:extLst>
                <a:ext uri="{FF2B5EF4-FFF2-40B4-BE49-F238E27FC236}">
                  <a16:creationId xmlns:a16="http://schemas.microsoft.com/office/drawing/2014/main" id="{C2355936-7DAA-6DD1-C8FE-ADE6DCB2429F}"/>
                </a:ext>
              </a:extLst>
            </p:cNvPr>
            <p:cNvSpPr/>
            <p:nvPr/>
          </p:nvSpPr>
          <p:spPr>
            <a:xfrm>
              <a:off x="2639250" y="5867625"/>
              <a:ext cx="364808" cy="415441"/>
            </a:xfrm>
            <a:custGeom>
              <a:avLst/>
              <a:gdLst/>
              <a:ahLst/>
              <a:cxnLst/>
              <a:rect l="l" t="t" r="r" b="b"/>
              <a:pathLst>
                <a:path w="35924" h="40910" extrusionOk="0">
                  <a:moveTo>
                    <a:pt x="10428" y="23964"/>
                  </a:moveTo>
                  <a:lnTo>
                    <a:pt x="10594" y="23975"/>
                  </a:lnTo>
                  <a:lnTo>
                    <a:pt x="10750" y="23997"/>
                  </a:lnTo>
                  <a:lnTo>
                    <a:pt x="10905" y="24042"/>
                  </a:lnTo>
                  <a:lnTo>
                    <a:pt x="11049" y="24086"/>
                  </a:lnTo>
                  <a:lnTo>
                    <a:pt x="11183" y="24153"/>
                  </a:lnTo>
                  <a:lnTo>
                    <a:pt x="11316" y="24242"/>
                  </a:lnTo>
                  <a:lnTo>
                    <a:pt x="11438" y="24331"/>
                  </a:lnTo>
                  <a:lnTo>
                    <a:pt x="11549" y="24430"/>
                  </a:lnTo>
                  <a:lnTo>
                    <a:pt x="11660" y="24542"/>
                  </a:lnTo>
                  <a:lnTo>
                    <a:pt x="11749" y="24664"/>
                  </a:lnTo>
                  <a:lnTo>
                    <a:pt x="11827" y="24797"/>
                  </a:lnTo>
                  <a:lnTo>
                    <a:pt x="11893" y="24930"/>
                  </a:lnTo>
                  <a:lnTo>
                    <a:pt x="11949" y="25075"/>
                  </a:lnTo>
                  <a:lnTo>
                    <a:pt x="11982" y="25230"/>
                  </a:lnTo>
                  <a:lnTo>
                    <a:pt x="12004" y="25385"/>
                  </a:lnTo>
                  <a:lnTo>
                    <a:pt x="12015" y="25552"/>
                  </a:lnTo>
                  <a:lnTo>
                    <a:pt x="12015" y="32026"/>
                  </a:lnTo>
                  <a:lnTo>
                    <a:pt x="12004" y="32181"/>
                  </a:lnTo>
                  <a:lnTo>
                    <a:pt x="11982" y="32348"/>
                  </a:lnTo>
                  <a:lnTo>
                    <a:pt x="11949" y="32492"/>
                  </a:lnTo>
                  <a:lnTo>
                    <a:pt x="11893" y="32637"/>
                  </a:lnTo>
                  <a:lnTo>
                    <a:pt x="11827" y="32781"/>
                  </a:lnTo>
                  <a:lnTo>
                    <a:pt x="11749" y="32914"/>
                  </a:lnTo>
                  <a:lnTo>
                    <a:pt x="11660" y="33036"/>
                  </a:lnTo>
                  <a:lnTo>
                    <a:pt x="11549" y="33147"/>
                  </a:lnTo>
                  <a:lnTo>
                    <a:pt x="11438" y="33247"/>
                  </a:lnTo>
                  <a:lnTo>
                    <a:pt x="11316" y="33336"/>
                  </a:lnTo>
                  <a:lnTo>
                    <a:pt x="11183" y="33414"/>
                  </a:lnTo>
                  <a:lnTo>
                    <a:pt x="11049" y="33481"/>
                  </a:lnTo>
                  <a:lnTo>
                    <a:pt x="10905" y="33536"/>
                  </a:lnTo>
                  <a:lnTo>
                    <a:pt x="10750" y="33580"/>
                  </a:lnTo>
                  <a:lnTo>
                    <a:pt x="10594" y="33603"/>
                  </a:lnTo>
                  <a:lnTo>
                    <a:pt x="10428" y="33614"/>
                  </a:lnTo>
                  <a:lnTo>
                    <a:pt x="10272" y="33603"/>
                  </a:lnTo>
                  <a:lnTo>
                    <a:pt x="10117" y="33580"/>
                  </a:lnTo>
                  <a:lnTo>
                    <a:pt x="9961" y="33536"/>
                  </a:lnTo>
                  <a:lnTo>
                    <a:pt x="9817" y="33481"/>
                  </a:lnTo>
                  <a:lnTo>
                    <a:pt x="9672" y="33414"/>
                  </a:lnTo>
                  <a:lnTo>
                    <a:pt x="9550" y="33336"/>
                  </a:lnTo>
                  <a:lnTo>
                    <a:pt x="9428" y="33247"/>
                  </a:lnTo>
                  <a:lnTo>
                    <a:pt x="9306" y="33147"/>
                  </a:lnTo>
                  <a:lnTo>
                    <a:pt x="9206" y="33036"/>
                  </a:lnTo>
                  <a:lnTo>
                    <a:pt x="9117" y="32914"/>
                  </a:lnTo>
                  <a:lnTo>
                    <a:pt x="9039" y="32781"/>
                  </a:lnTo>
                  <a:lnTo>
                    <a:pt x="8973" y="32637"/>
                  </a:lnTo>
                  <a:lnTo>
                    <a:pt x="8917" y="32492"/>
                  </a:lnTo>
                  <a:lnTo>
                    <a:pt x="8884" y="32348"/>
                  </a:lnTo>
                  <a:lnTo>
                    <a:pt x="8851" y="32181"/>
                  </a:lnTo>
                  <a:lnTo>
                    <a:pt x="8851" y="32026"/>
                  </a:lnTo>
                  <a:lnTo>
                    <a:pt x="8851" y="25552"/>
                  </a:lnTo>
                  <a:lnTo>
                    <a:pt x="8851" y="25385"/>
                  </a:lnTo>
                  <a:lnTo>
                    <a:pt x="8884" y="25230"/>
                  </a:lnTo>
                  <a:lnTo>
                    <a:pt x="8917" y="25075"/>
                  </a:lnTo>
                  <a:lnTo>
                    <a:pt x="8973" y="24930"/>
                  </a:lnTo>
                  <a:lnTo>
                    <a:pt x="9039" y="24797"/>
                  </a:lnTo>
                  <a:lnTo>
                    <a:pt x="9117" y="24664"/>
                  </a:lnTo>
                  <a:lnTo>
                    <a:pt x="9206" y="24542"/>
                  </a:lnTo>
                  <a:lnTo>
                    <a:pt x="9306" y="24430"/>
                  </a:lnTo>
                  <a:lnTo>
                    <a:pt x="9428" y="24331"/>
                  </a:lnTo>
                  <a:lnTo>
                    <a:pt x="9550" y="24242"/>
                  </a:lnTo>
                  <a:lnTo>
                    <a:pt x="9672" y="24153"/>
                  </a:lnTo>
                  <a:lnTo>
                    <a:pt x="9817" y="24086"/>
                  </a:lnTo>
                  <a:lnTo>
                    <a:pt x="9961" y="24042"/>
                  </a:lnTo>
                  <a:lnTo>
                    <a:pt x="10117" y="23997"/>
                  </a:lnTo>
                  <a:lnTo>
                    <a:pt x="10272" y="23975"/>
                  </a:lnTo>
                  <a:lnTo>
                    <a:pt x="10428" y="23964"/>
                  </a:lnTo>
                  <a:close/>
                  <a:moveTo>
                    <a:pt x="17956" y="18079"/>
                  </a:moveTo>
                  <a:lnTo>
                    <a:pt x="18123" y="18090"/>
                  </a:lnTo>
                  <a:lnTo>
                    <a:pt x="18278" y="18112"/>
                  </a:lnTo>
                  <a:lnTo>
                    <a:pt x="18434" y="18157"/>
                  </a:lnTo>
                  <a:lnTo>
                    <a:pt x="18578" y="18201"/>
                  </a:lnTo>
                  <a:lnTo>
                    <a:pt x="18711" y="18268"/>
                  </a:lnTo>
                  <a:lnTo>
                    <a:pt x="18845" y="18356"/>
                  </a:lnTo>
                  <a:lnTo>
                    <a:pt x="18967" y="18445"/>
                  </a:lnTo>
                  <a:lnTo>
                    <a:pt x="19078" y="18545"/>
                  </a:lnTo>
                  <a:lnTo>
                    <a:pt x="19178" y="18656"/>
                  </a:lnTo>
                  <a:lnTo>
                    <a:pt x="19278" y="18778"/>
                  </a:lnTo>
                  <a:lnTo>
                    <a:pt x="19356" y="18912"/>
                  </a:lnTo>
                  <a:lnTo>
                    <a:pt x="19422" y="19045"/>
                  </a:lnTo>
                  <a:lnTo>
                    <a:pt x="19478" y="19200"/>
                  </a:lnTo>
                  <a:lnTo>
                    <a:pt x="19511" y="19345"/>
                  </a:lnTo>
                  <a:lnTo>
                    <a:pt x="19533" y="19500"/>
                  </a:lnTo>
                  <a:lnTo>
                    <a:pt x="19544" y="19667"/>
                  </a:lnTo>
                  <a:lnTo>
                    <a:pt x="19544" y="32026"/>
                  </a:lnTo>
                  <a:lnTo>
                    <a:pt x="19533" y="32181"/>
                  </a:lnTo>
                  <a:lnTo>
                    <a:pt x="19511" y="32348"/>
                  </a:lnTo>
                  <a:lnTo>
                    <a:pt x="19478" y="32492"/>
                  </a:lnTo>
                  <a:lnTo>
                    <a:pt x="19422" y="32637"/>
                  </a:lnTo>
                  <a:lnTo>
                    <a:pt x="19356" y="32781"/>
                  </a:lnTo>
                  <a:lnTo>
                    <a:pt x="19278" y="32914"/>
                  </a:lnTo>
                  <a:lnTo>
                    <a:pt x="19178" y="33036"/>
                  </a:lnTo>
                  <a:lnTo>
                    <a:pt x="19078" y="33147"/>
                  </a:lnTo>
                  <a:lnTo>
                    <a:pt x="18967" y="33247"/>
                  </a:lnTo>
                  <a:lnTo>
                    <a:pt x="18845" y="33336"/>
                  </a:lnTo>
                  <a:lnTo>
                    <a:pt x="18711" y="33414"/>
                  </a:lnTo>
                  <a:lnTo>
                    <a:pt x="18578" y="33481"/>
                  </a:lnTo>
                  <a:lnTo>
                    <a:pt x="18434" y="33536"/>
                  </a:lnTo>
                  <a:lnTo>
                    <a:pt x="18278" y="33580"/>
                  </a:lnTo>
                  <a:lnTo>
                    <a:pt x="18123" y="33603"/>
                  </a:lnTo>
                  <a:lnTo>
                    <a:pt x="17956" y="33614"/>
                  </a:lnTo>
                  <a:lnTo>
                    <a:pt x="17801" y="33603"/>
                  </a:lnTo>
                  <a:lnTo>
                    <a:pt x="17634" y="33580"/>
                  </a:lnTo>
                  <a:lnTo>
                    <a:pt x="17490" y="33536"/>
                  </a:lnTo>
                  <a:lnTo>
                    <a:pt x="17346" y="33481"/>
                  </a:lnTo>
                  <a:lnTo>
                    <a:pt x="17201" y="33414"/>
                  </a:lnTo>
                  <a:lnTo>
                    <a:pt x="17068" y="33336"/>
                  </a:lnTo>
                  <a:lnTo>
                    <a:pt x="16946" y="33247"/>
                  </a:lnTo>
                  <a:lnTo>
                    <a:pt x="16835" y="33147"/>
                  </a:lnTo>
                  <a:lnTo>
                    <a:pt x="16735" y="33036"/>
                  </a:lnTo>
                  <a:lnTo>
                    <a:pt x="16646" y="32914"/>
                  </a:lnTo>
                  <a:lnTo>
                    <a:pt x="16568" y="32781"/>
                  </a:lnTo>
                  <a:lnTo>
                    <a:pt x="16502" y="32637"/>
                  </a:lnTo>
                  <a:lnTo>
                    <a:pt x="16446" y="32492"/>
                  </a:lnTo>
                  <a:lnTo>
                    <a:pt x="16402" y="32348"/>
                  </a:lnTo>
                  <a:lnTo>
                    <a:pt x="16380" y="32181"/>
                  </a:lnTo>
                  <a:lnTo>
                    <a:pt x="16368" y="32026"/>
                  </a:lnTo>
                  <a:lnTo>
                    <a:pt x="16368" y="19667"/>
                  </a:lnTo>
                  <a:lnTo>
                    <a:pt x="16380" y="19500"/>
                  </a:lnTo>
                  <a:lnTo>
                    <a:pt x="16402" y="19345"/>
                  </a:lnTo>
                  <a:lnTo>
                    <a:pt x="16446" y="19200"/>
                  </a:lnTo>
                  <a:lnTo>
                    <a:pt x="16502" y="19045"/>
                  </a:lnTo>
                  <a:lnTo>
                    <a:pt x="16568" y="18912"/>
                  </a:lnTo>
                  <a:lnTo>
                    <a:pt x="16646" y="18778"/>
                  </a:lnTo>
                  <a:lnTo>
                    <a:pt x="16735" y="18656"/>
                  </a:lnTo>
                  <a:lnTo>
                    <a:pt x="16835" y="18545"/>
                  </a:lnTo>
                  <a:lnTo>
                    <a:pt x="16946" y="18445"/>
                  </a:lnTo>
                  <a:lnTo>
                    <a:pt x="17068" y="18356"/>
                  </a:lnTo>
                  <a:lnTo>
                    <a:pt x="17201" y="18268"/>
                  </a:lnTo>
                  <a:lnTo>
                    <a:pt x="17346" y="18201"/>
                  </a:lnTo>
                  <a:lnTo>
                    <a:pt x="17490" y="18157"/>
                  </a:lnTo>
                  <a:lnTo>
                    <a:pt x="17634" y="18112"/>
                  </a:lnTo>
                  <a:lnTo>
                    <a:pt x="17801" y="18090"/>
                  </a:lnTo>
                  <a:lnTo>
                    <a:pt x="17956" y="18079"/>
                  </a:lnTo>
                  <a:close/>
                  <a:moveTo>
                    <a:pt x="25485" y="11760"/>
                  </a:moveTo>
                  <a:lnTo>
                    <a:pt x="25652" y="11772"/>
                  </a:lnTo>
                  <a:lnTo>
                    <a:pt x="25807" y="11794"/>
                  </a:lnTo>
                  <a:lnTo>
                    <a:pt x="25952" y="11838"/>
                  </a:lnTo>
                  <a:lnTo>
                    <a:pt x="26107" y="11894"/>
                  </a:lnTo>
                  <a:lnTo>
                    <a:pt x="26240" y="11960"/>
                  </a:lnTo>
                  <a:lnTo>
                    <a:pt x="26373" y="12038"/>
                  </a:lnTo>
                  <a:lnTo>
                    <a:pt x="26496" y="12127"/>
                  </a:lnTo>
                  <a:lnTo>
                    <a:pt x="26607" y="12227"/>
                  </a:lnTo>
                  <a:lnTo>
                    <a:pt x="26707" y="12338"/>
                  </a:lnTo>
                  <a:lnTo>
                    <a:pt x="26795" y="12460"/>
                  </a:lnTo>
                  <a:lnTo>
                    <a:pt x="26873" y="12593"/>
                  </a:lnTo>
                  <a:lnTo>
                    <a:pt x="26940" y="12738"/>
                  </a:lnTo>
                  <a:lnTo>
                    <a:pt x="26995" y="12882"/>
                  </a:lnTo>
                  <a:lnTo>
                    <a:pt x="27040" y="13026"/>
                  </a:lnTo>
                  <a:lnTo>
                    <a:pt x="27062" y="13193"/>
                  </a:lnTo>
                  <a:lnTo>
                    <a:pt x="27073" y="13348"/>
                  </a:lnTo>
                  <a:lnTo>
                    <a:pt x="27073" y="32026"/>
                  </a:lnTo>
                  <a:lnTo>
                    <a:pt x="27062" y="32181"/>
                  </a:lnTo>
                  <a:lnTo>
                    <a:pt x="27040" y="32348"/>
                  </a:lnTo>
                  <a:lnTo>
                    <a:pt x="26995" y="32492"/>
                  </a:lnTo>
                  <a:lnTo>
                    <a:pt x="26940" y="32637"/>
                  </a:lnTo>
                  <a:lnTo>
                    <a:pt x="26873" y="32781"/>
                  </a:lnTo>
                  <a:lnTo>
                    <a:pt x="26795" y="32914"/>
                  </a:lnTo>
                  <a:lnTo>
                    <a:pt x="26707" y="33036"/>
                  </a:lnTo>
                  <a:lnTo>
                    <a:pt x="26607" y="33147"/>
                  </a:lnTo>
                  <a:lnTo>
                    <a:pt x="26496" y="33247"/>
                  </a:lnTo>
                  <a:lnTo>
                    <a:pt x="26373" y="33336"/>
                  </a:lnTo>
                  <a:lnTo>
                    <a:pt x="26240" y="33414"/>
                  </a:lnTo>
                  <a:lnTo>
                    <a:pt x="26107" y="33481"/>
                  </a:lnTo>
                  <a:lnTo>
                    <a:pt x="25952" y="33536"/>
                  </a:lnTo>
                  <a:lnTo>
                    <a:pt x="25807" y="33580"/>
                  </a:lnTo>
                  <a:lnTo>
                    <a:pt x="25652" y="33603"/>
                  </a:lnTo>
                  <a:lnTo>
                    <a:pt x="25485" y="33614"/>
                  </a:lnTo>
                  <a:lnTo>
                    <a:pt x="25319" y="33603"/>
                  </a:lnTo>
                  <a:lnTo>
                    <a:pt x="25163" y="33580"/>
                  </a:lnTo>
                  <a:lnTo>
                    <a:pt x="25019" y="33536"/>
                  </a:lnTo>
                  <a:lnTo>
                    <a:pt x="24863" y="33481"/>
                  </a:lnTo>
                  <a:lnTo>
                    <a:pt x="24730" y="33414"/>
                  </a:lnTo>
                  <a:lnTo>
                    <a:pt x="24597" y="33336"/>
                  </a:lnTo>
                  <a:lnTo>
                    <a:pt x="24475" y="33247"/>
                  </a:lnTo>
                  <a:lnTo>
                    <a:pt x="24364" y="33147"/>
                  </a:lnTo>
                  <a:lnTo>
                    <a:pt x="24264" y="33036"/>
                  </a:lnTo>
                  <a:lnTo>
                    <a:pt x="24175" y="32914"/>
                  </a:lnTo>
                  <a:lnTo>
                    <a:pt x="24086" y="32781"/>
                  </a:lnTo>
                  <a:lnTo>
                    <a:pt x="24019" y="32637"/>
                  </a:lnTo>
                  <a:lnTo>
                    <a:pt x="23975" y="32492"/>
                  </a:lnTo>
                  <a:lnTo>
                    <a:pt x="23931" y="32348"/>
                  </a:lnTo>
                  <a:lnTo>
                    <a:pt x="23908" y="32181"/>
                  </a:lnTo>
                  <a:lnTo>
                    <a:pt x="23897" y="32026"/>
                  </a:lnTo>
                  <a:lnTo>
                    <a:pt x="23897" y="13348"/>
                  </a:lnTo>
                  <a:lnTo>
                    <a:pt x="23908" y="13193"/>
                  </a:lnTo>
                  <a:lnTo>
                    <a:pt x="23931" y="13026"/>
                  </a:lnTo>
                  <a:lnTo>
                    <a:pt x="23975" y="12882"/>
                  </a:lnTo>
                  <a:lnTo>
                    <a:pt x="24019" y="12738"/>
                  </a:lnTo>
                  <a:lnTo>
                    <a:pt x="24086" y="12593"/>
                  </a:lnTo>
                  <a:lnTo>
                    <a:pt x="24175" y="12460"/>
                  </a:lnTo>
                  <a:lnTo>
                    <a:pt x="24264" y="12338"/>
                  </a:lnTo>
                  <a:lnTo>
                    <a:pt x="24364" y="12227"/>
                  </a:lnTo>
                  <a:lnTo>
                    <a:pt x="24475" y="12127"/>
                  </a:lnTo>
                  <a:lnTo>
                    <a:pt x="24597" y="12038"/>
                  </a:lnTo>
                  <a:lnTo>
                    <a:pt x="24730" y="11960"/>
                  </a:lnTo>
                  <a:lnTo>
                    <a:pt x="24863" y="11894"/>
                  </a:lnTo>
                  <a:lnTo>
                    <a:pt x="25019" y="11838"/>
                  </a:lnTo>
                  <a:lnTo>
                    <a:pt x="25163" y="11794"/>
                  </a:lnTo>
                  <a:lnTo>
                    <a:pt x="25319" y="11772"/>
                  </a:lnTo>
                  <a:lnTo>
                    <a:pt x="25485" y="11760"/>
                  </a:lnTo>
                  <a:close/>
                  <a:moveTo>
                    <a:pt x="30293" y="1"/>
                  </a:moveTo>
                  <a:lnTo>
                    <a:pt x="30127" y="12"/>
                  </a:lnTo>
                  <a:lnTo>
                    <a:pt x="29949" y="34"/>
                  </a:lnTo>
                  <a:lnTo>
                    <a:pt x="29783" y="79"/>
                  </a:lnTo>
                  <a:lnTo>
                    <a:pt x="29627" y="145"/>
                  </a:lnTo>
                  <a:lnTo>
                    <a:pt x="29483" y="212"/>
                  </a:lnTo>
                  <a:lnTo>
                    <a:pt x="29338" y="301"/>
                  </a:lnTo>
                  <a:lnTo>
                    <a:pt x="29205" y="401"/>
                  </a:lnTo>
                  <a:lnTo>
                    <a:pt x="29083" y="512"/>
                  </a:lnTo>
                  <a:lnTo>
                    <a:pt x="28972" y="634"/>
                  </a:lnTo>
                  <a:lnTo>
                    <a:pt x="28872" y="767"/>
                  </a:lnTo>
                  <a:lnTo>
                    <a:pt x="28783" y="911"/>
                  </a:lnTo>
                  <a:lnTo>
                    <a:pt x="28705" y="1056"/>
                  </a:lnTo>
                  <a:lnTo>
                    <a:pt x="28650" y="1211"/>
                  </a:lnTo>
                  <a:lnTo>
                    <a:pt x="28605" y="1378"/>
                  </a:lnTo>
                  <a:lnTo>
                    <a:pt x="28583" y="1556"/>
                  </a:lnTo>
                  <a:lnTo>
                    <a:pt x="28572" y="1733"/>
                  </a:lnTo>
                  <a:lnTo>
                    <a:pt x="28572" y="2233"/>
                  </a:lnTo>
                  <a:lnTo>
                    <a:pt x="28572" y="2466"/>
                  </a:lnTo>
                  <a:lnTo>
                    <a:pt x="28550" y="2688"/>
                  </a:lnTo>
                  <a:lnTo>
                    <a:pt x="28528" y="2910"/>
                  </a:lnTo>
                  <a:lnTo>
                    <a:pt x="28483" y="3121"/>
                  </a:lnTo>
                  <a:lnTo>
                    <a:pt x="28439" y="3332"/>
                  </a:lnTo>
                  <a:lnTo>
                    <a:pt x="28372" y="3543"/>
                  </a:lnTo>
                  <a:lnTo>
                    <a:pt x="28306" y="3743"/>
                  </a:lnTo>
                  <a:lnTo>
                    <a:pt x="28228" y="3943"/>
                  </a:lnTo>
                  <a:lnTo>
                    <a:pt x="28139" y="4132"/>
                  </a:lnTo>
                  <a:lnTo>
                    <a:pt x="28050" y="4332"/>
                  </a:lnTo>
                  <a:lnTo>
                    <a:pt x="27939" y="4509"/>
                  </a:lnTo>
                  <a:lnTo>
                    <a:pt x="27828" y="4687"/>
                  </a:lnTo>
                  <a:lnTo>
                    <a:pt x="27706" y="4865"/>
                  </a:lnTo>
                  <a:lnTo>
                    <a:pt x="27573" y="5020"/>
                  </a:lnTo>
                  <a:lnTo>
                    <a:pt x="27440" y="5187"/>
                  </a:lnTo>
                  <a:lnTo>
                    <a:pt x="27284" y="5342"/>
                  </a:lnTo>
                  <a:lnTo>
                    <a:pt x="27140" y="5486"/>
                  </a:lnTo>
                  <a:lnTo>
                    <a:pt x="26973" y="5620"/>
                  </a:lnTo>
                  <a:lnTo>
                    <a:pt x="26807" y="5753"/>
                  </a:lnTo>
                  <a:lnTo>
                    <a:pt x="26640" y="5875"/>
                  </a:lnTo>
                  <a:lnTo>
                    <a:pt x="26462" y="5986"/>
                  </a:lnTo>
                  <a:lnTo>
                    <a:pt x="26274" y="6097"/>
                  </a:lnTo>
                  <a:lnTo>
                    <a:pt x="26085" y="6186"/>
                  </a:lnTo>
                  <a:lnTo>
                    <a:pt x="25896" y="6275"/>
                  </a:lnTo>
                  <a:lnTo>
                    <a:pt x="25696" y="6353"/>
                  </a:lnTo>
                  <a:lnTo>
                    <a:pt x="25496" y="6430"/>
                  </a:lnTo>
                  <a:lnTo>
                    <a:pt x="25285" y="6486"/>
                  </a:lnTo>
                  <a:lnTo>
                    <a:pt x="25074" y="6530"/>
                  </a:lnTo>
                  <a:lnTo>
                    <a:pt x="24852" y="6575"/>
                  </a:lnTo>
                  <a:lnTo>
                    <a:pt x="24641" y="6597"/>
                  </a:lnTo>
                  <a:lnTo>
                    <a:pt x="24419" y="6619"/>
                  </a:lnTo>
                  <a:lnTo>
                    <a:pt x="24186" y="6619"/>
                  </a:lnTo>
                  <a:lnTo>
                    <a:pt x="23975" y="6630"/>
                  </a:lnTo>
                  <a:lnTo>
                    <a:pt x="23775" y="6664"/>
                  </a:lnTo>
                  <a:lnTo>
                    <a:pt x="23564" y="6719"/>
                  </a:lnTo>
                  <a:lnTo>
                    <a:pt x="23375" y="6786"/>
                  </a:lnTo>
                  <a:lnTo>
                    <a:pt x="23198" y="6874"/>
                  </a:lnTo>
                  <a:lnTo>
                    <a:pt x="23020" y="6974"/>
                  </a:lnTo>
                  <a:lnTo>
                    <a:pt x="22864" y="7097"/>
                  </a:lnTo>
                  <a:lnTo>
                    <a:pt x="22709" y="7230"/>
                  </a:lnTo>
                  <a:lnTo>
                    <a:pt x="22576" y="7385"/>
                  </a:lnTo>
                  <a:lnTo>
                    <a:pt x="22454" y="7541"/>
                  </a:lnTo>
                  <a:lnTo>
                    <a:pt x="22354" y="7718"/>
                  </a:lnTo>
                  <a:lnTo>
                    <a:pt x="22265" y="7896"/>
                  </a:lnTo>
                  <a:lnTo>
                    <a:pt x="22198" y="8096"/>
                  </a:lnTo>
                  <a:lnTo>
                    <a:pt x="22143" y="8296"/>
                  </a:lnTo>
                  <a:lnTo>
                    <a:pt x="22109" y="8496"/>
                  </a:lnTo>
                  <a:lnTo>
                    <a:pt x="22098" y="8718"/>
                  </a:lnTo>
                  <a:lnTo>
                    <a:pt x="22098" y="10839"/>
                  </a:lnTo>
                  <a:lnTo>
                    <a:pt x="22087" y="11127"/>
                  </a:lnTo>
                  <a:lnTo>
                    <a:pt x="22076" y="11405"/>
                  </a:lnTo>
                  <a:lnTo>
                    <a:pt x="22032" y="11683"/>
                  </a:lnTo>
                  <a:lnTo>
                    <a:pt x="21987" y="11949"/>
                  </a:lnTo>
                  <a:lnTo>
                    <a:pt x="21921" y="12227"/>
                  </a:lnTo>
                  <a:lnTo>
                    <a:pt x="21854" y="12482"/>
                  </a:lnTo>
                  <a:lnTo>
                    <a:pt x="21765" y="12738"/>
                  </a:lnTo>
                  <a:lnTo>
                    <a:pt x="21665" y="12993"/>
                  </a:lnTo>
                  <a:lnTo>
                    <a:pt x="21554" y="13237"/>
                  </a:lnTo>
                  <a:lnTo>
                    <a:pt x="21432" y="13482"/>
                  </a:lnTo>
                  <a:lnTo>
                    <a:pt x="21299" y="13704"/>
                  </a:lnTo>
                  <a:lnTo>
                    <a:pt x="21154" y="13937"/>
                  </a:lnTo>
                  <a:lnTo>
                    <a:pt x="20999" y="14148"/>
                  </a:lnTo>
                  <a:lnTo>
                    <a:pt x="20832" y="14359"/>
                  </a:lnTo>
                  <a:lnTo>
                    <a:pt x="20655" y="14559"/>
                  </a:lnTo>
                  <a:lnTo>
                    <a:pt x="20477" y="14759"/>
                  </a:lnTo>
                  <a:lnTo>
                    <a:pt x="20277" y="14936"/>
                  </a:lnTo>
                  <a:lnTo>
                    <a:pt x="20077" y="15114"/>
                  </a:lnTo>
                  <a:lnTo>
                    <a:pt x="19877" y="15280"/>
                  </a:lnTo>
                  <a:lnTo>
                    <a:pt x="19655" y="15436"/>
                  </a:lnTo>
                  <a:lnTo>
                    <a:pt x="19433" y="15580"/>
                  </a:lnTo>
                  <a:lnTo>
                    <a:pt x="19200" y="15714"/>
                  </a:lnTo>
                  <a:lnTo>
                    <a:pt x="18956" y="15836"/>
                  </a:lnTo>
                  <a:lnTo>
                    <a:pt x="18711" y="15947"/>
                  </a:lnTo>
                  <a:lnTo>
                    <a:pt x="18467" y="16047"/>
                  </a:lnTo>
                  <a:lnTo>
                    <a:pt x="18201" y="16124"/>
                  </a:lnTo>
                  <a:lnTo>
                    <a:pt x="17945" y="16202"/>
                  </a:lnTo>
                  <a:lnTo>
                    <a:pt x="17679" y="16269"/>
                  </a:lnTo>
                  <a:lnTo>
                    <a:pt x="17401" y="16313"/>
                  </a:lnTo>
                  <a:lnTo>
                    <a:pt x="17124" y="16347"/>
                  </a:lnTo>
                  <a:lnTo>
                    <a:pt x="16846" y="16369"/>
                  </a:lnTo>
                  <a:lnTo>
                    <a:pt x="16557" y="16380"/>
                  </a:lnTo>
                  <a:lnTo>
                    <a:pt x="16280" y="16369"/>
                  </a:lnTo>
                  <a:lnTo>
                    <a:pt x="15991" y="16347"/>
                  </a:lnTo>
                  <a:lnTo>
                    <a:pt x="15713" y="16313"/>
                  </a:lnTo>
                  <a:lnTo>
                    <a:pt x="15447" y="16269"/>
                  </a:lnTo>
                  <a:lnTo>
                    <a:pt x="15180" y="16202"/>
                  </a:lnTo>
                  <a:lnTo>
                    <a:pt x="14914" y="16124"/>
                  </a:lnTo>
                  <a:lnTo>
                    <a:pt x="14658" y="16047"/>
                  </a:lnTo>
                  <a:lnTo>
                    <a:pt x="14403" y="15947"/>
                  </a:lnTo>
                  <a:lnTo>
                    <a:pt x="14159" y="15836"/>
                  </a:lnTo>
                  <a:lnTo>
                    <a:pt x="13925" y="15714"/>
                  </a:lnTo>
                  <a:lnTo>
                    <a:pt x="13692" y="15580"/>
                  </a:lnTo>
                  <a:lnTo>
                    <a:pt x="13459" y="15436"/>
                  </a:lnTo>
                  <a:lnTo>
                    <a:pt x="13248" y="15280"/>
                  </a:lnTo>
                  <a:lnTo>
                    <a:pt x="13037" y="15114"/>
                  </a:lnTo>
                  <a:lnTo>
                    <a:pt x="12837" y="14936"/>
                  </a:lnTo>
                  <a:lnTo>
                    <a:pt x="12648" y="14759"/>
                  </a:lnTo>
                  <a:lnTo>
                    <a:pt x="12460" y="14559"/>
                  </a:lnTo>
                  <a:lnTo>
                    <a:pt x="12282" y="14359"/>
                  </a:lnTo>
                  <a:lnTo>
                    <a:pt x="12127" y="14148"/>
                  </a:lnTo>
                  <a:lnTo>
                    <a:pt x="11971" y="13937"/>
                  </a:lnTo>
                  <a:lnTo>
                    <a:pt x="11827" y="13704"/>
                  </a:lnTo>
                  <a:lnTo>
                    <a:pt x="11693" y="13482"/>
                  </a:lnTo>
                  <a:lnTo>
                    <a:pt x="11571" y="13237"/>
                  </a:lnTo>
                  <a:lnTo>
                    <a:pt x="11460" y="12993"/>
                  </a:lnTo>
                  <a:lnTo>
                    <a:pt x="11360" y="12738"/>
                  </a:lnTo>
                  <a:lnTo>
                    <a:pt x="11271" y="12482"/>
                  </a:lnTo>
                  <a:lnTo>
                    <a:pt x="11194" y="12227"/>
                  </a:lnTo>
                  <a:lnTo>
                    <a:pt x="11127" y="11949"/>
                  </a:lnTo>
                  <a:lnTo>
                    <a:pt x="11083" y="11683"/>
                  </a:lnTo>
                  <a:lnTo>
                    <a:pt x="11049" y="11405"/>
                  </a:lnTo>
                  <a:lnTo>
                    <a:pt x="11027" y="11127"/>
                  </a:lnTo>
                  <a:lnTo>
                    <a:pt x="11016" y="10839"/>
                  </a:lnTo>
                  <a:lnTo>
                    <a:pt x="11016" y="7829"/>
                  </a:lnTo>
                  <a:lnTo>
                    <a:pt x="11016" y="7707"/>
                  </a:lnTo>
                  <a:lnTo>
                    <a:pt x="10994" y="7585"/>
                  </a:lnTo>
                  <a:lnTo>
                    <a:pt x="10961" y="7474"/>
                  </a:lnTo>
                  <a:lnTo>
                    <a:pt x="10927" y="7363"/>
                  </a:lnTo>
                  <a:lnTo>
                    <a:pt x="10872" y="7252"/>
                  </a:lnTo>
                  <a:lnTo>
                    <a:pt x="10816" y="7152"/>
                  </a:lnTo>
                  <a:lnTo>
                    <a:pt x="10738" y="7063"/>
                  </a:lnTo>
                  <a:lnTo>
                    <a:pt x="10661" y="6974"/>
                  </a:lnTo>
                  <a:lnTo>
                    <a:pt x="10583" y="6897"/>
                  </a:lnTo>
                  <a:lnTo>
                    <a:pt x="10483" y="6830"/>
                  </a:lnTo>
                  <a:lnTo>
                    <a:pt x="10383" y="6763"/>
                  </a:lnTo>
                  <a:lnTo>
                    <a:pt x="10283" y="6719"/>
                  </a:lnTo>
                  <a:lnTo>
                    <a:pt x="10172" y="6675"/>
                  </a:lnTo>
                  <a:lnTo>
                    <a:pt x="10061" y="6652"/>
                  </a:lnTo>
                  <a:lnTo>
                    <a:pt x="9939" y="6630"/>
                  </a:lnTo>
                  <a:lnTo>
                    <a:pt x="9817" y="6619"/>
                  </a:lnTo>
                  <a:lnTo>
                    <a:pt x="9695" y="6630"/>
                  </a:lnTo>
                  <a:lnTo>
                    <a:pt x="9573" y="6652"/>
                  </a:lnTo>
                  <a:lnTo>
                    <a:pt x="9450" y="6675"/>
                  </a:lnTo>
                  <a:lnTo>
                    <a:pt x="9339" y="6719"/>
                  </a:lnTo>
                  <a:lnTo>
                    <a:pt x="9239" y="6763"/>
                  </a:lnTo>
                  <a:lnTo>
                    <a:pt x="9139" y="6830"/>
                  </a:lnTo>
                  <a:lnTo>
                    <a:pt x="9051" y="6897"/>
                  </a:lnTo>
                  <a:lnTo>
                    <a:pt x="8962" y="6974"/>
                  </a:lnTo>
                  <a:lnTo>
                    <a:pt x="8884" y="7063"/>
                  </a:lnTo>
                  <a:lnTo>
                    <a:pt x="8817" y="7152"/>
                  </a:lnTo>
                  <a:lnTo>
                    <a:pt x="8751" y="7252"/>
                  </a:lnTo>
                  <a:lnTo>
                    <a:pt x="8706" y="7363"/>
                  </a:lnTo>
                  <a:lnTo>
                    <a:pt x="8662" y="7474"/>
                  </a:lnTo>
                  <a:lnTo>
                    <a:pt x="8629" y="7585"/>
                  </a:lnTo>
                  <a:lnTo>
                    <a:pt x="8618" y="7707"/>
                  </a:lnTo>
                  <a:lnTo>
                    <a:pt x="8606" y="7829"/>
                  </a:lnTo>
                  <a:lnTo>
                    <a:pt x="8606" y="17457"/>
                  </a:lnTo>
                  <a:lnTo>
                    <a:pt x="8595" y="17723"/>
                  </a:lnTo>
                  <a:lnTo>
                    <a:pt x="8584" y="17990"/>
                  </a:lnTo>
                  <a:lnTo>
                    <a:pt x="8551" y="18245"/>
                  </a:lnTo>
                  <a:lnTo>
                    <a:pt x="8518" y="18501"/>
                  </a:lnTo>
                  <a:lnTo>
                    <a:pt x="8462" y="18745"/>
                  </a:lnTo>
                  <a:lnTo>
                    <a:pt x="8407" y="18989"/>
                  </a:lnTo>
                  <a:lnTo>
                    <a:pt x="8329" y="19234"/>
                  </a:lnTo>
                  <a:lnTo>
                    <a:pt x="8251" y="19478"/>
                  </a:lnTo>
                  <a:lnTo>
                    <a:pt x="8162" y="19711"/>
                  </a:lnTo>
                  <a:lnTo>
                    <a:pt x="8062" y="19933"/>
                  </a:lnTo>
                  <a:lnTo>
                    <a:pt x="7951" y="20155"/>
                  </a:lnTo>
                  <a:lnTo>
                    <a:pt x="7829" y="20377"/>
                  </a:lnTo>
                  <a:lnTo>
                    <a:pt x="7707" y="20588"/>
                  </a:lnTo>
                  <a:lnTo>
                    <a:pt x="7574" y="20799"/>
                  </a:lnTo>
                  <a:lnTo>
                    <a:pt x="7429" y="20999"/>
                  </a:lnTo>
                  <a:lnTo>
                    <a:pt x="7274" y="21188"/>
                  </a:lnTo>
                  <a:lnTo>
                    <a:pt x="7118" y="21377"/>
                  </a:lnTo>
                  <a:lnTo>
                    <a:pt x="6952" y="21566"/>
                  </a:lnTo>
                  <a:lnTo>
                    <a:pt x="6774" y="21732"/>
                  </a:lnTo>
                  <a:lnTo>
                    <a:pt x="6597" y="21899"/>
                  </a:lnTo>
                  <a:lnTo>
                    <a:pt x="6408" y="22054"/>
                  </a:lnTo>
                  <a:lnTo>
                    <a:pt x="6208" y="22210"/>
                  </a:lnTo>
                  <a:lnTo>
                    <a:pt x="6008" y="22354"/>
                  </a:lnTo>
                  <a:lnTo>
                    <a:pt x="5797" y="22487"/>
                  </a:lnTo>
                  <a:lnTo>
                    <a:pt x="5586" y="22609"/>
                  </a:lnTo>
                  <a:lnTo>
                    <a:pt x="5364" y="22732"/>
                  </a:lnTo>
                  <a:lnTo>
                    <a:pt x="5142" y="22843"/>
                  </a:lnTo>
                  <a:lnTo>
                    <a:pt x="4920" y="22942"/>
                  </a:lnTo>
                  <a:lnTo>
                    <a:pt x="4687" y="23031"/>
                  </a:lnTo>
                  <a:lnTo>
                    <a:pt x="4442" y="23109"/>
                  </a:lnTo>
                  <a:lnTo>
                    <a:pt x="4198" y="23176"/>
                  </a:lnTo>
                  <a:lnTo>
                    <a:pt x="3954" y="23242"/>
                  </a:lnTo>
                  <a:lnTo>
                    <a:pt x="3954" y="33214"/>
                  </a:lnTo>
                  <a:lnTo>
                    <a:pt x="3943" y="33414"/>
                  </a:lnTo>
                  <a:lnTo>
                    <a:pt x="3909" y="33614"/>
                  </a:lnTo>
                  <a:lnTo>
                    <a:pt x="3865" y="33803"/>
                  </a:lnTo>
                  <a:lnTo>
                    <a:pt x="3798" y="33980"/>
                  </a:lnTo>
                  <a:lnTo>
                    <a:pt x="3709" y="34158"/>
                  </a:lnTo>
                  <a:lnTo>
                    <a:pt x="3621" y="34313"/>
                  </a:lnTo>
                  <a:lnTo>
                    <a:pt x="3498" y="34469"/>
                  </a:lnTo>
                  <a:lnTo>
                    <a:pt x="3376" y="34613"/>
                  </a:lnTo>
                  <a:lnTo>
                    <a:pt x="3232" y="34735"/>
                  </a:lnTo>
                  <a:lnTo>
                    <a:pt x="3076" y="34846"/>
                  </a:lnTo>
                  <a:lnTo>
                    <a:pt x="2921" y="34946"/>
                  </a:lnTo>
                  <a:lnTo>
                    <a:pt x="2743" y="35035"/>
                  </a:lnTo>
                  <a:lnTo>
                    <a:pt x="2566" y="35102"/>
                  </a:lnTo>
                  <a:lnTo>
                    <a:pt x="2377" y="35146"/>
                  </a:lnTo>
                  <a:lnTo>
                    <a:pt x="2177" y="35180"/>
                  </a:lnTo>
                  <a:lnTo>
                    <a:pt x="1977" y="35191"/>
                  </a:lnTo>
                  <a:lnTo>
                    <a:pt x="1777" y="35202"/>
                  </a:lnTo>
                  <a:lnTo>
                    <a:pt x="1577" y="35224"/>
                  </a:lnTo>
                  <a:lnTo>
                    <a:pt x="1389" y="35279"/>
                  </a:lnTo>
                  <a:lnTo>
                    <a:pt x="1211" y="35346"/>
                  </a:lnTo>
                  <a:lnTo>
                    <a:pt x="1033" y="35424"/>
                  </a:lnTo>
                  <a:lnTo>
                    <a:pt x="867" y="35524"/>
                  </a:lnTo>
                  <a:lnTo>
                    <a:pt x="722" y="35635"/>
                  </a:lnTo>
                  <a:lnTo>
                    <a:pt x="578" y="35768"/>
                  </a:lnTo>
                  <a:lnTo>
                    <a:pt x="445" y="35912"/>
                  </a:lnTo>
                  <a:lnTo>
                    <a:pt x="334" y="36057"/>
                  </a:lnTo>
                  <a:lnTo>
                    <a:pt x="234" y="36223"/>
                  </a:lnTo>
                  <a:lnTo>
                    <a:pt x="156" y="36401"/>
                  </a:lnTo>
                  <a:lnTo>
                    <a:pt x="89" y="36579"/>
                  </a:lnTo>
                  <a:lnTo>
                    <a:pt x="34" y="36767"/>
                  </a:lnTo>
                  <a:lnTo>
                    <a:pt x="12" y="36967"/>
                  </a:lnTo>
                  <a:lnTo>
                    <a:pt x="0" y="37167"/>
                  </a:lnTo>
                  <a:lnTo>
                    <a:pt x="0" y="38933"/>
                  </a:lnTo>
                  <a:lnTo>
                    <a:pt x="12" y="39133"/>
                  </a:lnTo>
                  <a:lnTo>
                    <a:pt x="34" y="39333"/>
                  </a:lnTo>
                  <a:lnTo>
                    <a:pt x="89" y="39521"/>
                  </a:lnTo>
                  <a:lnTo>
                    <a:pt x="156" y="39710"/>
                  </a:lnTo>
                  <a:lnTo>
                    <a:pt x="234" y="39877"/>
                  </a:lnTo>
                  <a:lnTo>
                    <a:pt x="334" y="40043"/>
                  </a:lnTo>
                  <a:lnTo>
                    <a:pt x="445" y="40188"/>
                  </a:lnTo>
                  <a:lnTo>
                    <a:pt x="578" y="40332"/>
                  </a:lnTo>
                  <a:lnTo>
                    <a:pt x="722" y="40465"/>
                  </a:lnTo>
                  <a:lnTo>
                    <a:pt x="867" y="40576"/>
                  </a:lnTo>
                  <a:lnTo>
                    <a:pt x="1033" y="40676"/>
                  </a:lnTo>
                  <a:lnTo>
                    <a:pt x="1211" y="40754"/>
                  </a:lnTo>
                  <a:lnTo>
                    <a:pt x="1389" y="40821"/>
                  </a:lnTo>
                  <a:lnTo>
                    <a:pt x="1577" y="40876"/>
                  </a:lnTo>
                  <a:lnTo>
                    <a:pt x="1777" y="40898"/>
                  </a:lnTo>
                  <a:lnTo>
                    <a:pt x="1977" y="40909"/>
                  </a:lnTo>
                  <a:lnTo>
                    <a:pt x="33947" y="40909"/>
                  </a:lnTo>
                  <a:lnTo>
                    <a:pt x="34147" y="40898"/>
                  </a:lnTo>
                  <a:lnTo>
                    <a:pt x="34335" y="40876"/>
                  </a:lnTo>
                  <a:lnTo>
                    <a:pt x="34535" y="40821"/>
                  </a:lnTo>
                  <a:lnTo>
                    <a:pt x="34713" y="40754"/>
                  </a:lnTo>
                  <a:lnTo>
                    <a:pt x="34879" y="40676"/>
                  </a:lnTo>
                  <a:lnTo>
                    <a:pt x="35046" y="40576"/>
                  </a:lnTo>
                  <a:lnTo>
                    <a:pt x="35202" y="40465"/>
                  </a:lnTo>
                  <a:lnTo>
                    <a:pt x="35335" y="40332"/>
                  </a:lnTo>
                  <a:lnTo>
                    <a:pt x="35468" y="40188"/>
                  </a:lnTo>
                  <a:lnTo>
                    <a:pt x="35579" y="40043"/>
                  </a:lnTo>
                  <a:lnTo>
                    <a:pt x="35679" y="39877"/>
                  </a:lnTo>
                  <a:lnTo>
                    <a:pt x="35768" y="39710"/>
                  </a:lnTo>
                  <a:lnTo>
                    <a:pt x="35834" y="39521"/>
                  </a:lnTo>
                  <a:lnTo>
                    <a:pt x="35879" y="39333"/>
                  </a:lnTo>
                  <a:lnTo>
                    <a:pt x="35912" y="39133"/>
                  </a:lnTo>
                  <a:lnTo>
                    <a:pt x="35923" y="38933"/>
                  </a:lnTo>
                  <a:lnTo>
                    <a:pt x="35923" y="37167"/>
                  </a:lnTo>
                  <a:lnTo>
                    <a:pt x="35912" y="36967"/>
                  </a:lnTo>
                  <a:lnTo>
                    <a:pt x="35879" y="36767"/>
                  </a:lnTo>
                  <a:lnTo>
                    <a:pt x="35834" y="36579"/>
                  </a:lnTo>
                  <a:lnTo>
                    <a:pt x="35768" y="36401"/>
                  </a:lnTo>
                  <a:lnTo>
                    <a:pt x="35679" y="36223"/>
                  </a:lnTo>
                  <a:lnTo>
                    <a:pt x="35579" y="36057"/>
                  </a:lnTo>
                  <a:lnTo>
                    <a:pt x="35468" y="35912"/>
                  </a:lnTo>
                  <a:lnTo>
                    <a:pt x="35335" y="35768"/>
                  </a:lnTo>
                  <a:lnTo>
                    <a:pt x="35202" y="35635"/>
                  </a:lnTo>
                  <a:lnTo>
                    <a:pt x="35046" y="35524"/>
                  </a:lnTo>
                  <a:lnTo>
                    <a:pt x="34879" y="35424"/>
                  </a:lnTo>
                  <a:lnTo>
                    <a:pt x="34713" y="35346"/>
                  </a:lnTo>
                  <a:lnTo>
                    <a:pt x="34524" y="35279"/>
                  </a:lnTo>
                  <a:lnTo>
                    <a:pt x="34335" y="35224"/>
                  </a:lnTo>
                  <a:lnTo>
                    <a:pt x="34147" y="35202"/>
                  </a:lnTo>
                  <a:lnTo>
                    <a:pt x="33947" y="35191"/>
                  </a:lnTo>
                  <a:lnTo>
                    <a:pt x="33736" y="35180"/>
                  </a:lnTo>
                  <a:lnTo>
                    <a:pt x="33547" y="35146"/>
                  </a:lnTo>
                  <a:lnTo>
                    <a:pt x="33358" y="35102"/>
                  </a:lnTo>
                  <a:lnTo>
                    <a:pt x="33169" y="35035"/>
                  </a:lnTo>
                  <a:lnTo>
                    <a:pt x="33003" y="34946"/>
                  </a:lnTo>
                  <a:lnTo>
                    <a:pt x="32836" y="34846"/>
                  </a:lnTo>
                  <a:lnTo>
                    <a:pt x="32681" y="34735"/>
                  </a:lnTo>
                  <a:lnTo>
                    <a:pt x="32548" y="34613"/>
                  </a:lnTo>
                  <a:lnTo>
                    <a:pt x="32414" y="34469"/>
                  </a:lnTo>
                  <a:lnTo>
                    <a:pt x="32303" y="34313"/>
                  </a:lnTo>
                  <a:lnTo>
                    <a:pt x="32203" y="34158"/>
                  </a:lnTo>
                  <a:lnTo>
                    <a:pt x="32114" y="33980"/>
                  </a:lnTo>
                  <a:lnTo>
                    <a:pt x="32048" y="33803"/>
                  </a:lnTo>
                  <a:lnTo>
                    <a:pt x="32003" y="33614"/>
                  </a:lnTo>
                  <a:lnTo>
                    <a:pt x="31970" y="33414"/>
                  </a:lnTo>
                  <a:lnTo>
                    <a:pt x="31959" y="33214"/>
                  </a:lnTo>
                  <a:lnTo>
                    <a:pt x="3195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75459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3E12762-4B91-EE96-54D4-853A1D27F6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0070" y="701895"/>
            <a:ext cx="3547441" cy="3396809"/>
          </a:xfrm>
          <a:prstGeom prst="rect">
            <a:avLst/>
          </a:prstGeom>
        </p:spPr>
      </p:pic>
      <p:sp>
        <p:nvSpPr>
          <p:cNvPr id="137" name="Google Shape;137;p14"/>
          <p:cNvSpPr txBox="1">
            <a:spLocks noGrp="1"/>
          </p:cNvSpPr>
          <p:nvPr>
            <p:ph type="body" idx="1"/>
          </p:nvPr>
        </p:nvSpPr>
        <p:spPr>
          <a:xfrm>
            <a:off x="819150" y="2743200"/>
            <a:ext cx="7505700" cy="5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2000" i="1" dirty="0">
                <a:solidFill>
                  <a:srgbClr val="002060"/>
                </a:solidFill>
              </a:rPr>
              <a:t>Soluciones basada en datos.</a:t>
            </a:r>
            <a:endParaRPr sz="2000" i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42;p15">
            <a:extLst>
              <a:ext uri="{FF2B5EF4-FFF2-40B4-BE49-F238E27FC236}">
                <a16:creationId xmlns:a16="http://schemas.microsoft.com/office/drawing/2014/main" id="{ABFF33BA-B5C4-E3C2-6BD2-B2B656F2698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03725" y="21468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500" b="1" dirty="0">
                <a:latin typeface="Arial"/>
                <a:ea typeface="Arial"/>
                <a:cs typeface="Arial"/>
                <a:sym typeface="Arial"/>
              </a:rPr>
              <a:t>Indice</a:t>
            </a:r>
            <a:endParaRPr sz="4500" b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298;p34">
            <a:extLst>
              <a:ext uri="{FF2B5EF4-FFF2-40B4-BE49-F238E27FC236}">
                <a16:creationId xmlns:a16="http://schemas.microsoft.com/office/drawing/2014/main" id="{86F240FA-177B-43B6-C7A7-64C629E3CDD0}"/>
              </a:ext>
            </a:extLst>
          </p:cNvPr>
          <p:cNvSpPr/>
          <p:nvPr/>
        </p:nvSpPr>
        <p:spPr>
          <a:xfrm>
            <a:off x="445053" y="1461217"/>
            <a:ext cx="597569" cy="597569"/>
          </a:xfrm>
          <a:custGeom>
            <a:avLst/>
            <a:gdLst/>
            <a:ahLst/>
            <a:cxnLst/>
            <a:rect l="l" t="t" r="r" b="b"/>
            <a:pathLst>
              <a:path w="18658" h="18658" extrusionOk="0">
                <a:moveTo>
                  <a:pt x="18657" y="9323"/>
                </a:moveTo>
                <a:cubicBezTo>
                  <a:pt x="18657" y="14479"/>
                  <a:pt x="14478" y="18658"/>
                  <a:pt x="9323" y="18658"/>
                </a:cubicBezTo>
                <a:cubicBezTo>
                  <a:pt x="4179" y="18658"/>
                  <a:pt x="0" y="14479"/>
                  <a:pt x="0" y="9323"/>
                </a:cubicBezTo>
                <a:cubicBezTo>
                  <a:pt x="0" y="4180"/>
                  <a:pt x="4179" y="1"/>
                  <a:pt x="9323" y="1"/>
                </a:cubicBezTo>
                <a:cubicBezTo>
                  <a:pt x="14478" y="1"/>
                  <a:pt x="18657" y="4180"/>
                  <a:pt x="18657" y="9323"/>
                </a:cubicBezTo>
                <a:close/>
              </a:path>
            </a:pathLst>
          </a:custGeom>
          <a:noFill/>
          <a:ln w="19050" cap="flat" cmpd="sng">
            <a:solidFill>
              <a:srgbClr val="20353E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299;p34">
            <a:extLst>
              <a:ext uri="{FF2B5EF4-FFF2-40B4-BE49-F238E27FC236}">
                <a16:creationId xmlns:a16="http://schemas.microsoft.com/office/drawing/2014/main" id="{686C3BB9-A284-F5AF-2D9E-8C7C64889FC0}"/>
              </a:ext>
            </a:extLst>
          </p:cNvPr>
          <p:cNvSpPr/>
          <p:nvPr/>
        </p:nvSpPr>
        <p:spPr>
          <a:xfrm>
            <a:off x="445053" y="2541280"/>
            <a:ext cx="597569" cy="597569"/>
          </a:xfrm>
          <a:custGeom>
            <a:avLst/>
            <a:gdLst/>
            <a:ahLst/>
            <a:cxnLst/>
            <a:rect l="l" t="t" r="r" b="b"/>
            <a:pathLst>
              <a:path w="18658" h="18658" extrusionOk="0">
                <a:moveTo>
                  <a:pt x="18657" y="9323"/>
                </a:moveTo>
                <a:cubicBezTo>
                  <a:pt x="18657" y="14479"/>
                  <a:pt x="14478" y="18658"/>
                  <a:pt x="9323" y="18658"/>
                </a:cubicBezTo>
                <a:cubicBezTo>
                  <a:pt x="4179" y="18658"/>
                  <a:pt x="0" y="14479"/>
                  <a:pt x="0" y="9323"/>
                </a:cubicBezTo>
                <a:cubicBezTo>
                  <a:pt x="0" y="4180"/>
                  <a:pt x="4179" y="1"/>
                  <a:pt x="9323" y="1"/>
                </a:cubicBezTo>
                <a:cubicBezTo>
                  <a:pt x="14478" y="1"/>
                  <a:pt x="18657" y="4180"/>
                  <a:pt x="18657" y="9323"/>
                </a:cubicBezTo>
                <a:close/>
              </a:path>
            </a:pathLst>
          </a:custGeom>
          <a:noFill/>
          <a:ln w="19050" cap="flat" cmpd="sng">
            <a:solidFill>
              <a:srgbClr val="20353E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300;p34">
            <a:extLst>
              <a:ext uri="{FF2B5EF4-FFF2-40B4-BE49-F238E27FC236}">
                <a16:creationId xmlns:a16="http://schemas.microsoft.com/office/drawing/2014/main" id="{907E537E-756B-520E-0A6C-20DE026E5923}"/>
              </a:ext>
            </a:extLst>
          </p:cNvPr>
          <p:cNvSpPr/>
          <p:nvPr/>
        </p:nvSpPr>
        <p:spPr>
          <a:xfrm>
            <a:off x="445053" y="3621355"/>
            <a:ext cx="597569" cy="597569"/>
          </a:xfrm>
          <a:custGeom>
            <a:avLst/>
            <a:gdLst/>
            <a:ahLst/>
            <a:cxnLst/>
            <a:rect l="l" t="t" r="r" b="b"/>
            <a:pathLst>
              <a:path w="18658" h="18658" extrusionOk="0">
                <a:moveTo>
                  <a:pt x="18657" y="9323"/>
                </a:moveTo>
                <a:cubicBezTo>
                  <a:pt x="18657" y="14479"/>
                  <a:pt x="14478" y="18658"/>
                  <a:pt x="9323" y="18658"/>
                </a:cubicBezTo>
                <a:cubicBezTo>
                  <a:pt x="4179" y="18658"/>
                  <a:pt x="0" y="14479"/>
                  <a:pt x="0" y="9323"/>
                </a:cubicBezTo>
                <a:cubicBezTo>
                  <a:pt x="0" y="4180"/>
                  <a:pt x="4179" y="1"/>
                  <a:pt x="9323" y="1"/>
                </a:cubicBezTo>
                <a:cubicBezTo>
                  <a:pt x="14478" y="1"/>
                  <a:pt x="18657" y="4180"/>
                  <a:pt x="18657" y="9323"/>
                </a:cubicBezTo>
                <a:close/>
              </a:path>
            </a:pathLst>
          </a:custGeom>
          <a:noFill/>
          <a:ln w="19050" cap="flat" cmpd="sng">
            <a:solidFill>
              <a:srgbClr val="20353E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301;p34">
            <a:extLst>
              <a:ext uri="{FF2B5EF4-FFF2-40B4-BE49-F238E27FC236}">
                <a16:creationId xmlns:a16="http://schemas.microsoft.com/office/drawing/2014/main" id="{459863B8-F2B4-9FC9-9091-9E16C09185DD}"/>
              </a:ext>
            </a:extLst>
          </p:cNvPr>
          <p:cNvSpPr/>
          <p:nvPr/>
        </p:nvSpPr>
        <p:spPr>
          <a:xfrm>
            <a:off x="3401970" y="3621355"/>
            <a:ext cx="597569" cy="597569"/>
          </a:xfrm>
          <a:custGeom>
            <a:avLst/>
            <a:gdLst/>
            <a:ahLst/>
            <a:cxnLst/>
            <a:rect l="l" t="t" r="r" b="b"/>
            <a:pathLst>
              <a:path w="18658" h="18658" extrusionOk="0">
                <a:moveTo>
                  <a:pt x="18657" y="9323"/>
                </a:moveTo>
                <a:cubicBezTo>
                  <a:pt x="18657" y="14479"/>
                  <a:pt x="14478" y="18658"/>
                  <a:pt x="9323" y="18658"/>
                </a:cubicBezTo>
                <a:cubicBezTo>
                  <a:pt x="4179" y="18658"/>
                  <a:pt x="0" y="14479"/>
                  <a:pt x="0" y="9323"/>
                </a:cubicBezTo>
                <a:cubicBezTo>
                  <a:pt x="0" y="4180"/>
                  <a:pt x="4179" y="1"/>
                  <a:pt x="9323" y="1"/>
                </a:cubicBezTo>
                <a:cubicBezTo>
                  <a:pt x="14478" y="1"/>
                  <a:pt x="18657" y="4180"/>
                  <a:pt x="18657" y="9323"/>
                </a:cubicBezTo>
                <a:close/>
              </a:path>
            </a:pathLst>
          </a:custGeom>
          <a:noFill/>
          <a:ln w="19050" cap="flat" cmpd="sng">
            <a:solidFill>
              <a:srgbClr val="20353E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302;p34">
            <a:extLst>
              <a:ext uri="{FF2B5EF4-FFF2-40B4-BE49-F238E27FC236}">
                <a16:creationId xmlns:a16="http://schemas.microsoft.com/office/drawing/2014/main" id="{69E73F0A-44EA-1FE1-E14A-66740E72A189}"/>
              </a:ext>
            </a:extLst>
          </p:cNvPr>
          <p:cNvSpPr/>
          <p:nvPr/>
        </p:nvSpPr>
        <p:spPr>
          <a:xfrm>
            <a:off x="3401970" y="2541280"/>
            <a:ext cx="597569" cy="597569"/>
          </a:xfrm>
          <a:custGeom>
            <a:avLst/>
            <a:gdLst/>
            <a:ahLst/>
            <a:cxnLst/>
            <a:rect l="l" t="t" r="r" b="b"/>
            <a:pathLst>
              <a:path w="18658" h="18658" extrusionOk="0">
                <a:moveTo>
                  <a:pt x="18657" y="9323"/>
                </a:moveTo>
                <a:cubicBezTo>
                  <a:pt x="18657" y="14479"/>
                  <a:pt x="14478" y="18658"/>
                  <a:pt x="9323" y="18658"/>
                </a:cubicBezTo>
                <a:cubicBezTo>
                  <a:pt x="4179" y="18658"/>
                  <a:pt x="0" y="14479"/>
                  <a:pt x="0" y="9323"/>
                </a:cubicBezTo>
                <a:cubicBezTo>
                  <a:pt x="0" y="4180"/>
                  <a:pt x="4179" y="1"/>
                  <a:pt x="9323" y="1"/>
                </a:cubicBezTo>
                <a:cubicBezTo>
                  <a:pt x="14478" y="1"/>
                  <a:pt x="18657" y="4180"/>
                  <a:pt x="18657" y="9323"/>
                </a:cubicBezTo>
                <a:close/>
              </a:path>
            </a:pathLst>
          </a:custGeom>
          <a:noFill/>
          <a:ln w="19050" cap="flat" cmpd="sng">
            <a:solidFill>
              <a:srgbClr val="20353E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303;p34">
            <a:extLst>
              <a:ext uri="{FF2B5EF4-FFF2-40B4-BE49-F238E27FC236}">
                <a16:creationId xmlns:a16="http://schemas.microsoft.com/office/drawing/2014/main" id="{0275B34B-B895-9737-E479-D96583A6ACE7}"/>
              </a:ext>
            </a:extLst>
          </p:cNvPr>
          <p:cNvSpPr/>
          <p:nvPr/>
        </p:nvSpPr>
        <p:spPr>
          <a:xfrm>
            <a:off x="3401970" y="1480717"/>
            <a:ext cx="597569" cy="597569"/>
          </a:xfrm>
          <a:custGeom>
            <a:avLst/>
            <a:gdLst/>
            <a:ahLst/>
            <a:cxnLst/>
            <a:rect l="l" t="t" r="r" b="b"/>
            <a:pathLst>
              <a:path w="18658" h="18658" extrusionOk="0">
                <a:moveTo>
                  <a:pt x="18657" y="9323"/>
                </a:moveTo>
                <a:cubicBezTo>
                  <a:pt x="18657" y="14479"/>
                  <a:pt x="14478" y="18658"/>
                  <a:pt x="9323" y="18658"/>
                </a:cubicBezTo>
                <a:cubicBezTo>
                  <a:pt x="4179" y="18658"/>
                  <a:pt x="0" y="14479"/>
                  <a:pt x="0" y="9323"/>
                </a:cubicBezTo>
                <a:cubicBezTo>
                  <a:pt x="0" y="4180"/>
                  <a:pt x="4179" y="1"/>
                  <a:pt x="9323" y="1"/>
                </a:cubicBezTo>
                <a:cubicBezTo>
                  <a:pt x="14478" y="1"/>
                  <a:pt x="18657" y="4180"/>
                  <a:pt x="18657" y="9323"/>
                </a:cubicBezTo>
                <a:close/>
              </a:path>
            </a:pathLst>
          </a:custGeom>
          <a:noFill/>
          <a:ln w="19050" cap="flat" cmpd="sng">
            <a:solidFill>
              <a:srgbClr val="20353E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305;p34">
            <a:extLst>
              <a:ext uri="{FF2B5EF4-FFF2-40B4-BE49-F238E27FC236}">
                <a16:creationId xmlns:a16="http://schemas.microsoft.com/office/drawing/2014/main" id="{364D82D3-8525-866C-B811-74CB922CEE85}"/>
              </a:ext>
            </a:extLst>
          </p:cNvPr>
          <p:cNvSpPr txBox="1">
            <a:spLocks/>
          </p:cNvSpPr>
          <p:nvPr/>
        </p:nvSpPr>
        <p:spPr>
          <a:xfrm>
            <a:off x="451331" y="1566925"/>
            <a:ext cx="585000" cy="3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/>
              <a:t>01</a:t>
            </a:r>
          </a:p>
        </p:txBody>
      </p:sp>
      <p:sp>
        <p:nvSpPr>
          <p:cNvPr id="19" name="Google Shape;307;p34">
            <a:extLst>
              <a:ext uri="{FF2B5EF4-FFF2-40B4-BE49-F238E27FC236}">
                <a16:creationId xmlns:a16="http://schemas.microsoft.com/office/drawing/2014/main" id="{F0024326-63FC-DD25-D453-43F2B7BC53C5}"/>
              </a:ext>
            </a:extLst>
          </p:cNvPr>
          <p:cNvSpPr txBox="1">
            <a:spLocks/>
          </p:cNvSpPr>
          <p:nvPr/>
        </p:nvSpPr>
        <p:spPr>
          <a:xfrm>
            <a:off x="1166716" y="1663450"/>
            <a:ext cx="187068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200" dirty="0"/>
              <a:t>Descripción del </a:t>
            </a:r>
            <a:r>
              <a:rPr lang="es-PY" sz="1200" dirty="0"/>
              <a:t>contexto</a:t>
            </a:r>
            <a:r>
              <a:rPr lang="en-US" sz="1200" dirty="0"/>
              <a:t> y </a:t>
            </a:r>
            <a:r>
              <a:rPr lang="en-US" sz="1200" dirty="0" err="1"/>
              <a:t>problemática</a:t>
            </a:r>
            <a:r>
              <a:rPr lang="en-US" sz="1200" dirty="0"/>
              <a:t>.</a:t>
            </a:r>
          </a:p>
        </p:txBody>
      </p:sp>
      <p:sp>
        <p:nvSpPr>
          <p:cNvPr id="20" name="Google Shape;308;p34">
            <a:extLst>
              <a:ext uri="{FF2B5EF4-FFF2-40B4-BE49-F238E27FC236}">
                <a16:creationId xmlns:a16="http://schemas.microsoft.com/office/drawing/2014/main" id="{9FAEC1F7-48A6-9DAA-12AD-0E1C7E6565E7}"/>
              </a:ext>
            </a:extLst>
          </p:cNvPr>
          <p:cNvSpPr txBox="1">
            <a:spLocks/>
          </p:cNvSpPr>
          <p:nvPr/>
        </p:nvSpPr>
        <p:spPr>
          <a:xfrm>
            <a:off x="451331" y="2644725"/>
            <a:ext cx="585000" cy="3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/>
              <a:t>02</a:t>
            </a:r>
          </a:p>
        </p:txBody>
      </p:sp>
      <p:sp>
        <p:nvSpPr>
          <p:cNvPr id="21" name="Google Shape;309;p34">
            <a:extLst>
              <a:ext uri="{FF2B5EF4-FFF2-40B4-BE49-F238E27FC236}">
                <a16:creationId xmlns:a16="http://schemas.microsoft.com/office/drawing/2014/main" id="{FFC6AC98-4E26-BE63-6B0D-387E80002B52}"/>
              </a:ext>
            </a:extLst>
          </p:cNvPr>
          <p:cNvSpPr txBox="1">
            <a:spLocks/>
          </p:cNvSpPr>
          <p:nvPr/>
        </p:nvSpPr>
        <p:spPr>
          <a:xfrm>
            <a:off x="1166728" y="2407575"/>
            <a:ext cx="2830800" cy="2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PY" dirty="0"/>
              <a:t>Objetivos</a:t>
            </a:r>
          </a:p>
        </p:txBody>
      </p:sp>
      <p:sp>
        <p:nvSpPr>
          <p:cNvPr id="22" name="Google Shape;310;p34">
            <a:extLst>
              <a:ext uri="{FF2B5EF4-FFF2-40B4-BE49-F238E27FC236}">
                <a16:creationId xmlns:a16="http://schemas.microsoft.com/office/drawing/2014/main" id="{95ECCB70-1D80-23A7-C6C1-249EABFAF5EC}"/>
              </a:ext>
            </a:extLst>
          </p:cNvPr>
          <p:cNvSpPr txBox="1">
            <a:spLocks/>
          </p:cNvSpPr>
          <p:nvPr/>
        </p:nvSpPr>
        <p:spPr>
          <a:xfrm>
            <a:off x="1166716" y="2695274"/>
            <a:ext cx="1820376" cy="7427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1200" dirty="0"/>
              <a:t>Descripción del </a:t>
            </a:r>
            <a:r>
              <a:rPr lang="en-US" sz="1200" dirty="0" err="1"/>
              <a:t>negocio</a:t>
            </a:r>
            <a:r>
              <a:rPr lang="en-US" sz="1200" dirty="0"/>
              <a:t> a </a:t>
            </a:r>
            <a:r>
              <a:rPr lang="en-US" sz="1200" dirty="0" err="1"/>
              <a:t>ofrecer</a:t>
            </a:r>
            <a:r>
              <a:rPr lang="en-US" sz="1200" dirty="0"/>
              <a:t>.</a:t>
            </a:r>
          </a:p>
        </p:txBody>
      </p:sp>
      <p:sp>
        <p:nvSpPr>
          <p:cNvPr id="23" name="Google Shape;311;p34">
            <a:extLst>
              <a:ext uri="{FF2B5EF4-FFF2-40B4-BE49-F238E27FC236}">
                <a16:creationId xmlns:a16="http://schemas.microsoft.com/office/drawing/2014/main" id="{EA8C1102-A994-96BC-1720-A763508FBB6A}"/>
              </a:ext>
            </a:extLst>
          </p:cNvPr>
          <p:cNvSpPr txBox="1">
            <a:spLocks/>
          </p:cNvSpPr>
          <p:nvPr/>
        </p:nvSpPr>
        <p:spPr>
          <a:xfrm>
            <a:off x="451331" y="3727100"/>
            <a:ext cx="585000" cy="3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/>
              <a:t>03</a:t>
            </a:r>
          </a:p>
        </p:txBody>
      </p:sp>
      <p:sp>
        <p:nvSpPr>
          <p:cNvPr id="24" name="Google Shape;312;p34">
            <a:extLst>
              <a:ext uri="{FF2B5EF4-FFF2-40B4-BE49-F238E27FC236}">
                <a16:creationId xmlns:a16="http://schemas.microsoft.com/office/drawing/2014/main" id="{395E6EB3-5C00-43DB-1530-F92A96EE23ED}"/>
              </a:ext>
            </a:extLst>
          </p:cNvPr>
          <p:cNvSpPr txBox="1">
            <a:spLocks/>
          </p:cNvSpPr>
          <p:nvPr/>
        </p:nvSpPr>
        <p:spPr>
          <a:xfrm>
            <a:off x="1166728" y="3439400"/>
            <a:ext cx="1693416" cy="2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PY" dirty="0"/>
              <a:t>EDA</a:t>
            </a:r>
          </a:p>
        </p:txBody>
      </p:sp>
      <p:sp>
        <p:nvSpPr>
          <p:cNvPr id="25" name="Google Shape;313;p34">
            <a:extLst>
              <a:ext uri="{FF2B5EF4-FFF2-40B4-BE49-F238E27FC236}">
                <a16:creationId xmlns:a16="http://schemas.microsoft.com/office/drawing/2014/main" id="{E9829198-1DBC-5CD4-27D7-BCB9B0C6E0A7}"/>
              </a:ext>
            </a:extLst>
          </p:cNvPr>
          <p:cNvSpPr txBox="1">
            <a:spLocks/>
          </p:cNvSpPr>
          <p:nvPr/>
        </p:nvSpPr>
        <p:spPr>
          <a:xfrm>
            <a:off x="1643792" y="3727100"/>
            <a:ext cx="2830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endParaRPr lang="en-US" sz="1200" dirty="0"/>
          </a:p>
        </p:txBody>
      </p:sp>
      <p:sp>
        <p:nvSpPr>
          <p:cNvPr id="26" name="Google Shape;314;p34">
            <a:extLst>
              <a:ext uri="{FF2B5EF4-FFF2-40B4-BE49-F238E27FC236}">
                <a16:creationId xmlns:a16="http://schemas.microsoft.com/office/drawing/2014/main" id="{2F678C97-C8ED-4B18-35F5-E9E0F39A7B32}"/>
              </a:ext>
            </a:extLst>
          </p:cNvPr>
          <p:cNvSpPr txBox="1">
            <a:spLocks/>
          </p:cNvSpPr>
          <p:nvPr/>
        </p:nvSpPr>
        <p:spPr>
          <a:xfrm>
            <a:off x="3408247" y="1586450"/>
            <a:ext cx="585000" cy="3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dirty="0"/>
              <a:t>04</a:t>
            </a:r>
          </a:p>
        </p:txBody>
      </p:sp>
      <p:sp>
        <p:nvSpPr>
          <p:cNvPr id="27" name="Google Shape;315;p34">
            <a:extLst>
              <a:ext uri="{FF2B5EF4-FFF2-40B4-BE49-F238E27FC236}">
                <a16:creationId xmlns:a16="http://schemas.microsoft.com/office/drawing/2014/main" id="{10722509-6D8A-BEAF-B5D6-37385886F116}"/>
              </a:ext>
            </a:extLst>
          </p:cNvPr>
          <p:cNvSpPr txBox="1">
            <a:spLocks/>
          </p:cNvSpPr>
          <p:nvPr/>
        </p:nvSpPr>
        <p:spPr>
          <a:xfrm>
            <a:off x="4069932" y="1375750"/>
            <a:ext cx="1442899" cy="2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PY" dirty="0"/>
              <a:t>ETL</a:t>
            </a:r>
          </a:p>
        </p:txBody>
      </p:sp>
      <p:sp>
        <p:nvSpPr>
          <p:cNvPr id="28" name="Google Shape;316;p34">
            <a:extLst>
              <a:ext uri="{FF2B5EF4-FFF2-40B4-BE49-F238E27FC236}">
                <a16:creationId xmlns:a16="http://schemas.microsoft.com/office/drawing/2014/main" id="{E591DBD1-B8FF-C9F2-F00F-2E6875961782}"/>
              </a:ext>
            </a:extLst>
          </p:cNvPr>
          <p:cNvSpPr txBox="1">
            <a:spLocks/>
          </p:cNvSpPr>
          <p:nvPr/>
        </p:nvSpPr>
        <p:spPr>
          <a:xfrm>
            <a:off x="4069920" y="1663450"/>
            <a:ext cx="169342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1200" dirty="0"/>
              <a:t>Descripción de </a:t>
            </a:r>
            <a:r>
              <a:rPr lang="en-US" sz="1200" dirty="0" err="1"/>
              <a:t>limpieza</a:t>
            </a:r>
            <a:endParaRPr lang="en-US" sz="1200" dirty="0"/>
          </a:p>
        </p:txBody>
      </p:sp>
      <p:sp>
        <p:nvSpPr>
          <p:cNvPr id="29" name="Google Shape;317;p34">
            <a:extLst>
              <a:ext uri="{FF2B5EF4-FFF2-40B4-BE49-F238E27FC236}">
                <a16:creationId xmlns:a16="http://schemas.microsoft.com/office/drawing/2014/main" id="{B413C6C6-0A9E-93D9-B532-D2005BC1B2D4}"/>
              </a:ext>
            </a:extLst>
          </p:cNvPr>
          <p:cNvSpPr txBox="1">
            <a:spLocks/>
          </p:cNvSpPr>
          <p:nvPr/>
        </p:nvSpPr>
        <p:spPr>
          <a:xfrm>
            <a:off x="3408247" y="2644725"/>
            <a:ext cx="585000" cy="3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/>
              <a:t>05</a:t>
            </a:r>
          </a:p>
        </p:txBody>
      </p:sp>
      <p:sp>
        <p:nvSpPr>
          <p:cNvPr id="30" name="Google Shape;318;p34">
            <a:extLst>
              <a:ext uri="{FF2B5EF4-FFF2-40B4-BE49-F238E27FC236}">
                <a16:creationId xmlns:a16="http://schemas.microsoft.com/office/drawing/2014/main" id="{C1C10506-D8F3-660A-35F9-A7112A1F8A0A}"/>
              </a:ext>
            </a:extLst>
          </p:cNvPr>
          <p:cNvSpPr txBox="1">
            <a:spLocks/>
          </p:cNvSpPr>
          <p:nvPr/>
        </p:nvSpPr>
        <p:spPr>
          <a:xfrm>
            <a:off x="4069932" y="2407575"/>
            <a:ext cx="1693416" cy="2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PY" dirty="0" err="1"/>
              <a:t>Datalake</a:t>
            </a:r>
            <a:endParaRPr lang="es-PY" dirty="0"/>
          </a:p>
        </p:txBody>
      </p:sp>
      <p:sp>
        <p:nvSpPr>
          <p:cNvPr id="31" name="Google Shape;319;p34">
            <a:extLst>
              <a:ext uri="{FF2B5EF4-FFF2-40B4-BE49-F238E27FC236}">
                <a16:creationId xmlns:a16="http://schemas.microsoft.com/office/drawing/2014/main" id="{160C8EFF-65BE-D774-008B-0FFC78794CDF}"/>
              </a:ext>
            </a:extLst>
          </p:cNvPr>
          <p:cNvSpPr txBox="1">
            <a:spLocks/>
          </p:cNvSpPr>
          <p:nvPr/>
        </p:nvSpPr>
        <p:spPr>
          <a:xfrm>
            <a:off x="4063628" y="2693812"/>
            <a:ext cx="199822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1200" dirty="0"/>
              <a:t>Descripción de base de 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sz="1200" dirty="0"/>
              <a:t>datos</a:t>
            </a:r>
          </a:p>
        </p:txBody>
      </p:sp>
      <p:sp>
        <p:nvSpPr>
          <p:cNvPr id="32" name="Google Shape;320;p34">
            <a:extLst>
              <a:ext uri="{FF2B5EF4-FFF2-40B4-BE49-F238E27FC236}">
                <a16:creationId xmlns:a16="http://schemas.microsoft.com/office/drawing/2014/main" id="{C6FC0903-0972-EEF9-0359-8FBD4820ECFE}"/>
              </a:ext>
            </a:extLst>
          </p:cNvPr>
          <p:cNvSpPr txBox="1">
            <a:spLocks/>
          </p:cNvSpPr>
          <p:nvPr/>
        </p:nvSpPr>
        <p:spPr>
          <a:xfrm>
            <a:off x="3408247" y="3727100"/>
            <a:ext cx="585000" cy="3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/>
              <a:t>06</a:t>
            </a:r>
          </a:p>
        </p:txBody>
      </p:sp>
      <p:sp>
        <p:nvSpPr>
          <p:cNvPr id="33" name="Google Shape;321;p34">
            <a:extLst>
              <a:ext uri="{FF2B5EF4-FFF2-40B4-BE49-F238E27FC236}">
                <a16:creationId xmlns:a16="http://schemas.microsoft.com/office/drawing/2014/main" id="{D8243EB8-BAA7-A737-61BB-80DB22B6D53E}"/>
              </a:ext>
            </a:extLst>
          </p:cNvPr>
          <p:cNvSpPr txBox="1">
            <a:spLocks/>
          </p:cNvSpPr>
          <p:nvPr/>
        </p:nvSpPr>
        <p:spPr>
          <a:xfrm>
            <a:off x="4069932" y="3439400"/>
            <a:ext cx="1693416" cy="2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PY" dirty="0" err="1"/>
              <a:t>Datawarehouse</a:t>
            </a:r>
            <a:endParaRPr lang="es-PY" dirty="0"/>
          </a:p>
        </p:txBody>
      </p:sp>
      <p:sp>
        <p:nvSpPr>
          <p:cNvPr id="34" name="Google Shape;322;p34">
            <a:extLst>
              <a:ext uri="{FF2B5EF4-FFF2-40B4-BE49-F238E27FC236}">
                <a16:creationId xmlns:a16="http://schemas.microsoft.com/office/drawing/2014/main" id="{7362034C-7323-9CB1-59EE-A7E32B9D7A5E}"/>
              </a:ext>
            </a:extLst>
          </p:cNvPr>
          <p:cNvSpPr txBox="1">
            <a:spLocks/>
          </p:cNvSpPr>
          <p:nvPr/>
        </p:nvSpPr>
        <p:spPr>
          <a:xfrm>
            <a:off x="4069920" y="3727100"/>
            <a:ext cx="185908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1200" dirty="0"/>
              <a:t>Descripción dataset</a:t>
            </a:r>
          </a:p>
        </p:txBody>
      </p:sp>
      <p:cxnSp>
        <p:nvCxnSpPr>
          <p:cNvPr id="35" name="Google Shape;323;p34">
            <a:extLst>
              <a:ext uri="{FF2B5EF4-FFF2-40B4-BE49-F238E27FC236}">
                <a16:creationId xmlns:a16="http://schemas.microsoft.com/office/drawing/2014/main" id="{0541495D-3109-E06C-107D-FEB713FD0F5A}"/>
              </a:ext>
            </a:extLst>
          </p:cNvPr>
          <p:cNvCxnSpPr/>
          <p:nvPr/>
        </p:nvCxnSpPr>
        <p:spPr>
          <a:xfrm>
            <a:off x="743828" y="2092350"/>
            <a:ext cx="0" cy="415200"/>
          </a:xfrm>
          <a:prstGeom prst="straightConnector1">
            <a:avLst/>
          </a:prstGeom>
          <a:noFill/>
          <a:ln w="19050" cap="flat" cmpd="sng">
            <a:solidFill>
              <a:srgbClr val="20353E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36" name="Google Shape;324;p34">
            <a:extLst>
              <a:ext uri="{FF2B5EF4-FFF2-40B4-BE49-F238E27FC236}">
                <a16:creationId xmlns:a16="http://schemas.microsoft.com/office/drawing/2014/main" id="{23ADCD5A-4DBE-6D3F-17CA-53A3A3DAC79D}"/>
              </a:ext>
            </a:extLst>
          </p:cNvPr>
          <p:cNvCxnSpPr/>
          <p:nvPr/>
        </p:nvCxnSpPr>
        <p:spPr>
          <a:xfrm>
            <a:off x="743828" y="3172500"/>
            <a:ext cx="0" cy="415200"/>
          </a:xfrm>
          <a:prstGeom prst="straightConnector1">
            <a:avLst/>
          </a:prstGeom>
          <a:noFill/>
          <a:ln w="19050" cap="flat" cmpd="sng">
            <a:solidFill>
              <a:srgbClr val="20353E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37" name="Google Shape;325;p34">
            <a:extLst>
              <a:ext uri="{FF2B5EF4-FFF2-40B4-BE49-F238E27FC236}">
                <a16:creationId xmlns:a16="http://schemas.microsoft.com/office/drawing/2014/main" id="{D8010E76-09CF-C783-E8D3-09110902E52D}"/>
              </a:ext>
            </a:extLst>
          </p:cNvPr>
          <p:cNvCxnSpPr>
            <a:cxnSpLocks/>
          </p:cNvCxnSpPr>
          <p:nvPr/>
        </p:nvCxnSpPr>
        <p:spPr>
          <a:xfrm>
            <a:off x="3707932" y="2092350"/>
            <a:ext cx="0" cy="415200"/>
          </a:xfrm>
          <a:prstGeom prst="straightConnector1">
            <a:avLst/>
          </a:prstGeom>
          <a:noFill/>
          <a:ln w="19050" cap="flat" cmpd="sng">
            <a:solidFill>
              <a:srgbClr val="20353E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38" name="Google Shape;326;p34">
            <a:extLst>
              <a:ext uri="{FF2B5EF4-FFF2-40B4-BE49-F238E27FC236}">
                <a16:creationId xmlns:a16="http://schemas.microsoft.com/office/drawing/2014/main" id="{50089AE0-BE54-D5A1-40BC-8D53FE42ABE2}"/>
              </a:ext>
            </a:extLst>
          </p:cNvPr>
          <p:cNvCxnSpPr>
            <a:cxnSpLocks/>
          </p:cNvCxnSpPr>
          <p:nvPr/>
        </p:nvCxnSpPr>
        <p:spPr>
          <a:xfrm>
            <a:off x="3707932" y="3172500"/>
            <a:ext cx="0" cy="415200"/>
          </a:xfrm>
          <a:prstGeom prst="straightConnector1">
            <a:avLst/>
          </a:prstGeom>
          <a:noFill/>
          <a:ln w="19050" cap="flat" cmpd="sng">
            <a:solidFill>
              <a:srgbClr val="20353E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40" name="Google Shape;315;p34">
            <a:extLst>
              <a:ext uri="{FF2B5EF4-FFF2-40B4-BE49-F238E27FC236}">
                <a16:creationId xmlns:a16="http://schemas.microsoft.com/office/drawing/2014/main" id="{F216F2AA-B1D8-E6BF-FA96-032E84431FC9}"/>
              </a:ext>
            </a:extLst>
          </p:cNvPr>
          <p:cNvSpPr txBox="1">
            <a:spLocks/>
          </p:cNvSpPr>
          <p:nvPr/>
        </p:nvSpPr>
        <p:spPr>
          <a:xfrm>
            <a:off x="1166716" y="1375750"/>
            <a:ext cx="1940053" cy="2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PY" dirty="0"/>
              <a:t>Situación Actual</a:t>
            </a:r>
          </a:p>
        </p:txBody>
      </p:sp>
      <p:sp>
        <p:nvSpPr>
          <p:cNvPr id="41" name="Google Shape;310;p34">
            <a:extLst>
              <a:ext uri="{FF2B5EF4-FFF2-40B4-BE49-F238E27FC236}">
                <a16:creationId xmlns:a16="http://schemas.microsoft.com/office/drawing/2014/main" id="{891F3B3D-6A4B-5C93-725B-4427E23C7702}"/>
              </a:ext>
            </a:extLst>
          </p:cNvPr>
          <p:cNvSpPr txBox="1">
            <a:spLocks/>
          </p:cNvSpPr>
          <p:nvPr/>
        </p:nvSpPr>
        <p:spPr>
          <a:xfrm>
            <a:off x="1160424" y="3725750"/>
            <a:ext cx="169341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1200" dirty="0" err="1"/>
              <a:t>Analisis</a:t>
            </a:r>
            <a:r>
              <a:rPr lang="en-US" sz="1200" dirty="0"/>
              <a:t> </a:t>
            </a:r>
            <a:r>
              <a:rPr lang="en-US" sz="1200" dirty="0" err="1"/>
              <a:t>Exploratorio</a:t>
            </a:r>
            <a:r>
              <a:rPr lang="en-US" sz="1200" dirty="0"/>
              <a:t>.</a:t>
            </a:r>
          </a:p>
        </p:txBody>
      </p:sp>
      <p:sp>
        <p:nvSpPr>
          <p:cNvPr id="2" name="Google Shape;302;p34">
            <a:extLst>
              <a:ext uri="{FF2B5EF4-FFF2-40B4-BE49-F238E27FC236}">
                <a16:creationId xmlns:a16="http://schemas.microsoft.com/office/drawing/2014/main" id="{47DC574E-0F6B-7CDD-FF16-0E51A335CBC3}"/>
              </a:ext>
            </a:extLst>
          </p:cNvPr>
          <p:cNvSpPr/>
          <p:nvPr/>
        </p:nvSpPr>
        <p:spPr>
          <a:xfrm>
            <a:off x="6087078" y="2539817"/>
            <a:ext cx="597569" cy="597569"/>
          </a:xfrm>
          <a:custGeom>
            <a:avLst/>
            <a:gdLst/>
            <a:ahLst/>
            <a:cxnLst/>
            <a:rect l="l" t="t" r="r" b="b"/>
            <a:pathLst>
              <a:path w="18658" h="18658" extrusionOk="0">
                <a:moveTo>
                  <a:pt x="18657" y="9323"/>
                </a:moveTo>
                <a:cubicBezTo>
                  <a:pt x="18657" y="14479"/>
                  <a:pt x="14478" y="18658"/>
                  <a:pt x="9323" y="18658"/>
                </a:cubicBezTo>
                <a:cubicBezTo>
                  <a:pt x="4179" y="18658"/>
                  <a:pt x="0" y="14479"/>
                  <a:pt x="0" y="9323"/>
                </a:cubicBezTo>
                <a:cubicBezTo>
                  <a:pt x="0" y="4180"/>
                  <a:pt x="4179" y="1"/>
                  <a:pt x="9323" y="1"/>
                </a:cubicBezTo>
                <a:cubicBezTo>
                  <a:pt x="14478" y="1"/>
                  <a:pt x="18657" y="4180"/>
                  <a:pt x="18657" y="9323"/>
                </a:cubicBezTo>
                <a:close/>
              </a:path>
            </a:pathLst>
          </a:custGeom>
          <a:noFill/>
          <a:ln w="19050" cap="flat" cmpd="sng">
            <a:solidFill>
              <a:srgbClr val="20353E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303;p34">
            <a:extLst>
              <a:ext uri="{FF2B5EF4-FFF2-40B4-BE49-F238E27FC236}">
                <a16:creationId xmlns:a16="http://schemas.microsoft.com/office/drawing/2014/main" id="{C4BA02F2-B0F1-E349-060C-CE48E5686DFB}"/>
              </a:ext>
            </a:extLst>
          </p:cNvPr>
          <p:cNvSpPr/>
          <p:nvPr/>
        </p:nvSpPr>
        <p:spPr>
          <a:xfrm>
            <a:off x="6087078" y="1479254"/>
            <a:ext cx="597569" cy="597569"/>
          </a:xfrm>
          <a:custGeom>
            <a:avLst/>
            <a:gdLst/>
            <a:ahLst/>
            <a:cxnLst/>
            <a:rect l="l" t="t" r="r" b="b"/>
            <a:pathLst>
              <a:path w="18658" h="18658" extrusionOk="0">
                <a:moveTo>
                  <a:pt x="18657" y="9323"/>
                </a:moveTo>
                <a:cubicBezTo>
                  <a:pt x="18657" y="14479"/>
                  <a:pt x="14478" y="18658"/>
                  <a:pt x="9323" y="18658"/>
                </a:cubicBezTo>
                <a:cubicBezTo>
                  <a:pt x="4179" y="18658"/>
                  <a:pt x="0" y="14479"/>
                  <a:pt x="0" y="9323"/>
                </a:cubicBezTo>
                <a:cubicBezTo>
                  <a:pt x="0" y="4180"/>
                  <a:pt x="4179" y="1"/>
                  <a:pt x="9323" y="1"/>
                </a:cubicBezTo>
                <a:cubicBezTo>
                  <a:pt x="14478" y="1"/>
                  <a:pt x="18657" y="4180"/>
                  <a:pt x="18657" y="9323"/>
                </a:cubicBezTo>
                <a:close/>
              </a:path>
            </a:pathLst>
          </a:custGeom>
          <a:noFill/>
          <a:ln w="19050" cap="flat" cmpd="sng">
            <a:solidFill>
              <a:srgbClr val="20353E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314;p34">
            <a:extLst>
              <a:ext uri="{FF2B5EF4-FFF2-40B4-BE49-F238E27FC236}">
                <a16:creationId xmlns:a16="http://schemas.microsoft.com/office/drawing/2014/main" id="{E6ABF256-AF59-4EAE-CF15-DA07AB269E41}"/>
              </a:ext>
            </a:extLst>
          </p:cNvPr>
          <p:cNvSpPr txBox="1">
            <a:spLocks/>
          </p:cNvSpPr>
          <p:nvPr/>
        </p:nvSpPr>
        <p:spPr>
          <a:xfrm>
            <a:off x="6093355" y="1584987"/>
            <a:ext cx="585000" cy="3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dirty="0"/>
              <a:t>07</a:t>
            </a:r>
          </a:p>
        </p:txBody>
      </p:sp>
      <p:sp>
        <p:nvSpPr>
          <p:cNvPr id="5" name="Google Shape;315;p34">
            <a:extLst>
              <a:ext uri="{FF2B5EF4-FFF2-40B4-BE49-F238E27FC236}">
                <a16:creationId xmlns:a16="http://schemas.microsoft.com/office/drawing/2014/main" id="{36FAEE80-F9B9-91F3-705F-3E460E712833}"/>
              </a:ext>
            </a:extLst>
          </p:cNvPr>
          <p:cNvSpPr txBox="1">
            <a:spLocks/>
          </p:cNvSpPr>
          <p:nvPr/>
        </p:nvSpPr>
        <p:spPr>
          <a:xfrm>
            <a:off x="6755040" y="1374287"/>
            <a:ext cx="1777169" cy="2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PY" dirty="0" err="1"/>
              <a:t>Workflow</a:t>
            </a:r>
            <a:endParaRPr lang="es-PY" dirty="0"/>
          </a:p>
        </p:txBody>
      </p:sp>
      <p:sp>
        <p:nvSpPr>
          <p:cNvPr id="6" name="Google Shape;316;p34">
            <a:extLst>
              <a:ext uri="{FF2B5EF4-FFF2-40B4-BE49-F238E27FC236}">
                <a16:creationId xmlns:a16="http://schemas.microsoft.com/office/drawing/2014/main" id="{9933FF5F-6A93-F37B-E138-6479EED14647}"/>
              </a:ext>
            </a:extLst>
          </p:cNvPr>
          <p:cNvSpPr txBox="1">
            <a:spLocks/>
          </p:cNvSpPr>
          <p:nvPr/>
        </p:nvSpPr>
        <p:spPr>
          <a:xfrm>
            <a:off x="6755028" y="1661987"/>
            <a:ext cx="202973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1200" dirty="0"/>
              <a:t>Descripción de </a:t>
            </a:r>
            <a:r>
              <a:rPr lang="en-US" sz="1200" dirty="0" err="1"/>
              <a:t>trabajo</a:t>
            </a:r>
            <a:endParaRPr lang="en-US" sz="1200" dirty="0"/>
          </a:p>
        </p:txBody>
      </p:sp>
      <p:sp>
        <p:nvSpPr>
          <p:cNvPr id="7" name="Google Shape;317;p34">
            <a:extLst>
              <a:ext uri="{FF2B5EF4-FFF2-40B4-BE49-F238E27FC236}">
                <a16:creationId xmlns:a16="http://schemas.microsoft.com/office/drawing/2014/main" id="{28869784-05AC-6A31-C19B-B7D5B33D9BCF}"/>
              </a:ext>
            </a:extLst>
          </p:cNvPr>
          <p:cNvSpPr txBox="1">
            <a:spLocks/>
          </p:cNvSpPr>
          <p:nvPr/>
        </p:nvSpPr>
        <p:spPr>
          <a:xfrm>
            <a:off x="6093355" y="2643262"/>
            <a:ext cx="585000" cy="3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dirty="0"/>
              <a:t>09</a:t>
            </a:r>
          </a:p>
        </p:txBody>
      </p:sp>
      <p:sp>
        <p:nvSpPr>
          <p:cNvPr id="8" name="Google Shape;318;p34">
            <a:extLst>
              <a:ext uri="{FF2B5EF4-FFF2-40B4-BE49-F238E27FC236}">
                <a16:creationId xmlns:a16="http://schemas.microsoft.com/office/drawing/2014/main" id="{446AB6C9-7019-041F-BB2C-071095D6B1A2}"/>
              </a:ext>
            </a:extLst>
          </p:cNvPr>
          <p:cNvSpPr txBox="1">
            <a:spLocks/>
          </p:cNvSpPr>
          <p:nvPr/>
        </p:nvSpPr>
        <p:spPr>
          <a:xfrm>
            <a:off x="6755040" y="2406112"/>
            <a:ext cx="1998215" cy="2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PY" dirty="0"/>
              <a:t>MVP</a:t>
            </a:r>
          </a:p>
        </p:txBody>
      </p:sp>
      <p:sp>
        <p:nvSpPr>
          <p:cNvPr id="9" name="Google Shape;319;p34">
            <a:extLst>
              <a:ext uri="{FF2B5EF4-FFF2-40B4-BE49-F238E27FC236}">
                <a16:creationId xmlns:a16="http://schemas.microsoft.com/office/drawing/2014/main" id="{FD337A3E-6195-5583-F5FB-0D9D07409B73}"/>
              </a:ext>
            </a:extLst>
          </p:cNvPr>
          <p:cNvSpPr txBox="1">
            <a:spLocks/>
          </p:cNvSpPr>
          <p:nvPr/>
        </p:nvSpPr>
        <p:spPr>
          <a:xfrm>
            <a:off x="6755028" y="2693812"/>
            <a:ext cx="199821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1200" dirty="0" err="1"/>
              <a:t>Presentación</a:t>
            </a:r>
            <a:r>
              <a:rPr lang="en-US" sz="1200" dirty="0"/>
              <a:t> </a:t>
            </a:r>
            <a:r>
              <a:rPr lang="en-US" sz="1200" dirty="0" err="1"/>
              <a:t>inicial</a:t>
            </a:r>
            <a:endParaRPr lang="en-US" sz="1200" dirty="0"/>
          </a:p>
        </p:txBody>
      </p:sp>
      <p:cxnSp>
        <p:nvCxnSpPr>
          <p:cNvPr id="18" name="Google Shape;325;p34">
            <a:extLst>
              <a:ext uri="{FF2B5EF4-FFF2-40B4-BE49-F238E27FC236}">
                <a16:creationId xmlns:a16="http://schemas.microsoft.com/office/drawing/2014/main" id="{DD2F09C9-5FEB-109F-ECE0-0F21CED50D52}"/>
              </a:ext>
            </a:extLst>
          </p:cNvPr>
          <p:cNvCxnSpPr/>
          <p:nvPr/>
        </p:nvCxnSpPr>
        <p:spPr>
          <a:xfrm>
            <a:off x="6393040" y="2090887"/>
            <a:ext cx="0" cy="415200"/>
          </a:xfrm>
          <a:prstGeom prst="straightConnector1">
            <a:avLst/>
          </a:prstGeom>
          <a:noFill/>
          <a:ln w="19050" cap="flat" cmpd="sng">
            <a:solidFill>
              <a:srgbClr val="20353E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42;p15">
            <a:extLst>
              <a:ext uri="{FF2B5EF4-FFF2-40B4-BE49-F238E27FC236}">
                <a16:creationId xmlns:a16="http://schemas.microsoft.com/office/drawing/2014/main" id="{ABFF33BA-B5C4-E3C2-6BD2-B2B656F2698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03725" y="21468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500" b="1" dirty="0">
                <a:latin typeface="Arial"/>
                <a:ea typeface="Arial"/>
                <a:cs typeface="Arial"/>
                <a:sym typeface="Arial"/>
              </a:rPr>
              <a:t>Situación Actual</a:t>
            </a:r>
            <a:endParaRPr sz="4500" b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2136;p43">
            <a:extLst>
              <a:ext uri="{FF2B5EF4-FFF2-40B4-BE49-F238E27FC236}">
                <a16:creationId xmlns:a16="http://schemas.microsoft.com/office/drawing/2014/main" id="{0AC32B01-0170-745F-AA13-5133E9441C8A}"/>
              </a:ext>
            </a:extLst>
          </p:cNvPr>
          <p:cNvSpPr/>
          <p:nvPr/>
        </p:nvSpPr>
        <p:spPr>
          <a:xfrm>
            <a:off x="1638638" y="1353168"/>
            <a:ext cx="3290800" cy="3437467"/>
          </a:xfrm>
          <a:prstGeom prst="arc">
            <a:avLst>
              <a:gd name="adj1" fmla="val 16824718"/>
              <a:gd name="adj2" fmla="val 4799796"/>
            </a:avLst>
          </a:prstGeom>
          <a:noFill/>
          <a:ln w="19050" cap="rnd" cmpd="sng">
            <a:solidFill>
              <a:srgbClr val="20353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" name="Google Shape;2143;p43">
            <a:extLst>
              <a:ext uri="{FF2B5EF4-FFF2-40B4-BE49-F238E27FC236}">
                <a16:creationId xmlns:a16="http://schemas.microsoft.com/office/drawing/2014/main" id="{242DBDE4-A8A6-67AB-1CDB-2EFEBCE7FF32}"/>
              </a:ext>
            </a:extLst>
          </p:cNvPr>
          <p:cNvSpPr/>
          <p:nvPr/>
        </p:nvSpPr>
        <p:spPr>
          <a:xfrm>
            <a:off x="5414293" y="1235745"/>
            <a:ext cx="715168" cy="690446"/>
          </a:xfrm>
          <a:prstGeom prst="ellipse">
            <a:avLst/>
          </a:prstGeom>
          <a:solidFill>
            <a:srgbClr val="BDA3BC">
              <a:alpha val="230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8" name="Google Shape;2144;p43">
            <a:extLst>
              <a:ext uri="{FF2B5EF4-FFF2-40B4-BE49-F238E27FC236}">
                <a16:creationId xmlns:a16="http://schemas.microsoft.com/office/drawing/2014/main" id="{33C7B649-B117-7081-7D9D-0AC0EF89CE6F}"/>
              </a:ext>
            </a:extLst>
          </p:cNvPr>
          <p:cNvSpPr/>
          <p:nvPr/>
        </p:nvSpPr>
        <p:spPr>
          <a:xfrm>
            <a:off x="5814348" y="2574364"/>
            <a:ext cx="716400" cy="691200"/>
          </a:xfrm>
          <a:prstGeom prst="ellipse">
            <a:avLst/>
          </a:prstGeom>
          <a:solidFill>
            <a:srgbClr val="BDA3BC">
              <a:alpha val="230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39" name="Google Shape;2145;p43">
            <a:extLst>
              <a:ext uri="{FF2B5EF4-FFF2-40B4-BE49-F238E27FC236}">
                <a16:creationId xmlns:a16="http://schemas.microsoft.com/office/drawing/2014/main" id="{2E8C30FC-2459-3F13-8340-3EC741408CEB}"/>
              </a:ext>
            </a:extLst>
          </p:cNvPr>
          <p:cNvSpPr/>
          <p:nvPr/>
        </p:nvSpPr>
        <p:spPr>
          <a:xfrm>
            <a:off x="5345870" y="4026617"/>
            <a:ext cx="716400" cy="691200"/>
          </a:xfrm>
          <a:prstGeom prst="ellipse">
            <a:avLst/>
          </a:prstGeom>
          <a:solidFill>
            <a:srgbClr val="BDA3BC">
              <a:alpha val="230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1" name="Google Shape;2146;p43">
            <a:extLst>
              <a:ext uri="{FF2B5EF4-FFF2-40B4-BE49-F238E27FC236}">
                <a16:creationId xmlns:a16="http://schemas.microsoft.com/office/drawing/2014/main" id="{783B023A-FCE0-89A1-DE88-8D055A443DA4}"/>
              </a:ext>
            </a:extLst>
          </p:cNvPr>
          <p:cNvSpPr/>
          <p:nvPr/>
        </p:nvSpPr>
        <p:spPr>
          <a:xfrm>
            <a:off x="3856565" y="1389368"/>
            <a:ext cx="383200" cy="383200"/>
          </a:xfrm>
          <a:prstGeom prst="ellipse">
            <a:avLst/>
          </a:prstGeom>
          <a:solidFill>
            <a:srgbClr val="095E5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2" name="Google Shape;2147;p43">
            <a:extLst>
              <a:ext uri="{FF2B5EF4-FFF2-40B4-BE49-F238E27FC236}">
                <a16:creationId xmlns:a16="http://schemas.microsoft.com/office/drawing/2014/main" id="{12FF30DA-7F21-176A-F419-C0431F60E6DB}"/>
              </a:ext>
            </a:extLst>
          </p:cNvPr>
          <p:cNvSpPr/>
          <p:nvPr/>
        </p:nvSpPr>
        <p:spPr>
          <a:xfrm>
            <a:off x="4675453" y="2723896"/>
            <a:ext cx="383200" cy="383200"/>
          </a:xfrm>
          <a:prstGeom prst="ellipse">
            <a:avLst/>
          </a:prstGeom>
          <a:solidFill>
            <a:srgbClr val="095E5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3" name="Google Shape;2148;p43">
            <a:extLst>
              <a:ext uri="{FF2B5EF4-FFF2-40B4-BE49-F238E27FC236}">
                <a16:creationId xmlns:a16="http://schemas.microsoft.com/office/drawing/2014/main" id="{78F5D634-8379-56DF-74CA-1716397C56E1}"/>
              </a:ext>
            </a:extLst>
          </p:cNvPr>
          <p:cNvSpPr/>
          <p:nvPr/>
        </p:nvSpPr>
        <p:spPr>
          <a:xfrm>
            <a:off x="4085318" y="4162864"/>
            <a:ext cx="383200" cy="383200"/>
          </a:xfrm>
          <a:prstGeom prst="ellipse">
            <a:avLst/>
          </a:prstGeom>
          <a:solidFill>
            <a:srgbClr val="095E5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44" name="Google Shape;2149;p43">
            <a:extLst>
              <a:ext uri="{FF2B5EF4-FFF2-40B4-BE49-F238E27FC236}">
                <a16:creationId xmlns:a16="http://schemas.microsoft.com/office/drawing/2014/main" id="{D1D9C6CB-60A7-E7E6-693D-F40AFD66E7F9}"/>
              </a:ext>
            </a:extLst>
          </p:cNvPr>
          <p:cNvCxnSpPr>
            <a:cxnSpLocks/>
            <a:stCxn id="41" idx="6"/>
            <a:endCxn id="9" idx="2"/>
          </p:cNvCxnSpPr>
          <p:nvPr/>
        </p:nvCxnSpPr>
        <p:spPr>
          <a:xfrm>
            <a:off x="4239765" y="1580968"/>
            <a:ext cx="1174528" cy="0"/>
          </a:xfrm>
          <a:prstGeom prst="straightConnector1">
            <a:avLst/>
          </a:prstGeom>
          <a:noFill/>
          <a:ln w="19050" cap="flat" cmpd="sng">
            <a:solidFill>
              <a:srgbClr val="20353E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" name="Google Shape;2150;p43">
            <a:extLst>
              <a:ext uri="{FF2B5EF4-FFF2-40B4-BE49-F238E27FC236}">
                <a16:creationId xmlns:a16="http://schemas.microsoft.com/office/drawing/2014/main" id="{98C98A8E-6B3A-C8FF-7FB0-3F3678A49511}"/>
              </a:ext>
            </a:extLst>
          </p:cNvPr>
          <p:cNvCxnSpPr>
            <a:cxnSpLocks/>
            <a:stCxn id="42" idx="6"/>
            <a:endCxn id="18" idx="2"/>
          </p:cNvCxnSpPr>
          <p:nvPr/>
        </p:nvCxnSpPr>
        <p:spPr>
          <a:xfrm>
            <a:off x="5058653" y="2915496"/>
            <a:ext cx="755695" cy="4468"/>
          </a:xfrm>
          <a:prstGeom prst="straightConnector1">
            <a:avLst/>
          </a:prstGeom>
          <a:noFill/>
          <a:ln w="19050" cap="flat" cmpd="sng">
            <a:solidFill>
              <a:srgbClr val="20353E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" name="Google Shape;2151;p43">
            <a:extLst>
              <a:ext uri="{FF2B5EF4-FFF2-40B4-BE49-F238E27FC236}">
                <a16:creationId xmlns:a16="http://schemas.microsoft.com/office/drawing/2014/main" id="{350E5130-DDA8-BA8D-0C7C-B5B2752AB28C}"/>
              </a:ext>
            </a:extLst>
          </p:cNvPr>
          <p:cNvCxnSpPr>
            <a:stCxn id="43" idx="6"/>
            <a:endCxn id="39" idx="2"/>
          </p:cNvCxnSpPr>
          <p:nvPr/>
        </p:nvCxnSpPr>
        <p:spPr>
          <a:xfrm>
            <a:off x="4468518" y="4354464"/>
            <a:ext cx="877352" cy="17753"/>
          </a:xfrm>
          <a:prstGeom prst="straightConnector1">
            <a:avLst/>
          </a:prstGeom>
          <a:noFill/>
          <a:ln w="19050" cap="flat" cmpd="sng">
            <a:solidFill>
              <a:srgbClr val="20353E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" name="Google Shape;2154;p43">
            <a:extLst>
              <a:ext uri="{FF2B5EF4-FFF2-40B4-BE49-F238E27FC236}">
                <a16:creationId xmlns:a16="http://schemas.microsoft.com/office/drawing/2014/main" id="{3F4E12E9-E384-05C2-D4DF-A29438C2187B}"/>
              </a:ext>
            </a:extLst>
          </p:cNvPr>
          <p:cNvCxnSpPr>
            <a:cxnSpLocks/>
          </p:cNvCxnSpPr>
          <p:nvPr/>
        </p:nvCxnSpPr>
        <p:spPr>
          <a:xfrm flipV="1">
            <a:off x="6053412" y="4363339"/>
            <a:ext cx="906188" cy="1"/>
          </a:xfrm>
          <a:prstGeom prst="straightConnector1">
            <a:avLst/>
          </a:prstGeom>
          <a:noFill/>
          <a:ln w="19050" cap="flat" cmpd="sng">
            <a:solidFill>
              <a:srgbClr val="20353E"/>
            </a:solidFill>
            <a:prstDash val="solid"/>
            <a:round/>
            <a:headEnd type="none" w="med" len="med"/>
            <a:tailEnd type="oval" w="med" len="med"/>
          </a:ln>
        </p:spPr>
      </p:cxnSp>
      <p:pic>
        <p:nvPicPr>
          <p:cNvPr id="59" name="Imagen 58">
            <a:extLst>
              <a:ext uri="{FF2B5EF4-FFF2-40B4-BE49-F238E27FC236}">
                <a16:creationId xmlns:a16="http://schemas.microsoft.com/office/drawing/2014/main" id="{673AF28C-5B77-A31C-A2F5-018E1F25C8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604" y="1373635"/>
            <a:ext cx="3820761" cy="3177468"/>
          </a:xfrm>
          <a:prstGeom prst="rect">
            <a:avLst/>
          </a:prstGeom>
        </p:spPr>
      </p:pic>
      <p:sp>
        <p:nvSpPr>
          <p:cNvPr id="63" name="Parallelogram 15">
            <a:extLst>
              <a:ext uri="{FF2B5EF4-FFF2-40B4-BE49-F238E27FC236}">
                <a16:creationId xmlns:a16="http://schemas.microsoft.com/office/drawing/2014/main" id="{C410EF67-380B-232A-8BE6-DDF98D542305}"/>
              </a:ext>
            </a:extLst>
          </p:cNvPr>
          <p:cNvSpPr/>
          <p:nvPr/>
        </p:nvSpPr>
        <p:spPr>
          <a:xfrm flipH="1">
            <a:off x="5487965" y="4131093"/>
            <a:ext cx="464493" cy="464493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rgbClr val="203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rgbClr val="4DC85D"/>
              </a:solidFill>
            </a:endParaRPr>
          </a:p>
        </p:txBody>
      </p:sp>
      <p:sp>
        <p:nvSpPr>
          <p:cNvPr id="64" name="Rectangle 7">
            <a:extLst>
              <a:ext uri="{FF2B5EF4-FFF2-40B4-BE49-F238E27FC236}">
                <a16:creationId xmlns:a16="http://schemas.microsoft.com/office/drawing/2014/main" id="{22A52CC1-9706-78A9-6F07-E76AC955BDF9}"/>
              </a:ext>
            </a:extLst>
          </p:cNvPr>
          <p:cNvSpPr/>
          <p:nvPr/>
        </p:nvSpPr>
        <p:spPr>
          <a:xfrm rot="18900000">
            <a:off x="5701516" y="1328905"/>
            <a:ext cx="225664" cy="50273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rgbClr val="203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5" name="Donut 24">
            <a:extLst>
              <a:ext uri="{FF2B5EF4-FFF2-40B4-BE49-F238E27FC236}">
                <a16:creationId xmlns:a16="http://schemas.microsoft.com/office/drawing/2014/main" id="{84F87F28-C998-9CDC-5B95-BA1E1D2785B3}"/>
              </a:ext>
            </a:extLst>
          </p:cNvPr>
          <p:cNvSpPr/>
          <p:nvPr/>
        </p:nvSpPr>
        <p:spPr>
          <a:xfrm>
            <a:off x="5913492" y="2663608"/>
            <a:ext cx="534914" cy="503775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rgbClr val="203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cxnSp>
        <p:nvCxnSpPr>
          <p:cNvPr id="84" name="Google Shape;2154;p43">
            <a:extLst>
              <a:ext uri="{FF2B5EF4-FFF2-40B4-BE49-F238E27FC236}">
                <a16:creationId xmlns:a16="http://schemas.microsoft.com/office/drawing/2014/main" id="{36355EB9-59A9-5AE8-4331-3E7201D84FB7}"/>
              </a:ext>
            </a:extLst>
          </p:cNvPr>
          <p:cNvCxnSpPr>
            <a:cxnSpLocks/>
          </p:cNvCxnSpPr>
          <p:nvPr/>
        </p:nvCxnSpPr>
        <p:spPr>
          <a:xfrm>
            <a:off x="6530748" y="2930153"/>
            <a:ext cx="428852" cy="0"/>
          </a:xfrm>
          <a:prstGeom prst="straightConnector1">
            <a:avLst/>
          </a:prstGeom>
          <a:noFill/>
          <a:ln w="19050" cap="flat" cmpd="sng">
            <a:solidFill>
              <a:srgbClr val="20353E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85" name="Google Shape;2154;p43">
            <a:extLst>
              <a:ext uri="{FF2B5EF4-FFF2-40B4-BE49-F238E27FC236}">
                <a16:creationId xmlns:a16="http://schemas.microsoft.com/office/drawing/2014/main" id="{152A8604-3870-AC08-9998-83BAD43AE2F9}"/>
              </a:ext>
            </a:extLst>
          </p:cNvPr>
          <p:cNvCxnSpPr>
            <a:cxnSpLocks/>
          </p:cNvCxnSpPr>
          <p:nvPr/>
        </p:nvCxnSpPr>
        <p:spPr>
          <a:xfrm>
            <a:off x="6129461" y="1575832"/>
            <a:ext cx="736855" cy="8877"/>
          </a:xfrm>
          <a:prstGeom prst="straightConnector1">
            <a:avLst/>
          </a:prstGeom>
          <a:noFill/>
          <a:ln w="19050" cap="flat" cmpd="sng">
            <a:solidFill>
              <a:srgbClr val="20353E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89" name="Google Shape;2137;p43">
            <a:extLst>
              <a:ext uri="{FF2B5EF4-FFF2-40B4-BE49-F238E27FC236}">
                <a16:creationId xmlns:a16="http://schemas.microsoft.com/office/drawing/2014/main" id="{F05EFA61-DC46-B523-43AC-CAAFFAC26ADB}"/>
              </a:ext>
            </a:extLst>
          </p:cNvPr>
          <p:cNvSpPr txBox="1"/>
          <p:nvPr/>
        </p:nvSpPr>
        <p:spPr>
          <a:xfrm>
            <a:off x="6866316" y="1244620"/>
            <a:ext cx="2050080" cy="349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b="1" dirty="0">
                <a:solidFill>
                  <a:schemeClr val="bg1"/>
                </a:solidFill>
                <a:latin typeface="+mj-lt"/>
                <a:ea typeface="Changa One"/>
                <a:cs typeface="Changa One"/>
                <a:sym typeface="Changa One"/>
              </a:rPr>
              <a:t>Contexto Digital</a:t>
            </a:r>
            <a:endParaRPr b="1" dirty="0">
              <a:solidFill>
                <a:schemeClr val="bg1"/>
              </a:solidFill>
              <a:latin typeface="+mj-lt"/>
              <a:ea typeface="Changa One"/>
              <a:cs typeface="Changa One"/>
              <a:sym typeface="Changa One"/>
            </a:endParaRPr>
          </a:p>
        </p:txBody>
      </p:sp>
      <p:sp>
        <p:nvSpPr>
          <p:cNvPr id="90" name="Google Shape;2138;p43">
            <a:extLst>
              <a:ext uri="{FF2B5EF4-FFF2-40B4-BE49-F238E27FC236}">
                <a16:creationId xmlns:a16="http://schemas.microsoft.com/office/drawing/2014/main" id="{585EFCE6-9A03-4C10-0C91-6750FDE29778}"/>
              </a:ext>
            </a:extLst>
          </p:cNvPr>
          <p:cNvSpPr txBox="1"/>
          <p:nvPr/>
        </p:nvSpPr>
        <p:spPr>
          <a:xfrm>
            <a:off x="6866316" y="1495288"/>
            <a:ext cx="2050080" cy="441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200" dirty="0">
                <a:solidFill>
                  <a:srgbClr val="20353E"/>
                </a:solidFill>
                <a:latin typeface="+mn-lt"/>
                <a:ea typeface="Cairo"/>
                <a:cs typeface="Cairo"/>
                <a:sym typeface="Cairo"/>
              </a:rPr>
              <a:t>Las opiniones de los usuarios cobran valor</a:t>
            </a:r>
            <a:endParaRPr sz="1200" dirty="0">
              <a:solidFill>
                <a:srgbClr val="20353E"/>
              </a:solidFill>
              <a:latin typeface="+mn-lt"/>
              <a:ea typeface="Cairo"/>
              <a:cs typeface="Cairo"/>
              <a:sym typeface="Cairo"/>
            </a:endParaRPr>
          </a:p>
        </p:txBody>
      </p:sp>
      <p:sp>
        <p:nvSpPr>
          <p:cNvPr id="91" name="Google Shape;2137;p43">
            <a:extLst>
              <a:ext uri="{FF2B5EF4-FFF2-40B4-BE49-F238E27FC236}">
                <a16:creationId xmlns:a16="http://schemas.microsoft.com/office/drawing/2014/main" id="{316D7446-3A93-A766-7A8D-2961FE93EB84}"/>
              </a:ext>
            </a:extLst>
          </p:cNvPr>
          <p:cNvSpPr txBox="1"/>
          <p:nvPr/>
        </p:nvSpPr>
        <p:spPr>
          <a:xfrm>
            <a:off x="6948994" y="2548976"/>
            <a:ext cx="2050080" cy="349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b="1" dirty="0">
                <a:solidFill>
                  <a:schemeClr val="bg1"/>
                </a:solidFill>
                <a:latin typeface="+mj-lt"/>
                <a:ea typeface="Changa One"/>
                <a:cs typeface="Changa One"/>
                <a:sym typeface="Changa One"/>
              </a:rPr>
              <a:t>Yelp + Google Maps</a:t>
            </a:r>
            <a:endParaRPr b="1" dirty="0">
              <a:solidFill>
                <a:schemeClr val="bg1"/>
              </a:solidFill>
              <a:latin typeface="+mj-lt"/>
              <a:ea typeface="Changa One"/>
              <a:cs typeface="Changa One"/>
              <a:sym typeface="Changa One"/>
            </a:endParaRPr>
          </a:p>
        </p:txBody>
      </p:sp>
      <p:sp>
        <p:nvSpPr>
          <p:cNvPr id="92" name="Google Shape;2138;p43">
            <a:extLst>
              <a:ext uri="{FF2B5EF4-FFF2-40B4-BE49-F238E27FC236}">
                <a16:creationId xmlns:a16="http://schemas.microsoft.com/office/drawing/2014/main" id="{4AB9F324-8818-C365-9856-1E0D23E8F65C}"/>
              </a:ext>
            </a:extLst>
          </p:cNvPr>
          <p:cNvSpPr txBox="1"/>
          <p:nvPr/>
        </p:nvSpPr>
        <p:spPr>
          <a:xfrm>
            <a:off x="6948994" y="2898815"/>
            <a:ext cx="2050080" cy="441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200" dirty="0">
                <a:solidFill>
                  <a:srgbClr val="20353E"/>
                </a:solidFill>
                <a:latin typeface="+mn-lt"/>
                <a:ea typeface="Cairo"/>
                <a:cs typeface="Cairo"/>
                <a:sym typeface="Cairo"/>
              </a:rPr>
              <a:t>Las plataformas de reseñas nos ayudan a dar en el blanco.</a:t>
            </a:r>
            <a:endParaRPr sz="1200" dirty="0">
              <a:solidFill>
                <a:srgbClr val="20353E"/>
              </a:solidFill>
              <a:latin typeface="+mn-lt"/>
              <a:ea typeface="Cairo"/>
              <a:cs typeface="Cairo"/>
              <a:sym typeface="Cairo"/>
            </a:endParaRPr>
          </a:p>
        </p:txBody>
      </p:sp>
      <p:sp>
        <p:nvSpPr>
          <p:cNvPr id="93" name="Google Shape;2137;p43">
            <a:extLst>
              <a:ext uri="{FF2B5EF4-FFF2-40B4-BE49-F238E27FC236}">
                <a16:creationId xmlns:a16="http://schemas.microsoft.com/office/drawing/2014/main" id="{879D3420-5786-E7BC-220B-EF57265BF7B1}"/>
              </a:ext>
            </a:extLst>
          </p:cNvPr>
          <p:cNvSpPr txBox="1"/>
          <p:nvPr/>
        </p:nvSpPr>
        <p:spPr>
          <a:xfrm>
            <a:off x="6959600" y="3956173"/>
            <a:ext cx="2050080" cy="349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b="1" dirty="0">
                <a:solidFill>
                  <a:schemeClr val="bg1"/>
                </a:solidFill>
                <a:latin typeface="+mj-lt"/>
                <a:ea typeface="Changa One"/>
                <a:cs typeface="Changa One"/>
                <a:sym typeface="Changa One"/>
              </a:rPr>
              <a:t>Eficiencia</a:t>
            </a:r>
            <a:endParaRPr b="1" dirty="0">
              <a:solidFill>
                <a:schemeClr val="bg1"/>
              </a:solidFill>
              <a:latin typeface="+mj-lt"/>
              <a:ea typeface="Changa One"/>
              <a:cs typeface="Changa One"/>
              <a:sym typeface="Changa One"/>
            </a:endParaRPr>
          </a:p>
        </p:txBody>
      </p:sp>
      <p:sp>
        <p:nvSpPr>
          <p:cNvPr id="94" name="Google Shape;2138;p43">
            <a:extLst>
              <a:ext uri="{FF2B5EF4-FFF2-40B4-BE49-F238E27FC236}">
                <a16:creationId xmlns:a16="http://schemas.microsoft.com/office/drawing/2014/main" id="{52917374-00DE-AA76-8A79-11FBB1E4FEB2}"/>
              </a:ext>
            </a:extLst>
          </p:cNvPr>
          <p:cNvSpPr txBox="1"/>
          <p:nvPr/>
        </p:nvSpPr>
        <p:spPr>
          <a:xfrm>
            <a:off x="6959600" y="4306012"/>
            <a:ext cx="2050080" cy="441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200" dirty="0">
                <a:solidFill>
                  <a:srgbClr val="20353E"/>
                </a:solidFill>
                <a:latin typeface="+mn-lt"/>
                <a:ea typeface="Cairo"/>
                <a:cs typeface="Cairo"/>
                <a:sym typeface="Cairo"/>
              </a:rPr>
              <a:t>Saber tomar las mejores decisiones basada en datos.</a:t>
            </a:r>
            <a:endParaRPr sz="1200" dirty="0">
              <a:solidFill>
                <a:srgbClr val="20353E"/>
              </a:solidFill>
              <a:latin typeface="+mn-lt"/>
              <a:ea typeface="Cairo"/>
              <a:cs typeface="Cairo"/>
              <a:sym typeface="Cairo"/>
            </a:endParaRPr>
          </a:p>
        </p:txBody>
      </p:sp>
    </p:spTree>
    <p:extLst>
      <p:ext uri="{BB962C8B-B14F-4D97-AF65-F5344CB8AC3E}">
        <p14:creationId xmlns:p14="http://schemas.microsoft.com/office/powerpoint/2010/main" val="277982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Freeform: Shape 11">
            <a:extLst>
              <a:ext uri="{FF2B5EF4-FFF2-40B4-BE49-F238E27FC236}">
                <a16:creationId xmlns:a16="http://schemas.microsoft.com/office/drawing/2014/main" id="{28608486-875D-755E-2453-9631055A16A6}"/>
              </a:ext>
            </a:extLst>
          </p:cNvPr>
          <p:cNvSpPr>
            <a:spLocks noChangeAspect="1"/>
          </p:cNvSpPr>
          <p:nvPr/>
        </p:nvSpPr>
        <p:spPr bwMode="auto">
          <a:xfrm rot="12311531" flipH="1">
            <a:off x="4379070" y="865152"/>
            <a:ext cx="5556028" cy="4092824"/>
          </a:xfrm>
          <a:custGeom>
            <a:avLst/>
            <a:gdLst>
              <a:gd name="connsiteX0" fmla="*/ 1643332 w 8631073"/>
              <a:gd name="connsiteY0" fmla="*/ 808823 h 5612466"/>
              <a:gd name="connsiteX1" fmla="*/ 1665241 w 8631073"/>
              <a:gd name="connsiteY1" fmla="*/ 821296 h 5612466"/>
              <a:gd name="connsiteX2" fmla="*/ 1676983 w 8631073"/>
              <a:gd name="connsiteY2" fmla="*/ 817654 h 5612466"/>
              <a:gd name="connsiteX3" fmla="*/ 1678707 w 8631073"/>
              <a:gd name="connsiteY3" fmla="*/ 804703 h 5612466"/>
              <a:gd name="connsiteX4" fmla="*/ 1660857 w 8631073"/>
              <a:gd name="connsiteY4" fmla="*/ 790800 h 5612466"/>
              <a:gd name="connsiteX5" fmla="*/ 1640775 w 8631073"/>
              <a:gd name="connsiteY5" fmla="*/ 804836 h 5612466"/>
              <a:gd name="connsiteX6" fmla="*/ 3409453 w 8631073"/>
              <a:gd name="connsiteY6" fmla="*/ 4246798 h 5612466"/>
              <a:gd name="connsiteX7" fmla="*/ 3431285 w 8631073"/>
              <a:gd name="connsiteY7" fmla="*/ 4228999 h 5612466"/>
              <a:gd name="connsiteX8" fmla="*/ 3437107 w 8631073"/>
              <a:gd name="connsiteY8" fmla="*/ 4214437 h 5612466"/>
              <a:gd name="connsiteX9" fmla="*/ 3453117 w 8631073"/>
              <a:gd name="connsiteY9" fmla="*/ 4238708 h 5612466"/>
              <a:gd name="connsiteX10" fmla="*/ 3458938 w 8631073"/>
              <a:gd name="connsiteY10" fmla="*/ 4254889 h 5612466"/>
              <a:gd name="connsiteX11" fmla="*/ 3514245 w 8631073"/>
              <a:gd name="connsiteY11" fmla="*/ 4285633 h 5612466"/>
              <a:gd name="connsiteX12" fmla="*/ 3560819 w 8631073"/>
              <a:gd name="connsiteY12" fmla="*/ 4285633 h 5612466"/>
              <a:gd name="connsiteX13" fmla="*/ 3578284 w 8631073"/>
              <a:gd name="connsiteY13" fmla="*/ 4279160 h 5612466"/>
              <a:gd name="connsiteX14" fmla="*/ 3613214 w 8631073"/>
              <a:gd name="connsiteY14" fmla="*/ 4284014 h 5612466"/>
              <a:gd name="connsiteX15" fmla="*/ 3632135 w 8631073"/>
              <a:gd name="connsiteY15" fmla="*/ 4300195 h 5612466"/>
              <a:gd name="connsiteX16" fmla="*/ 3648145 w 8631073"/>
              <a:gd name="connsiteY16" fmla="*/ 4309903 h 5612466"/>
              <a:gd name="connsiteX17" fmla="*/ 3671432 w 8631073"/>
              <a:gd name="connsiteY17" fmla="*/ 4305050 h 5612466"/>
              <a:gd name="connsiteX18" fmla="*/ 3701996 w 8631073"/>
              <a:gd name="connsiteY18" fmla="*/ 4269452 h 5612466"/>
              <a:gd name="connsiteX19" fmla="*/ 3704907 w 8631073"/>
              <a:gd name="connsiteY19" fmla="*/ 4250034 h 5612466"/>
              <a:gd name="connsiteX20" fmla="*/ 3774768 w 8631073"/>
              <a:gd name="connsiteY20" fmla="*/ 4313140 h 5612466"/>
              <a:gd name="connsiteX21" fmla="*/ 3799510 w 8631073"/>
              <a:gd name="connsiteY21" fmla="*/ 4305050 h 5612466"/>
              <a:gd name="connsiteX22" fmla="*/ 3806787 w 8631073"/>
              <a:gd name="connsiteY22" fmla="*/ 4280778 h 5612466"/>
              <a:gd name="connsiteX23" fmla="*/ 3790778 w 8631073"/>
              <a:gd name="connsiteY23" fmla="*/ 4277542 h 5612466"/>
              <a:gd name="connsiteX24" fmla="*/ 3777679 w 8631073"/>
              <a:gd name="connsiteY24" fmla="*/ 4271070 h 5612466"/>
              <a:gd name="connsiteX25" fmla="*/ 3784956 w 8631073"/>
              <a:gd name="connsiteY25" fmla="*/ 4253271 h 5612466"/>
              <a:gd name="connsiteX26" fmla="*/ 3803876 w 8631073"/>
              <a:gd name="connsiteY26" fmla="*/ 4248417 h 5612466"/>
              <a:gd name="connsiteX27" fmla="*/ 3822797 w 8631073"/>
              <a:gd name="connsiteY27" fmla="*/ 4241944 h 5612466"/>
              <a:gd name="connsiteX28" fmla="*/ 3809334 w 8631073"/>
              <a:gd name="connsiteY28" fmla="*/ 4229606 h 5612466"/>
              <a:gd name="connsiteX29" fmla="*/ 3808979 w 8631073"/>
              <a:gd name="connsiteY29" fmla="*/ 4229519 h 5612466"/>
              <a:gd name="connsiteX30" fmla="*/ 3801024 w 8631073"/>
              <a:gd name="connsiteY30" fmla="*/ 4229341 h 5612466"/>
              <a:gd name="connsiteX31" fmla="*/ 3518402 w 8631073"/>
              <a:gd name="connsiteY31" fmla="*/ 4218040 h 5612466"/>
              <a:gd name="connsiteX32" fmla="*/ 3444028 w 8631073"/>
              <a:gd name="connsiteY32" fmla="*/ 4213354 h 5612466"/>
              <a:gd name="connsiteX33" fmla="*/ 3400975 w 8631073"/>
              <a:gd name="connsiteY33" fmla="*/ 4209685 h 5612466"/>
              <a:gd name="connsiteX34" fmla="*/ 3396355 w 8631073"/>
              <a:gd name="connsiteY34" fmla="*/ 4222527 h 5612466"/>
              <a:gd name="connsiteX35" fmla="*/ 3409453 w 8631073"/>
              <a:gd name="connsiteY35" fmla="*/ 4246798 h 5612466"/>
              <a:gd name="connsiteX36" fmla="*/ 3106359 w 8631073"/>
              <a:gd name="connsiteY36" fmla="*/ 4240731 h 5612466"/>
              <a:gd name="connsiteX37" fmla="*/ 3162029 w 8631073"/>
              <a:gd name="connsiteY37" fmla="*/ 4233854 h 5612466"/>
              <a:gd name="connsiteX38" fmla="*/ 3192593 w 8631073"/>
              <a:gd name="connsiteY38" fmla="*/ 4227381 h 5612466"/>
              <a:gd name="connsiteX39" fmla="*/ 3202781 w 8631073"/>
              <a:gd name="connsiteY39" fmla="*/ 4237090 h 5612466"/>
              <a:gd name="connsiteX40" fmla="*/ 3221702 w 8631073"/>
              <a:gd name="connsiteY40" fmla="*/ 4251653 h 5612466"/>
              <a:gd name="connsiteX41" fmla="*/ 3294474 w 8631073"/>
              <a:gd name="connsiteY41" fmla="*/ 4243562 h 5612466"/>
              <a:gd name="connsiteX42" fmla="*/ 3350872 w 8631073"/>
              <a:gd name="connsiteY42" fmla="*/ 4236079 h 5612466"/>
              <a:gd name="connsiteX43" fmla="*/ 3391944 w 8631073"/>
              <a:gd name="connsiteY43" fmla="*/ 4208915 h 5612466"/>
              <a:gd name="connsiteX44" fmla="*/ 3369654 w 8631073"/>
              <a:gd name="connsiteY44" fmla="*/ 4207015 h 5612466"/>
              <a:gd name="connsiteX45" fmla="*/ 3058806 w 8631073"/>
              <a:gd name="connsiteY45" fmla="*/ 4179621 h 5612466"/>
              <a:gd name="connsiteX46" fmla="*/ 3065971 w 8631073"/>
              <a:gd name="connsiteY46" fmla="*/ 4196638 h 5612466"/>
              <a:gd name="connsiteX47" fmla="*/ 3106359 w 8631073"/>
              <a:gd name="connsiteY47" fmla="*/ 4240731 h 5612466"/>
              <a:gd name="connsiteX48" fmla="*/ 2089373 w 8631073"/>
              <a:gd name="connsiteY48" fmla="*/ 5177200 h 5612466"/>
              <a:gd name="connsiteX49" fmla="*/ 2087917 w 8631073"/>
              <a:gd name="connsiteY49" fmla="*/ 5173964 h 5612466"/>
              <a:gd name="connsiteX50" fmla="*/ 2089373 w 8631073"/>
              <a:gd name="connsiteY50" fmla="*/ 5130275 h 5612466"/>
              <a:gd name="connsiteX51" fmla="*/ 2085006 w 8631073"/>
              <a:gd name="connsiteY51" fmla="*/ 5122185 h 5612466"/>
              <a:gd name="connsiteX52" fmla="*/ 2031155 w 8631073"/>
              <a:gd name="connsiteY52" fmla="*/ 5102768 h 5612466"/>
              <a:gd name="connsiteX53" fmla="*/ 2007868 w 8631073"/>
              <a:gd name="connsiteY53" fmla="*/ 5089823 h 5612466"/>
              <a:gd name="connsiteX54" fmla="*/ 2007868 w 8631073"/>
              <a:gd name="connsiteY54" fmla="*/ 5065552 h 5612466"/>
              <a:gd name="connsiteX55" fmla="*/ 2045710 w 8631073"/>
              <a:gd name="connsiteY55" fmla="*/ 5050989 h 5612466"/>
              <a:gd name="connsiteX56" fmla="*/ 2082096 w 8631073"/>
              <a:gd name="connsiteY56" fmla="*/ 5070406 h 5612466"/>
              <a:gd name="connsiteX57" fmla="*/ 2115570 w 8631073"/>
              <a:gd name="connsiteY57" fmla="*/ 5088205 h 5612466"/>
              <a:gd name="connsiteX58" fmla="*/ 2151956 w 8631073"/>
              <a:gd name="connsiteY58" fmla="*/ 5093059 h 5612466"/>
              <a:gd name="connsiteX59" fmla="*/ 2188342 w 8631073"/>
              <a:gd name="connsiteY59" fmla="*/ 5083351 h 5612466"/>
              <a:gd name="connsiteX60" fmla="*/ 2264025 w 8631073"/>
              <a:gd name="connsiteY60" fmla="*/ 5107622 h 5612466"/>
              <a:gd name="connsiteX61" fmla="*/ 2326609 w 8631073"/>
              <a:gd name="connsiteY61" fmla="*/ 5099532 h 5612466"/>
              <a:gd name="connsiteX62" fmla="*/ 2351351 w 8631073"/>
              <a:gd name="connsiteY62" fmla="*/ 5102768 h 5612466"/>
              <a:gd name="connsiteX63" fmla="*/ 2495439 w 8631073"/>
              <a:gd name="connsiteY63" fmla="*/ 5143220 h 5612466"/>
              <a:gd name="connsiteX64" fmla="*/ 2518726 w 8631073"/>
              <a:gd name="connsiteY64" fmla="*/ 5144838 h 5612466"/>
              <a:gd name="connsiteX65" fmla="*/ 2534736 w 8631073"/>
              <a:gd name="connsiteY65" fmla="*/ 5149692 h 5612466"/>
              <a:gd name="connsiteX66" fmla="*/ 2534736 w 8631073"/>
              <a:gd name="connsiteY66" fmla="*/ 5130275 h 5612466"/>
              <a:gd name="connsiteX67" fmla="*/ 2543469 w 8631073"/>
              <a:gd name="connsiteY67" fmla="*/ 5117331 h 5612466"/>
              <a:gd name="connsiteX68" fmla="*/ 2569667 w 8631073"/>
              <a:gd name="connsiteY68" fmla="*/ 5122185 h 5612466"/>
              <a:gd name="connsiteX69" fmla="*/ 2624973 w 8631073"/>
              <a:gd name="connsiteY69" fmla="*/ 5131893 h 5612466"/>
              <a:gd name="connsiteX70" fmla="*/ 2630795 w 8631073"/>
              <a:gd name="connsiteY70" fmla="*/ 5138366 h 5612466"/>
              <a:gd name="connsiteX71" fmla="*/ 2656993 w 8631073"/>
              <a:gd name="connsiteY71" fmla="*/ 5156165 h 5612466"/>
              <a:gd name="connsiteX72" fmla="*/ 2786527 w 8631073"/>
              <a:gd name="connsiteY72" fmla="*/ 5178818 h 5612466"/>
              <a:gd name="connsiteX73" fmla="*/ 2798170 w 8631073"/>
              <a:gd name="connsiteY73" fmla="*/ 5178818 h 5612466"/>
              <a:gd name="connsiteX74" fmla="*/ 2827279 w 8631073"/>
              <a:gd name="connsiteY74" fmla="*/ 5191763 h 5612466"/>
              <a:gd name="connsiteX75" fmla="*/ 2856388 w 8631073"/>
              <a:gd name="connsiteY75" fmla="*/ 5196617 h 5612466"/>
              <a:gd name="connsiteX76" fmla="*/ 2872398 w 8631073"/>
              <a:gd name="connsiteY76" fmla="*/ 5180436 h 5612466"/>
              <a:gd name="connsiteX77" fmla="*/ 2894229 w 8631073"/>
              <a:gd name="connsiteY77" fmla="*/ 5199853 h 5612466"/>
              <a:gd name="connsiteX78" fmla="*/ 2927704 w 8631073"/>
              <a:gd name="connsiteY78" fmla="*/ 5201471 h 5612466"/>
              <a:gd name="connsiteX79" fmla="*/ 2977189 w 8631073"/>
              <a:gd name="connsiteY79" fmla="*/ 5161019 h 5612466"/>
              <a:gd name="connsiteX80" fmla="*/ 2978644 w 8631073"/>
              <a:gd name="connsiteY80" fmla="*/ 5159401 h 5612466"/>
              <a:gd name="connsiteX81" fmla="*/ 3003387 w 8631073"/>
              <a:gd name="connsiteY81" fmla="*/ 5143220 h 5612466"/>
              <a:gd name="connsiteX82" fmla="*/ 3196960 w 8631073"/>
              <a:gd name="connsiteY82" fmla="*/ 5178818 h 5612466"/>
              <a:gd name="connsiteX83" fmla="*/ 3320672 w 8631073"/>
              <a:gd name="connsiteY83" fmla="*/ 5194999 h 5612466"/>
              <a:gd name="connsiteX84" fmla="*/ 3464760 w 8631073"/>
              <a:gd name="connsiteY84" fmla="*/ 5232215 h 5612466"/>
              <a:gd name="connsiteX85" fmla="*/ 3572462 w 8631073"/>
              <a:gd name="connsiteY85" fmla="*/ 5233833 h 5612466"/>
              <a:gd name="connsiteX86" fmla="*/ 3614670 w 8631073"/>
              <a:gd name="connsiteY86" fmla="*/ 5238687 h 5612466"/>
              <a:gd name="connsiteX87" fmla="*/ 3704907 w 8631073"/>
              <a:gd name="connsiteY87" fmla="*/ 5258104 h 5612466"/>
              <a:gd name="connsiteX88" fmla="*/ 3789322 w 8631073"/>
              <a:gd name="connsiteY88" fmla="*/ 5264576 h 5612466"/>
              <a:gd name="connsiteX89" fmla="*/ 3917400 w 8631073"/>
              <a:gd name="connsiteY89" fmla="*/ 5279139 h 5612466"/>
              <a:gd name="connsiteX90" fmla="*/ 3997449 w 8631073"/>
              <a:gd name="connsiteY90" fmla="*/ 5285612 h 5612466"/>
              <a:gd name="connsiteX91" fmla="*/ 4170646 w 8631073"/>
              <a:gd name="connsiteY91" fmla="*/ 5301793 h 5612466"/>
              <a:gd name="connsiteX92" fmla="*/ 4343843 w 8631073"/>
              <a:gd name="connsiteY92" fmla="*/ 5306647 h 5612466"/>
              <a:gd name="connsiteX93" fmla="*/ 4461734 w 8631073"/>
              <a:gd name="connsiteY93" fmla="*/ 5314737 h 5612466"/>
              <a:gd name="connsiteX94" fmla="*/ 4646574 w 8631073"/>
              <a:gd name="connsiteY94" fmla="*/ 5314737 h 5612466"/>
              <a:gd name="connsiteX95" fmla="*/ 4739722 w 8631073"/>
              <a:gd name="connsiteY95" fmla="*/ 5321210 h 5612466"/>
              <a:gd name="connsiteX96" fmla="*/ 4850335 w 8631073"/>
              <a:gd name="connsiteY96" fmla="*/ 5314737 h 5612466"/>
              <a:gd name="connsiteX97" fmla="*/ 4918741 w 8631073"/>
              <a:gd name="connsiteY97" fmla="*/ 5314737 h 5612466"/>
              <a:gd name="connsiteX98" fmla="*/ 4991512 w 8631073"/>
              <a:gd name="connsiteY98" fmla="*/ 5317973 h 5612466"/>
              <a:gd name="connsiteX99" fmla="*/ 5081749 w 8631073"/>
              <a:gd name="connsiteY99" fmla="*/ 5305029 h 5612466"/>
              <a:gd name="connsiteX100" fmla="*/ 5205462 w 8631073"/>
              <a:gd name="connsiteY100" fmla="*/ 5296937 h 5612466"/>
              <a:gd name="connsiteX101" fmla="*/ 5371381 w 8631073"/>
              <a:gd name="connsiteY101" fmla="*/ 5282375 h 5612466"/>
              <a:gd name="connsiteX102" fmla="*/ 5468896 w 8631073"/>
              <a:gd name="connsiteY102" fmla="*/ 5274285 h 5612466"/>
              <a:gd name="connsiteX103" fmla="*/ 5620261 w 8631073"/>
              <a:gd name="connsiteY103" fmla="*/ 5271048 h 5612466"/>
              <a:gd name="connsiteX104" fmla="*/ 5630449 w 8631073"/>
              <a:gd name="connsiteY104" fmla="*/ 5261340 h 5612466"/>
              <a:gd name="connsiteX105" fmla="*/ 5615895 w 8631073"/>
              <a:gd name="connsiteY105" fmla="*/ 5243541 h 5612466"/>
              <a:gd name="connsiteX106" fmla="*/ 5585330 w 8631073"/>
              <a:gd name="connsiteY106" fmla="*/ 5245160 h 5612466"/>
              <a:gd name="connsiteX107" fmla="*/ 4928929 w 8631073"/>
              <a:gd name="connsiteY107" fmla="*/ 5264577 h 5612466"/>
              <a:gd name="connsiteX108" fmla="*/ 4326378 w 8631073"/>
              <a:gd name="connsiteY108" fmla="*/ 5256486 h 5612466"/>
              <a:gd name="connsiteX109" fmla="*/ 3940687 w 8631073"/>
              <a:gd name="connsiteY109" fmla="*/ 5227361 h 5612466"/>
              <a:gd name="connsiteX110" fmla="*/ 3604482 w 8631073"/>
              <a:gd name="connsiteY110" fmla="*/ 5186908 h 5612466"/>
              <a:gd name="connsiteX111" fmla="*/ 3194049 w 8631073"/>
              <a:gd name="connsiteY111" fmla="*/ 5104386 h 5612466"/>
              <a:gd name="connsiteX112" fmla="*/ 3063060 w 8631073"/>
              <a:gd name="connsiteY112" fmla="*/ 5081732 h 5612466"/>
              <a:gd name="connsiteX113" fmla="*/ 2926249 w 8631073"/>
              <a:gd name="connsiteY113" fmla="*/ 5042898 h 5612466"/>
              <a:gd name="connsiteX114" fmla="*/ 2869487 w 8631073"/>
              <a:gd name="connsiteY114" fmla="*/ 5034808 h 5612466"/>
              <a:gd name="connsiteX115" fmla="*/ 2828734 w 8631073"/>
              <a:gd name="connsiteY115" fmla="*/ 5034808 h 5612466"/>
              <a:gd name="connsiteX116" fmla="*/ 2761784 w 8631073"/>
              <a:gd name="connsiteY116" fmla="*/ 5026718 h 5612466"/>
              <a:gd name="connsiteX117" fmla="*/ 2713755 w 8631073"/>
              <a:gd name="connsiteY117" fmla="*/ 5007300 h 5612466"/>
              <a:gd name="connsiteX118" fmla="*/ 2696290 w 8631073"/>
              <a:gd name="connsiteY118" fmla="*/ 5002446 h 5612466"/>
              <a:gd name="connsiteX119" fmla="*/ 2662815 w 8631073"/>
              <a:gd name="connsiteY119" fmla="*/ 5004064 h 5612466"/>
              <a:gd name="connsiteX120" fmla="*/ 2553657 w 8631073"/>
              <a:gd name="connsiteY120" fmla="*/ 4971703 h 5612466"/>
              <a:gd name="connsiteX121" fmla="*/ 2518726 w 8631073"/>
              <a:gd name="connsiteY121" fmla="*/ 4970084 h 5612466"/>
              <a:gd name="connsiteX122" fmla="*/ 2470697 w 8631073"/>
              <a:gd name="connsiteY122" fmla="*/ 4955522 h 5612466"/>
              <a:gd name="connsiteX123" fmla="*/ 2448865 w 8631073"/>
              <a:gd name="connsiteY123" fmla="*/ 4939341 h 5612466"/>
              <a:gd name="connsiteX124" fmla="*/ 2362995 w 8631073"/>
              <a:gd name="connsiteY124" fmla="*/ 4915069 h 5612466"/>
              <a:gd name="connsiteX125" fmla="*/ 2287312 w 8631073"/>
              <a:gd name="connsiteY125" fmla="*/ 4902125 h 5612466"/>
              <a:gd name="connsiteX126" fmla="*/ 2266936 w 8631073"/>
              <a:gd name="connsiteY126" fmla="*/ 4892416 h 5612466"/>
              <a:gd name="connsiteX127" fmla="*/ 2242194 w 8631073"/>
              <a:gd name="connsiteY127" fmla="*/ 4874617 h 5612466"/>
              <a:gd name="connsiteX128" fmla="*/ 2179610 w 8631073"/>
              <a:gd name="connsiteY128" fmla="*/ 4850346 h 5612466"/>
              <a:gd name="connsiteX129" fmla="*/ 2086462 w 8631073"/>
              <a:gd name="connsiteY129" fmla="*/ 4824456 h 5612466"/>
              <a:gd name="connsiteX130" fmla="*/ 2068997 w 8631073"/>
              <a:gd name="connsiteY130" fmla="*/ 4809894 h 5612466"/>
              <a:gd name="connsiteX131" fmla="*/ 2067541 w 8631073"/>
              <a:gd name="connsiteY131" fmla="*/ 4796949 h 5612466"/>
              <a:gd name="connsiteX132" fmla="*/ 1990403 w 8631073"/>
              <a:gd name="connsiteY132" fmla="*/ 4722517 h 5612466"/>
              <a:gd name="connsiteX133" fmla="*/ 1986037 w 8631073"/>
              <a:gd name="connsiteY133" fmla="*/ 4709572 h 5612466"/>
              <a:gd name="connsiteX134" fmla="*/ 1993314 w 8631073"/>
              <a:gd name="connsiteY134" fmla="*/ 4699863 h 5612466"/>
              <a:gd name="connsiteX135" fmla="*/ 1999136 w 8631073"/>
              <a:gd name="connsiteY135" fmla="*/ 4678828 h 5612466"/>
              <a:gd name="connsiteX136" fmla="*/ 1980215 w 8631073"/>
              <a:gd name="connsiteY136" fmla="*/ 4677210 h 5612466"/>
              <a:gd name="connsiteX137" fmla="*/ 1938007 w 8631073"/>
              <a:gd name="connsiteY137" fmla="*/ 4677210 h 5612466"/>
              <a:gd name="connsiteX138" fmla="*/ 1905988 w 8631073"/>
              <a:gd name="connsiteY138" fmla="*/ 4683683 h 5612466"/>
              <a:gd name="connsiteX139" fmla="*/ 1895800 w 8631073"/>
              <a:gd name="connsiteY139" fmla="*/ 4691773 h 5612466"/>
              <a:gd name="connsiteX140" fmla="*/ 1881245 w 8631073"/>
              <a:gd name="connsiteY140" fmla="*/ 4691773 h 5612466"/>
              <a:gd name="connsiteX141" fmla="*/ 1881245 w 8631073"/>
              <a:gd name="connsiteY141" fmla="*/ 4675592 h 5612466"/>
              <a:gd name="connsiteX142" fmla="*/ 1892889 w 8631073"/>
              <a:gd name="connsiteY142" fmla="*/ 4657793 h 5612466"/>
              <a:gd name="connsiteX143" fmla="*/ 1897255 w 8631073"/>
              <a:gd name="connsiteY143" fmla="*/ 4649703 h 5612466"/>
              <a:gd name="connsiteX144" fmla="*/ 1888523 w 8631073"/>
              <a:gd name="connsiteY144" fmla="*/ 4648084 h 5612466"/>
              <a:gd name="connsiteX145" fmla="*/ 1878334 w 8631073"/>
              <a:gd name="connsiteY145" fmla="*/ 4651321 h 5612466"/>
              <a:gd name="connsiteX146" fmla="*/ 1869602 w 8631073"/>
              <a:gd name="connsiteY146" fmla="*/ 4651321 h 5612466"/>
              <a:gd name="connsiteX147" fmla="*/ 1812840 w 8631073"/>
              <a:gd name="connsiteY147" fmla="*/ 4627049 h 5612466"/>
              <a:gd name="connsiteX148" fmla="*/ 1782276 w 8631073"/>
              <a:gd name="connsiteY148" fmla="*/ 4627049 h 5612466"/>
              <a:gd name="connsiteX149" fmla="*/ 1764811 w 8631073"/>
              <a:gd name="connsiteY149" fmla="*/ 4618959 h 5612466"/>
              <a:gd name="connsiteX150" fmla="*/ 1774999 w 8631073"/>
              <a:gd name="connsiteY150" fmla="*/ 4602777 h 5612466"/>
              <a:gd name="connsiteX151" fmla="*/ 1783731 w 8631073"/>
              <a:gd name="connsiteY151" fmla="*/ 4594687 h 5612466"/>
              <a:gd name="connsiteX152" fmla="*/ 1791008 w 8631073"/>
              <a:gd name="connsiteY152" fmla="*/ 4581743 h 5612466"/>
              <a:gd name="connsiteX153" fmla="*/ 1776454 w 8631073"/>
              <a:gd name="connsiteY153" fmla="*/ 4576888 h 5612466"/>
              <a:gd name="connsiteX154" fmla="*/ 1740068 w 8631073"/>
              <a:gd name="connsiteY154" fmla="*/ 4567179 h 5612466"/>
              <a:gd name="connsiteX155" fmla="*/ 1683306 w 8631073"/>
              <a:gd name="connsiteY155" fmla="*/ 4591451 h 5612466"/>
              <a:gd name="connsiteX156" fmla="*/ 1660019 w 8631073"/>
              <a:gd name="connsiteY156" fmla="*/ 4609250 h 5612466"/>
              <a:gd name="connsiteX157" fmla="*/ 1660019 w 8631073"/>
              <a:gd name="connsiteY157" fmla="*/ 4518637 h 5612466"/>
              <a:gd name="connsiteX158" fmla="*/ 1678940 w 8631073"/>
              <a:gd name="connsiteY158" fmla="*/ 4494366 h 5612466"/>
              <a:gd name="connsiteX159" fmla="*/ 1674574 w 8631073"/>
              <a:gd name="connsiteY159" fmla="*/ 4481421 h 5612466"/>
              <a:gd name="connsiteX160" fmla="*/ 1689128 w 8631073"/>
              <a:gd name="connsiteY160" fmla="*/ 4479802 h 5612466"/>
              <a:gd name="connsiteX161" fmla="*/ 1699316 w 8631073"/>
              <a:gd name="connsiteY161" fmla="*/ 4483038 h 5612466"/>
              <a:gd name="connsiteX162" fmla="*/ 1713870 w 8631073"/>
              <a:gd name="connsiteY162" fmla="*/ 4473331 h 5612466"/>
              <a:gd name="connsiteX163" fmla="*/ 1726969 w 8631073"/>
              <a:gd name="connsiteY163" fmla="*/ 4462004 h 5612466"/>
              <a:gd name="connsiteX164" fmla="*/ 1757533 w 8631073"/>
              <a:gd name="connsiteY164" fmla="*/ 4468476 h 5612466"/>
              <a:gd name="connsiteX165" fmla="*/ 1786642 w 8631073"/>
              <a:gd name="connsiteY165" fmla="*/ 4470095 h 5612466"/>
              <a:gd name="connsiteX166" fmla="*/ 1798285 w 8631073"/>
              <a:gd name="connsiteY166" fmla="*/ 4447441 h 5612466"/>
              <a:gd name="connsiteX167" fmla="*/ 1804107 w 8631073"/>
              <a:gd name="connsiteY167" fmla="*/ 4437733 h 5612466"/>
              <a:gd name="connsiteX168" fmla="*/ 1834671 w 8631073"/>
              <a:gd name="connsiteY168" fmla="*/ 4468477 h 5612466"/>
              <a:gd name="connsiteX169" fmla="*/ 1841948 w 8631073"/>
              <a:gd name="connsiteY169" fmla="*/ 4486276 h 5612466"/>
              <a:gd name="connsiteX170" fmla="*/ 1873968 w 8631073"/>
              <a:gd name="connsiteY170" fmla="*/ 4491130 h 5612466"/>
              <a:gd name="connsiteX171" fmla="*/ 1876879 w 8631073"/>
              <a:gd name="connsiteY171" fmla="*/ 4481420 h 5612466"/>
              <a:gd name="connsiteX172" fmla="*/ 1879789 w 8631073"/>
              <a:gd name="connsiteY172" fmla="*/ 4466857 h 5612466"/>
              <a:gd name="connsiteX173" fmla="*/ 1894344 w 8631073"/>
              <a:gd name="connsiteY173" fmla="*/ 4460385 h 5612466"/>
              <a:gd name="connsiteX174" fmla="*/ 1936552 w 8631073"/>
              <a:gd name="connsiteY174" fmla="*/ 4478185 h 5612466"/>
              <a:gd name="connsiteX175" fmla="*/ 1961294 w 8631073"/>
              <a:gd name="connsiteY175" fmla="*/ 4489512 h 5612466"/>
              <a:gd name="connsiteX176" fmla="*/ 2031155 w 8631073"/>
              <a:gd name="connsiteY176" fmla="*/ 4481421 h 5612466"/>
              <a:gd name="connsiteX177" fmla="*/ 2051531 w 8631073"/>
              <a:gd name="connsiteY177" fmla="*/ 4478185 h 5612466"/>
              <a:gd name="connsiteX178" fmla="*/ 2114115 w 8631073"/>
              <a:gd name="connsiteY178" fmla="*/ 4505693 h 5612466"/>
              <a:gd name="connsiteX179" fmla="*/ 2150501 w 8631073"/>
              <a:gd name="connsiteY179" fmla="*/ 4507311 h 5612466"/>
              <a:gd name="connsiteX180" fmla="*/ 2199986 w 8631073"/>
              <a:gd name="connsiteY180" fmla="*/ 4481421 h 5612466"/>
              <a:gd name="connsiteX181" fmla="*/ 2202897 w 8631073"/>
              <a:gd name="connsiteY181" fmla="*/ 4510547 h 5612466"/>
              <a:gd name="connsiteX182" fmla="*/ 2227639 w 8631073"/>
              <a:gd name="connsiteY182" fmla="*/ 4528346 h 5612466"/>
              <a:gd name="connsiteX183" fmla="*/ 2233461 w 8631073"/>
              <a:gd name="connsiteY183" fmla="*/ 4508929 h 5612466"/>
              <a:gd name="connsiteX184" fmla="*/ 2249471 w 8631073"/>
              <a:gd name="connsiteY184" fmla="*/ 4497602 h 5612466"/>
              <a:gd name="connsiteX185" fmla="*/ 2284401 w 8631073"/>
              <a:gd name="connsiteY185" fmla="*/ 4502457 h 5612466"/>
              <a:gd name="connsiteX186" fmla="*/ 2330975 w 8631073"/>
              <a:gd name="connsiteY186" fmla="*/ 4510547 h 5612466"/>
              <a:gd name="connsiteX187" fmla="*/ 2355718 w 8631073"/>
              <a:gd name="connsiteY187" fmla="*/ 4508929 h 5612466"/>
              <a:gd name="connsiteX188" fmla="*/ 2367361 w 8631073"/>
              <a:gd name="connsiteY188" fmla="*/ 4495984 h 5612466"/>
              <a:gd name="connsiteX189" fmla="*/ 2387737 w 8631073"/>
              <a:gd name="connsiteY189" fmla="*/ 4481421 h 5612466"/>
              <a:gd name="connsiteX190" fmla="*/ 2395014 w 8631073"/>
              <a:gd name="connsiteY190" fmla="*/ 4504075 h 5612466"/>
              <a:gd name="connsiteX191" fmla="*/ 2405202 w 8631073"/>
              <a:gd name="connsiteY191" fmla="*/ 4510547 h 5612466"/>
              <a:gd name="connsiteX192" fmla="*/ 2412480 w 8631073"/>
              <a:gd name="connsiteY192" fmla="*/ 4504075 h 5612466"/>
              <a:gd name="connsiteX193" fmla="*/ 2431400 w 8631073"/>
              <a:gd name="connsiteY193" fmla="*/ 4479803 h 5612466"/>
              <a:gd name="connsiteX194" fmla="*/ 2437222 w 8631073"/>
              <a:gd name="connsiteY194" fmla="*/ 4460386 h 5612466"/>
              <a:gd name="connsiteX195" fmla="*/ 2427034 w 8631073"/>
              <a:gd name="connsiteY195" fmla="*/ 4453914 h 5612466"/>
              <a:gd name="connsiteX196" fmla="*/ 2306233 w 8631073"/>
              <a:gd name="connsiteY196" fmla="*/ 4419934 h 5612466"/>
              <a:gd name="connsiteX197" fmla="*/ 2214540 w 8631073"/>
              <a:gd name="connsiteY197" fmla="*/ 4382718 h 5612466"/>
              <a:gd name="connsiteX198" fmla="*/ 2176699 w 8631073"/>
              <a:gd name="connsiteY198" fmla="*/ 4327703 h 5612466"/>
              <a:gd name="connsiteX199" fmla="*/ 2144679 w 8631073"/>
              <a:gd name="connsiteY199" fmla="*/ 4332557 h 5612466"/>
              <a:gd name="connsiteX200" fmla="*/ 2138858 w 8631073"/>
              <a:gd name="connsiteY200" fmla="*/ 4311522 h 5612466"/>
              <a:gd name="connsiteX201" fmla="*/ 2119937 w 8631073"/>
              <a:gd name="connsiteY201" fmla="*/ 4290487 h 5612466"/>
              <a:gd name="connsiteX202" fmla="*/ 2101016 w 8631073"/>
              <a:gd name="connsiteY202" fmla="*/ 4303432 h 5612466"/>
              <a:gd name="connsiteX203" fmla="*/ 2089373 w 8631073"/>
              <a:gd name="connsiteY203" fmla="*/ 4330939 h 5612466"/>
              <a:gd name="connsiteX204" fmla="*/ 2073363 w 8631073"/>
              <a:gd name="connsiteY204" fmla="*/ 4303431 h 5612466"/>
              <a:gd name="connsiteX205" fmla="*/ 2052987 w 8631073"/>
              <a:gd name="connsiteY205" fmla="*/ 4284014 h 5612466"/>
              <a:gd name="connsiteX206" fmla="*/ 2067541 w 8631073"/>
              <a:gd name="connsiteY206" fmla="*/ 4233854 h 5612466"/>
              <a:gd name="connsiteX207" fmla="*/ 2089373 w 8631073"/>
              <a:gd name="connsiteY207" fmla="*/ 4225763 h 5612466"/>
              <a:gd name="connsiteX208" fmla="*/ 2098105 w 8631073"/>
              <a:gd name="connsiteY208" fmla="*/ 4241944 h 5612466"/>
              <a:gd name="connsiteX209" fmla="*/ 2106838 w 8631073"/>
              <a:gd name="connsiteY209" fmla="*/ 4251653 h 5612466"/>
              <a:gd name="connsiteX210" fmla="*/ 2144679 w 8631073"/>
              <a:gd name="connsiteY210" fmla="*/ 4271070 h 5612466"/>
              <a:gd name="connsiteX211" fmla="*/ 2176699 w 8631073"/>
              <a:gd name="connsiteY211" fmla="*/ 4272688 h 5612466"/>
              <a:gd name="connsiteX212" fmla="*/ 2185431 w 8631073"/>
              <a:gd name="connsiteY212" fmla="*/ 4277542 h 5612466"/>
              <a:gd name="connsiteX213" fmla="*/ 2194164 w 8631073"/>
              <a:gd name="connsiteY213" fmla="*/ 4288868 h 5612466"/>
              <a:gd name="connsiteX214" fmla="*/ 2269847 w 8631073"/>
              <a:gd name="connsiteY214" fmla="*/ 4288869 h 5612466"/>
              <a:gd name="connsiteX215" fmla="*/ 2309144 w 8631073"/>
              <a:gd name="connsiteY215" fmla="*/ 4285632 h 5612466"/>
              <a:gd name="connsiteX216" fmla="*/ 2339708 w 8631073"/>
              <a:gd name="connsiteY216" fmla="*/ 4305050 h 5612466"/>
              <a:gd name="connsiteX217" fmla="*/ 2354262 w 8631073"/>
              <a:gd name="connsiteY217" fmla="*/ 4311522 h 5612466"/>
              <a:gd name="connsiteX218" fmla="*/ 2360084 w 8631073"/>
              <a:gd name="connsiteY218" fmla="*/ 4292105 h 5612466"/>
              <a:gd name="connsiteX219" fmla="*/ 2357173 w 8631073"/>
              <a:gd name="connsiteY219" fmla="*/ 4274306 h 5612466"/>
              <a:gd name="connsiteX220" fmla="*/ 2335342 w 8631073"/>
              <a:gd name="connsiteY220" fmla="*/ 4245179 h 5612466"/>
              <a:gd name="connsiteX221" fmla="*/ 2261114 w 8631073"/>
              <a:gd name="connsiteY221" fmla="*/ 4220909 h 5612466"/>
              <a:gd name="connsiteX222" fmla="*/ 2255292 w 8631073"/>
              <a:gd name="connsiteY222" fmla="*/ 4191783 h 5612466"/>
              <a:gd name="connsiteX223" fmla="*/ 2256748 w 8631073"/>
              <a:gd name="connsiteY223" fmla="*/ 4188547 h 5612466"/>
              <a:gd name="connsiteX224" fmla="*/ 2280035 w 8631073"/>
              <a:gd name="connsiteY224" fmla="*/ 4154567 h 5612466"/>
              <a:gd name="connsiteX225" fmla="*/ 2291678 w 8631073"/>
              <a:gd name="connsiteY225" fmla="*/ 4157804 h 5612466"/>
              <a:gd name="connsiteX226" fmla="*/ 2275669 w 8631073"/>
              <a:gd name="connsiteY226" fmla="*/ 4180457 h 5612466"/>
              <a:gd name="connsiteX227" fmla="*/ 2290223 w 8631073"/>
              <a:gd name="connsiteY227" fmla="*/ 4195020 h 5612466"/>
              <a:gd name="connsiteX228" fmla="*/ 2297500 w 8631073"/>
              <a:gd name="connsiteY228" fmla="*/ 4183693 h 5612466"/>
              <a:gd name="connsiteX229" fmla="*/ 2330975 w 8631073"/>
              <a:gd name="connsiteY229" fmla="*/ 4156185 h 5612466"/>
              <a:gd name="connsiteX230" fmla="*/ 2393559 w 8631073"/>
              <a:gd name="connsiteY230" fmla="*/ 4156185 h 5612466"/>
              <a:gd name="connsiteX231" fmla="*/ 2422668 w 8631073"/>
              <a:gd name="connsiteY231" fmla="*/ 4188547 h 5612466"/>
              <a:gd name="connsiteX232" fmla="*/ 2422668 w 8631073"/>
              <a:gd name="connsiteY232" fmla="*/ 4193401 h 5612466"/>
              <a:gd name="connsiteX233" fmla="*/ 2424123 w 8631073"/>
              <a:gd name="connsiteY233" fmla="*/ 4207964 h 5612466"/>
              <a:gd name="connsiteX234" fmla="*/ 2443044 w 8631073"/>
              <a:gd name="connsiteY234" fmla="*/ 4203110 h 5612466"/>
              <a:gd name="connsiteX235" fmla="*/ 2450321 w 8631073"/>
              <a:gd name="connsiteY235" fmla="*/ 4185311 h 5612466"/>
              <a:gd name="connsiteX236" fmla="*/ 2470697 w 8631073"/>
              <a:gd name="connsiteY236" fmla="*/ 4180457 h 5612466"/>
              <a:gd name="connsiteX237" fmla="*/ 2472152 w 8631073"/>
              <a:gd name="connsiteY237" fmla="*/ 4199874 h 5612466"/>
              <a:gd name="connsiteX238" fmla="*/ 2467786 w 8631073"/>
              <a:gd name="connsiteY238" fmla="*/ 4207964 h 5612466"/>
              <a:gd name="connsiteX239" fmla="*/ 2467786 w 8631073"/>
              <a:gd name="connsiteY239" fmla="*/ 4219291 h 5612466"/>
              <a:gd name="connsiteX240" fmla="*/ 2476519 w 8631073"/>
              <a:gd name="connsiteY240" fmla="*/ 4216055 h 5612466"/>
              <a:gd name="connsiteX241" fmla="*/ 2489618 w 8631073"/>
              <a:gd name="connsiteY241" fmla="*/ 4196638 h 5612466"/>
              <a:gd name="connsiteX242" fmla="*/ 2527459 w 8631073"/>
              <a:gd name="connsiteY242" fmla="*/ 4183693 h 5612466"/>
              <a:gd name="connsiteX243" fmla="*/ 2553657 w 8631073"/>
              <a:gd name="connsiteY243" fmla="*/ 4199874 h 5612466"/>
              <a:gd name="connsiteX244" fmla="*/ 2572578 w 8631073"/>
              <a:gd name="connsiteY244" fmla="*/ 4196638 h 5612466"/>
              <a:gd name="connsiteX245" fmla="*/ 2598775 w 8631073"/>
              <a:gd name="connsiteY245" fmla="*/ 4177220 h 5612466"/>
              <a:gd name="connsiteX246" fmla="*/ 2620607 w 8631073"/>
              <a:gd name="connsiteY246" fmla="*/ 4182075 h 5612466"/>
              <a:gd name="connsiteX247" fmla="*/ 2742864 w 8631073"/>
              <a:gd name="connsiteY247" fmla="*/ 4214437 h 5612466"/>
              <a:gd name="connsiteX248" fmla="*/ 2761784 w 8631073"/>
              <a:gd name="connsiteY248" fmla="*/ 4219291 h 5612466"/>
              <a:gd name="connsiteX249" fmla="*/ 2808358 w 8631073"/>
              <a:gd name="connsiteY249" fmla="*/ 4232236 h 5612466"/>
              <a:gd name="connsiteX250" fmla="*/ 2876764 w 8631073"/>
              <a:gd name="connsiteY250" fmla="*/ 4204728 h 5612466"/>
              <a:gd name="connsiteX251" fmla="*/ 2908783 w 8631073"/>
              <a:gd name="connsiteY251" fmla="*/ 4193401 h 5612466"/>
              <a:gd name="connsiteX252" fmla="*/ 3022308 w 8631073"/>
              <a:gd name="connsiteY252" fmla="*/ 4224145 h 5612466"/>
              <a:gd name="connsiteX253" fmla="*/ 3042684 w 8631073"/>
              <a:gd name="connsiteY253" fmla="*/ 4220909 h 5612466"/>
              <a:gd name="connsiteX254" fmla="*/ 3051416 w 8631073"/>
              <a:gd name="connsiteY254" fmla="*/ 4212819 h 5612466"/>
              <a:gd name="connsiteX255" fmla="*/ 3055782 w 8631073"/>
              <a:gd name="connsiteY255" fmla="*/ 4203110 h 5612466"/>
              <a:gd name="connsiteX256" fmla="*/ 3038317 w 8631073"/>
              <a:gd name="connsiteY256" fmla="*/ 4188546 h 5612466"/>
              <a:gd name="connsiteX257" fmla="*/ 3027401 w 8631073"/>
              <a:gd name="connsiteY257" fmla="*/ 4182479 h 5612466"/>
              <a:gd name="connsiteX258" fmla="*/ 3026538 w 8631073"/>
              <a:gd name="connsiteY258" fmla="*/ 4177197 h 5612466"/>
              <a:gd name="connsiteX259" fmla="*/ 2916466 w 8631073"/>
              <a:gd name="connsiteY259" fmla="*/ 4170082 h 5612466"/>
              <a:gd name="connsiteX260" fmla="*/ 2788542 w 8631073"/>
              <a:gd name="connsiteY260" fmla="*/ 4151891 h 5612466"/>
              <a:gd name="connsiteX261" fmla="*/ 2550544 w 8631073"/>
              <a:gd name="connsiteY261" fmla="*/ 4125431 h 5612466"/>
              <a:gd name="connsiteX262" fmla="*/ 2530711 w 8631073"/>
              <a:gd name="connsiteY262" fmla="*/ 4118817 h 5612466"/>
              <a:gd name="connsiteX263" fmla="*/ 2407745 w 8631073"/>
              <a:gd name="connsiteY263" fmla="*/ 4081332 h 5612466"/>
              <a:gd name="connsiteX264" fmla="*/ 2276847 w 8631073"/>
              <a:gd name="connsiteY264" fmla="*/ 4074718 h 5612466"/>
              <a:gd name="connsiteX265" fmla="*/ 2056698 w 8631073"/>
              <a:gd name="connsiteY265" fmla="*/ 4037232 h 5612466"/>
              <a:gd name="connsiteX266" fmla="*/ 1969433 w 8631073"/>
              <a:gd name="connsiteY266" fmla="*/ 3997544 h 5612466"/>
              <a:gd name="connsiteX267" fmla="*/ 1947616 w 8631073"/>
              <a:gd name="connsiteY267" fmla="*/ 3995339 h 5612466"/>
              <a:gd name="connsiteX268" fmla="*/ 1896050 w 8631073"/>
              <a:gd name="connsiteY268" fmla="*/ 3995339 h 5612466"/>
              <a:gd name="connsiteX269" fmla="*/ 1822667 w 8631073"/>
              <a:gd name="connsiteY269" fmla="*/ 3973289 h 5612466"/>
              <a:gd name="connsiteX270" fmla="*/ 1709618 w 8631073"/>
              <a:gd name="connsiteY270" fmla="*/ 3935804 h 5612466"/>
              <a:gd name="connsiteX271" fmla="*/ 1642185 w 8631073"/>
              <a:gd name="connsiteY271" fmla="*/ 3922575 h 5612466"/>
              <a:gd name="connsiteX272" fmla="*/ 1545003 w 8631073"/>
              <a:gd name="connsiteY272" fmla="*/ 3918165 h 5612466"/>
              <a:gd name="connsiteX273" fmla="*/ 1491454 w 8631073"/>
              <a:gd name="connsiteY273" fmla="*/ 3904936 h 5612466"/>
              <a:gd name="connsiteX274" fmla="*/ 1477570 w 8631073"/>
              <a:gd name="connsiteY274" fmla="*/ 3893910 h 5612466"/>
              <a:gd name="connsiteX275" fmla="*/ 1477570 w 8631073"/>
              <a:gd name="connsiteY275" fmla="*/ 3878476 h 5612466"/>
              <a:gd name="connsiteX276" fmla="*/ 1459720 w 8631073"/>
              <a:gd name="connsiteY276" fmla="*/ 3865246 h 5612466"/>
              <a:gd name="connsiteX277" fmla="*/ 1398237 w 8631073"/>
              <a:gd name="connsiteY277" fmla="*/ 3891706 h 5612466"/>
              <a:gd name="connsiteX278" fmla="*/ 1376421 w 8631073"/>
              <a:gd name="connsiteY278" fmla="*/ 3889501 h 5612466"/>
              <a:gd name="connsiteX279" fmla="*/ 1378405 w 8631073"/>
              <a:gd name="connsiteY279" fmla="*/ 3867450 h 5612466"/>
              <a:gd name="connsiteX280" fmla="*/ 1366505 w 8631073"/>
              <a:gd name="connsiteY280" fmla="*/ 3838787 h 5612466"/>
              <a:gd name="connsiteX281" fmla="*/ 1348655 w 8631073"/>
              <a:gd name="connsiteY281" fmla="*/ 3832172 h 5612466"/>
              <a:gd name="connsiteX282" fmla="*/ 1340722 w 8631073"/>
              <a:gd name="connsiteY282" fmla="*/ 3812327 h 5612466"/>
              <a:gd name="connsiteX283" fmla="*/ 1342705 w 8631073"/>
              <a:gd name="connsiteY283" fmla="*/ 3796892 h 5612466"/>
              <a:gd name="connsiteX284" fmla="*/ 1326838 w 8631073"/>
              <a:gd name="connsiteY284" fmla="*/ 3794687 h 5612466"/>
              <a:gd name="connsiteX285" fmla="*/ 1277255 w 8631073"/>
              <a:gd name="connsiteY285" fmla="*/ 3794687 h 5612466"/>
              <a:gd name="connsiteX286" fmla="*/ 1130490 w 8631073"/>
              <a:gd name="connsiteY286" fmla="*/ 3823352 h 5612466"/>
              <a:gd name="connsiteX287" fmla="*/ 1108673 w 8631073"/>
              <a:gd name="connsiteY287" fmla="*/ 3840991 h 5612466"/>
              <a:gd name="connsiteX288" fmla="*/ 1114624 w 8631073"/>
              <a:gd name="connsiteY288" fmla="*/ 3810122 h 5612466"/>
              <a:gd name="connsiteX289" fmla="*/ 1092807 w 8631073"/>
              <a:gd name="connsiteY289" fmla="*/ 3770433 h 5612466"/>
              <a:gd name="connsiteX290" fmla="*/ 914308 w 8631073"/>
              <a:gd name="connsiteY290" fmla="*/ 3724128 h 5612466"/>
              <a:gd name="connsiteX291" fmla="*/ 848859 w 8631073"/>
              <a:gd name="connsiteY291" fmla="*/ 3713104 h 5612466"/>
              <a:gd name="connsiteX292" fmla="*/ 831009 w 8631073"/>
              <a:gd name="connsiteY292" fmla="*/ 3680029 h 5612466"/>
              <a:gd name="connsiteX293" fmla="*/ 797293 w 8631073"/>
              <a:gd name="connsiteY293" fmla="*/ 3653570 h 5612466"/>
              <a:gd name="connsiteX294" fmla="*/ 755643 w 8631073"/>
              <a:gd name="connsiteY294" fmla="*/ 3651365 h 5612466"/>
              <a:gd name="connsiteX295" fmla="*/ 729860 w 8631073"/>
              <a:gd name="connsiteY295" fmla="*/ 3651365 h 5612466"/>
              <a:gd name="connsiteX296" fmla="*/ 696144 w 8631073"/>
              <a:gd name="connsiteY296" fmla="*/ 3657980 h 5612466"/>
              <a:gd name="connsiteX297" fmla="*/ 670361 w 8631073"/>
              <a:gd name="connsiteY297" fmla="*/ 3649160 h 5612466"/>
              <a:gd name="connsiteX298" fmla="*/ 652511 w 8631073"/>
              <a:gd name="connsiteY298" fmla="*/ 3631520 h 5612466"/>
              <a:gd name="connsiteX299" fmla="*/ 622761 w 8631073"/>
              <a:gd name="connsiteY299" fmla="*/ 3620495 h 5612466"/>
              <a:gd name="connsiteX300" fmla="*/ 585078 w 8631073"/>
              <a:gd name="connsiteY300" fmla="*/ 3644750 h 5612466"/>
              <a:gd name="connsiteX301" fmla="*/ 583095 w 8631073"/>
              <a:gd name="connsiteY301" fmla="*/ 3640340 h 5612466"/>
              <a:gd name="connsiteX302" fmla="*/ 585078 w 8631073"/>
              <a:gd name="connsiteY302" fmla="*/ 3580806 h 5612466"/>
              <a:gd name="connsiteX303" fmla="*/ 579128 w 8631073"/>
              <a:gd name="connsiteY303" fmla="*/ 3569781 h 5612466"/>
              <a:gd name="connsiteX304" fmla="*/ 505745 w 8631073"/>
              <a:gd name="connsiteY304" fmla="*/ 3543321 h 5612466"/>
              <a:gd name="connsiteX305" fmla="*/ 474013 w 8631073"/>
              <a:gd name="connsiteY305" fmla="*/ 3525682 h 5612466"/>
              <a:gd name="connsiteX306" fmla="*/ 474012 w 8631073"/>
              <a:gd name="connsiteY306" fmla="*/ 3492607 h 5612466"/>
              <a:gd name="connsiteX307" fmla="*/ 525579 w 8631073"/>
              <a:gd name="connsiteY307" fmla="*/ 3472763 h 5612466"/>
              <a:gd name="connsiteX308" fmla="*/ 575161 w 8631073"/>
              <a:gd name="connsiteY308" fmla="*/ 3499222 h 5612466"/>
              <a:gd name="connsiteX309" fmla="*/ 620778 w 8631073"/>
              <a:gd name="connsiteY309" fmla="*/ 3523477 h 5612466"/>
              <a:gd name="connsiteX310" fmla="*/ 670361 w 8631073"/>
              <a:gd name="connsiteY310" fmla="*/ 3530092 h 5612466"/>
              <a:gd name="connsiteX311" fmla="*/ 719944 w 8631073"/>
              <a:gd name="connsiteY311" fmla="*/ 3516862 h 5612466"/>
              <a:gd name="connsiteX312" fmla="*/ 823076 w 8631073"/>
              <a:gd name="connsiteY312" fmla="*/ 3549936 h 5612466"/>
              <a:gd name="connsiteX313" fmla="*/ 908359 w 8631073"/>
              <a:gd name="connsiteY313" fmla="*/ 3538912 h 5612466"/>
              <a:gd name="connsiteX314" fmla="*/ 942075 w 8631073"/>
              <a:gd name="connsiteY314" fmla="*/ 3543321 h 5612466"/>
              <a:gd name="connsiteX315" fmla="*/ 1138423 w 8631073"/>
              <a:gd name="connsiteY315" fmla="*/ 3598446 h 5612466"/>
              <a:gd name="connsiteX316" fmla="*/ 1170156 w 8631073"/>
              <a:gd name="connsiteY316" fmla="*/ 3600651 h 5612466"/>
              <a:gd name="connsiteX317" fmla="*/ 1191973 w 8631073"/>
              <a:gd name="connsiteY317" fmla="*/ 3607265 h 5612466"/>
              <a:gd name="connsiteX318" fmla="*/ 1191973 w 8631073"/>
              <a:gd name="connsiteY318" fmla="*/ 3580806 h 5612466"/>
              <a:gd name="connsiteX319" fmla="*/ 1203873 w 8631073"/>
              <a:gd name="connsiteY319" fmla="*/ 3563166 h 5612466"/>
              <a:gd name="connsiteX320" fmla="*/ 1239573 w 8631073"/>
              <a:gd name="connsiteY320" fmla="*/ 3569781 h 5612466"/>
              <a:gd name="connsiteX321" fmla="*/ 1314938 w 8631073"/>
              <a:gd name="connsiteY321" fmla="*/ 3583011 h 5612466"/>
              <a:gd name="connsiteX322" fmla="*/ 1322872 w 8631073"/>
              <a:gd name="connsiteY322" fmla="*/ 3591831 h 5612466"/>
              <a:gd name="connsiteX323" fmla="*/ 1358571 w 8631073"/>
              <a:gd name="connsiteY323" fmla="*/ 3616085 h 5612466"/>
              <a:gd name="connsiteX324" fmla="*/ 1535086 w 8631073"/>
              <a:gd name="connsiteY324" fmla="*/ 3646955 h 5612466"/>
              <a:gd name="connsiteX325" fmla="*/ 1550953 w 8631073"/>
              <a:gd name="connsiteY325" fmla="*/ 3646955 h 5612466"/>
              <a:gd name="connsiteX326" fmla="*/ 1590619 w 8631073"/>
              <a:gd name="connsiteY326" fmla="*/ 3664594 h 5612466"/>
              <a:gd name="connsiteX327" fmla="*/ 1630286 w 8631073"/>
              <a:gd name="connsiteY327" fmla="*/ 3671209 h 5612466"/>
              <a:gd name="connsiteX328" fmla="*/ 1652102 w 8631073"/>
              <a:gd name="connsiteY328" fmla="*/ 3649160 h 5612466"/>
              <a:gd name="connsiteX329" fmla="*/ 1681852 w 8631073"/>
              <a:gd name="connsiteY329" fmla="*/ 3675619 h 5612466"/>
              <a:gd name="connsiteX330" fmla="*/ 1727468 w 8631073"/>
              <a:gd name="connsiteY330" fmla="*/ 3677824 h 5612466"/>
              <a:gd name="connsiteX331" fmla="*/ 1794901 w 8631073"/>
              <a:gd name="connsiteY331" fmla="*/ 3622700 h 5612466"/>
              <a:gd name="connsiteX332" fmla="*/ 1796884 w 8631073"/>
              <a:gd name="connsiteY332" fmla="*/ 3620495 h 5612466"/>
              <a:gd name="connsiteX333" fmla="*/ 1830600 w 8631073"/>
              <a:gd name="connsiteY333" fmla="*/ 3598446 h 5612466"/>
              <a:gd name="connsiteX334" fmla="*/ 1891452 w 8631073"/>
              <a:gd name="connsiteY334" fmla="*/ 3610399 h 5612466"/>
              <a:gd name="connsiteX335" fmla="*/ 1901622 w 8631073"/>
              <a:gd name="connsiteY335" fmla="*/ 3586618 h 5612466"/>
              <a:gd name="connsiteX336" fmla="*/ 1938007 w 8631073"/>
              <a:gd name="connsiteY336" fmla="*/ 3589854 h 5612466"/>
              <a:gd name="connsiteX337" fmla="*/ 1986037 w 8631073"/>
              <a:gd name="connsiteY337" fmla="*/ 3606035 h 5612466"/>
              <a:gd name="connsiteX338" fmla="*/ 2019512 w 8631073"/>
              <a:gd name="connsiteY338" fmla="*/ 3606035 h 5612466"/>
              <a:gd name="connsiteX339" fmla="*/ 2151957 w 8631073"/>
              <a:gd name="connsiteY339" fmla="*/ 3652960 h 5612466"/>
              <a:gd name="connsiteX340" fmla="*/ 2156924 w 8631073"/>
              <a:gd name="connsiteY340" fmla="*/ 3655135 h 5612466"/>
              <a:gd name="connsiteX341" fmla="*/ 2172582 w 8631073"/>
              <a:gd name="connsiteY341" fmla="*/ 3657183 h 5612466"/>
              <a:gd name="connsiteX342" fmla="*/ 2182521 w 8631073"/>
              <a:gd name="connsiteY342" fmla="*/ 3643250 h 5612466"/>
              <a:gd name="connsiteX343" fmla="*/ 2185432 w 8631073"/>
              <a:gd name="connsiteY343" fmla="*/ 3633542 h 5612466"/>
              <a:gd name="connsiteX344" fmla="*/ 2194164 w 8631073"/>
              <a:gd name="connsiteY344" fmla="*/ 3640014 h 5612466"/>
              <a:gd name="connsiteX345" fmla="*/ 2198531 w 8631073"/>
              <a:gd name="connsiteY345" fmla="*/ 3648105 h 5612466"/>
              <a:gd name="connsiteX346" fmla="*/ 2215996 w 8631073"/>
              <a:gd name="connsiteY346" fmla="*/ 3654578 h 5612466"/>
              <a:gd name="connsiteX347" fmla="*/ 2210174 w 8631073"/>
              <a:gd name="connsiteY347" fmla="*/ 3640015 h 5612466"/>
              <a:gd name="connsiteX348" fmla="*/ 2208718 w 8631073"/>
              <a:gd name="connsiteY348" fmla="*/ 3636779 h 5612466"/>
              <a:gd name="connsiteX349" fmla="*/ 2207263 w 8631073"/>
              <a:gd name="connsiteY349" fmla="*/ 3625452 h 5612466"/>
              <a:gd name="connsiteX350" fmla="*/ 2217451 w 8631073"/>
              <a:gd name="connsiteY350" fmla="*/ 3623834 h 5612466"/>
              <a:gd name="connsiteX351" fmla="*/ 2262570 w 8631073"/>
              <a:gd name="connsiteY351" fmla="*/ 3609271 h 5612466"/>
              <a:gd name="connsiteX352" fmla="*/ 2271302 w 8631073"/>
              <a:gd name="connsiteY352" fmla="*/ 3597945 h 5612466"/>
              <a:gd name="connsiteX353" fmla="*/ 2265361 w 8631073"/>
              <a:gd name="connsiteY353" fmla="*/ 3583389 h 5612466"/>
              <a:gd name="connsiteX354" fmla="*/ 2128540 w 8631073"/>
              <a:gd name="connsiteY354" fmla="*/ 3553778 h 5612466"/>
              <a:gd name="connsiteX355" fmla="*/ 2127214 w 8631073"/>
              <a:gd name="connsiteY355" fmla="*/ 3554256 h 5612466"/>
              <a:gd name="connsiteX356" fmla="*/ 2119209 w 8631073"/>
              <a:gd name="connsiteY356" fmla="*/ 3556481 h 5612466"/>
              <a:gd name="connsiteX357" fmla="*/ 2117037 w 8631073"/>
              <a:gd name="connsiteY357" fmla="*/ 3551287 h 5612466"/>
              <a:gd name="connsiteX358" fmla="*/ 2090415 w 8631073"/>
              <a:gd name="connsiteY358" fmla="*/ 3545525 h 5612466"/>
              <a:gd name="connsiteX359" fmla="*/ 1911916 w 8631073"/>
              <a:gd name="connsiteY359" fmla="*/ 3514656 h 5612466"/>
              <a:gd name="connsiteX360" fmla="*/ 1725485 w 8631073"/>
              <a:gd name="connsiteY360" fmla="*/ 3461738 h 5612466"/>
              <a:gd name="connsiteX361" fmla="*/ 1648135 w 8631073"/>
              <a:gd name="connsiteY361" fmla="*/ 3450713 h 5612466"/>
              <a:gd name="connsiteX362" fmla="*/ 1592603 w 8631073"/>
              <a:gd name="connsiteY362" fmla="*/ 3450712 h 5612466"/>
              <a:gd name="connsiteX363" fmla="*/ 1501370 w 8631073"/>
              <a:gd name="connsiteY363" fmla="*/ 3439688 h 5612466"/>
              <a:gd name="connsiteX364" fmla="*/ 1435920 w 8631073"/>
              <a:gd name="connsiteY364" fmla="*/ 3413229 h 5612466"/>
              <a:gd name="connsiteX365" fmla="*/ 1412121 w 8631073"/>
              <a:gd name="connsiteY365" fmla="*/ 3406614 h 5612466"/>
              <a:gd name="connsiteX366" fmla="*/ 1366504 w 8631073"/>
              <a:gd name="connsiteY366" fmla="*/ 3408818 h 5612466"/>
              <a:gd name="connsiteX367" fmla="*/ 1217756 w 8631073"/>
              <a:gd name="connsiteY367" fmla="*/ 3364720 h 5612466"/>
              <a:gd name="connsiteX368" fmla="*/ 1170156 w 8631073"/>
              <a:gd name="connsiteY368" fmla="*/ 3362515 h 5612466"/>
              <a:gd name="connsiteX369" fmla="*/ 1104707 w 8631073"/>
              <a:gd name="connsiteY369" fmla="*/ 3342670 h 5612466"/>
              <a:gd name="connsiteX370" fmla="*/ 1074957 w 8631073"/>
              <a:gd name="connsiteY370" fmla="*/ 3320621 h 5612466"/>
              <a:gd name="connsiteX371" fmla="*/ 957941 w 8631073"/>
              <a:gd name="connsiteY371" fmla="*/ 3287546 h 5612466"/>
              <a:gd name="connsiteX372" fmla="*/ 854809 w 8631073"/>
              <a:gd name="connsiteY372" fmla="*/ 3269906 h 5612466"/>
              <a:gd name="connsiteX373" fmla="*/ 827042 w 8631073"/>
              <a:gd name="connsiteY373" fmla="*/ 3256676 h 5612466"/>
              <a:gd name="connsiteX374" fmla="*/ 793326 w 8631073"/>
              <a:gd name="connsiteY374" fmla="*/ 3232422 h 5612466"/>
              <a:gd name="connsiteX375" fmla="*/ 708044 w 8631073"/>
              <a:gd name="connsiteY375" fmla="*/ 3199347 h 5612466"/>
              <a:gd name="connsiteX376" fmla="*/ 581112 w 8631073"/>
              <a:gd name="connsiteY376" fmla="*/ 3164068 h 5612466"/>
              <a:gd name="connsiteX377" fmla="*/ 557312 w 8631073"/>
              <a:gd name="connsiteY377" fmla="*/ 3144224 h 5612466"/>
              <a:gd name="connsiteX378" fmla="*/ 555329 w 8631073"/>
              <a:gd name="connsiteY378" fmla="*/ 3126584 h 5612466"/>
              <a:gd name="connsiteX379" fmla="*/ 450213 w 8631073"/>
              <a:gd name="connsiteY379" fmla="*/ 3025156 h 5612466"/>
              <a:gd name="connsiteX380" fmla="*/ 444263 w 8631073"/>
              <a:gd name="connsiteY380" fmla="*/ 3007516 h 5612466"/>
              <a:gd name="connsiteX381" fmla="*/ 454179 w 8631073"/>
              <a:gd name="connsiteY381" fmla="*/ 2994286 h 5612466"/>
              <a:gd name="connsiteX382" fmla="*/ 462113 w 8631073"/>
              <a:gd name="connsiteY382" fmla="*/ 2965621 h 5612466"/>
              <a:gd name="connsiteX383" fmla="*/ 436329 w 8631073"/>
              <a:gd name="connsiteY383" fmla="*/ 2963416 h 5612466"/>
              <a:gd name="connsiteX384" fmla="*/ 378813 w 8631073"/>
              <a:gd name="connsiteY384" fmla="*/ 2963416 h 5612466"/>
              <a:gd name="connsiteX385" fmla="*/ 335180 w 8631073"/>
              <a:gd name="connsiteY385" fmla="*/ 2972236 h 5612466"/>
              <a:gd name="connsiteX386" fmla="*/ 321297 w 8631073"/>
              <a:gd name="connsiteY386" fmla="*/ 2983261 h 5612466"/>
              <a:gd name="connsiteX387" fmla="*/ 301464 w 8631073"/>
              <a:gd name="connsiteY387" fmla="*/ 2983261 h 5612466"/>
              <a:gd name="connsiteX388" fmla="*/ 301464 w 8631073"/>
              <a:gd name="connsiteY388" fmla="*/ 2961211 h 5612466"/>
              <a:gd name="connsiteX389" fmla="*/ 317331 w 8631073"/>
              <a:gd name="connsiteY389" fmla="*/ 2936957 h 5612466"/>
              <a:gd name="connsiteX390" fmla="*/ 323280 w 8631073"/>
              <a:gd name="connsiteY390" fmla="*/ 2925932 h 5612466"/>
              <a:gd name="connsiteX391" fmla="*/ 311380 w 8631073"/>
              <a:gd name="connsiteY391" fmla="*/ 2923727 h 5612466"/>
              <a:gd name="connsiteX392" fmla="*/ 297498 w 8631073"/>
              <a:gd name="connsiteY392" fmla="*/ 2928137 h 5612466"/>
              <a:gd name="connsiteX393" fmla="*/ 285597 w 8631073"/>
              <a:gd name="connsiteY393" fmla="*/ 2928137 h 5612466"/>
              <a:gd name="connsiteX394" fmla="*/ 208248 w 8631073"/>
              <a:gd name="connsiteY394" fmla="*/ 2895063 h 5612466"/>
              <a:gd name="connsiteX395" fmla="*/ 166599 w 8631073"/>
              <a:gd name="connsiteY395" fmla="*/ 2895063 h 5612466"/>
              <a:gd name="connsiteX396" fmla="*/ 142799 w 8631073"/>
              <a:gd name="connsiteY396" fmla="*/ 2884038 h 5612466"/>
              <a:gd name="connsiteX397" fmla="*/ 156682 w 8631073"/>
              <a:gd name="connsiteY397" fmla="*/ 2861988 h 5612466"/>
              <a:gd name="connsiteX398" fmla="*/ 168582 w 8631073"/>
              <a:gd name="connsiteY398" fmla="*/ 2850964 h 5612466"/>
              <a:gd name="connsiteX399" fmla="*/ 178498 w 8631073"/>
              <a:gd name="connsiteY399" fmla="*/ 2833324 h 5612466"/>
              <a:gd name="connsiteX400" fmla="*/ 158665 w 8631073"/>
              <a:gd name="connsiteY400" fmla="*/ 2826709 h 5612466"/>
              <a:gd name="connsiteX401" fmla="*/ 109082 w 8631073"/>
              <a:gd name="connsiteY401" fmla="*/ 2813479 h 5612466"/>
              <a:gd name="connsiteX402" fmla="*/ 31733 w 8631073"/>
              <a:gd name="connsiteY402" fmla="*/ 2846554 h 5612466"/>
              <a:gd name="connsiteX403" fmla="*/ 0 w 8631073"/>
              <a:gd name="connsiteY403" fmla="*/ 2870808 h 5612466"/>
              <a:gd name="connsiteX404" fmla="*/ 0 w 8631073"/>
              <a:gd name="connsiteY404" fmla="*/ 2747330 h 5612466"/>
              <a:gd name="connsiteX405" fmla="*/ 25783 w 8631073"/>
              <a:gd name="connsiteY405" fmla="*/ 2714256 h 5612466"/>
              <a:gd name="connsiteX406" fmla="*/ 19833 w 8631073"/>
              <a:gd name="connsiteY406" fmla="*/ 2696616 h 5612466"/>
              <a:gd name="connsiteX407" fmla="*/ 39666 w 8631073"/>
              <a:gd name="connsiteY407" fmla="*/ 2694411 h 5612466"/>
              <a:gd name="connsiteX408" fmla="*/ 53550 w 8631073"/>
              <a:gd name="connsiteY408" fmla="*/ 2698821 h 5612466"/>
              <a:gd name="connsiteX409" fmla="*/ 73383 w 8631073"/>
              <a:gd name="connsiteY409" fmla="*/ 2685591 h 5612466"/>
              <a:gd name="connsiteX410" fmla="*/ 91233 w 8631073"/>
              <a:gd name="connsiteY410" fmla="*/ 2670156 h 5612466"/>
              <a:gd name="connsiteX411" fmla="*/ 132882 w 8631073"/>
              <a:gd name="connsiteY411" fmla="*/ 2678976 h 5612466"/>
              <a:gd name="connsiteX412" fmla="*/ 172548 w 8631073"/>
              <a:gd name="connsiteY412" fmla="*/ 2681181 h 5612466"/>
              <a:gd name="connsiteX413" fmla="*/ 188415 w 8631073"/>
              <a:gd name="connsiteY413" fmla="*/ 2650312 h 5612466"/>
              <a:gd name="connsiteX414" fmla="*/ 196348 w 8631073"/>
              <a:gd name="connsiteY414" fmla="*/ 2637082 h 5612466"/>
              <a:gd name="connsiteX415" fmla="*/ 237998 w 8631073"/>
              <a:gd name="connsiteY415" fmla="*/ 2678976 h 5612466"/>
              <a:gd name="connsiteX416" fmla="*/ 247914 w 8631073"/>
              <a:gd name="connsiteY416" fmla="*/ 2703231 h 5612466"/>
              <a:gd name="connsiteX417" fmla="*/ 291547 w 8631073"/>
              <a:gd name="connsiteY417" fmla="*/ 2709846 h 5612466"/>
              <a:gd name="connsiteX418" fmla="*/ 295514 w 8631073"/>
              <a:gd name="connsiteY418" fmla="*/ 2696616 h 5612466"/>
              <a:gd name="connsiteX419" fmla="*/ 299481 w 8631073"/>
              <a:gd name="connsiteY419" fmla="*/ 2676771 h 5612466"/>
              <a:gd name="connsiteX420" fmla="*/ 319314 w 8631073"/>
              <a:gd name="connsiteY420" fmla="*/ 2667951 h 5612466"/>
              <a:gd name="connsiteX421" fmla="*/ 376830 w 8631073"/>
              <a:gd name="connsiteY421" fmla="*/ 2692206 h 5612466"/>
              <a:gd name="connsiteX422" fmla="*/ 410546 w 8631073"/>
              <a:gd name="connsiteY422" fmla="*/ 2707641 h 5612466"/>
              <a:gd name="connsiteX423" fmla="*/ 505746 w 8631073"/>
              <a:gd name="connsiteY423" fmla="*/ 2696616 h 5612466"/>
              <a:gd name="connsiteX424" fmla="*/ 533512 w 8631073"/>
              <a:gd name="connsiteY424" fmla="*/ 2692206 h 5612466"/>
              <a:gd name="connsiteX425" fmla="*/ 618794 w 8631073"/>
              <a:gd name="connsiteY425" fmla="*/ 2729690 h 5612466"/>
              <a:gd name="connsiteX426" fmla="*/ 668377 w 8631073"/>
              <a:gd name="connsiteY426" fmla="*/ 2731895 h 5612466"/>
              <a:gd name="connsiteX427" fmla="*/ 735810 w 8631073"/>
              <a:gd name="connsiteY427" fmla="*/ 2696616 h 5612466"/>
              <a:gd name="connsiteX428" fmla="*/ 739777 w 8631073"/>
              <a:gd name="connsiteY428" fmla="*/ 2736305 h 5612466"/>
              <a:gd name="connsiteX429" fmla="*/ 773493 w 8631073"/>
              <a:gd name="connsiteY429" fmla="*/ 2760560 h 5612466"/>
              <a:gd name="connsiteX430" fmla="*/ 781426 w 8631073"/>
              <a:gd name="connsiteY430" fmla="*/ 2734101 h 5612466"/>
              <a:gd name="connsiteX431" fmla="*/ 803243 w 8631073"/>
              <a:gd name="connsiteY431" fmla="*/ 2718666 h 5612466"/>
              <a:gd name="connsiteX432" fmla="*/ 850842 w 8631073"/>
              <a:gd name="connsiteY432" fmla="*/ 2725281 h 5612466"/>
              <a:gd name="connsiteX433" fmla="*/ 914308 w 8631073"/>
              <a:gd name="connsiteY433" fmla="*/ 2736305 h 5612466"/>
              <a:gd name="connsiteX434" fmla="*/ 948025 w 8631073"/>
              <a:gd name="connsiteY434" fmla="*/ 2734100 h 5612466"/>
              <a:gd name="connsiteX435" fmla="*/ 963892 w 8631073"/>
              <a:gd name="connsiteY435" fmla="*/ 2716461 h 5612466"/>
              <a:gd name="connsiteX436" fmla="*/ 991658 w 8631073"/>
              <a:gd name="connsiteY436" fmla="*/ 2696616 h 5612466"/>
              <a:gd name="connsiteX437" fmla="*/ 1001574 w 8631073"/>
              <a:gd name="connsiteY437" fmla="*/ 2727485 h 5612466"/>
              <a:gd name="connsiteX438" fmla="*/ 1015458 w 8631073"/>
              <a:gd name="connsiteY438" fmla="*/ 2736305 h 5612466"/>
              <a:gd name="connsiteX439" fmla="*/ 1025374 w 8631073"/>
              <a:gd name="connsiteY439" fmla="*/ 2727485 h 5612466"/>
              <a:gd name="connsiteX440" fmla="*/ 1051157 w 8631073"/>
              <a:gd name="connsiteY440" fmla="*/ 2694411 h 5612466"/>
              <a:gd name="connsiteX441" fmla="*/ 1059090 w 8631073"/>
              <a:gd name="connsiteY441" fmla="*/ 2667951 h 5612466"/>
              <a:gd name="connsiteX442" fmla="*/ 1045207 w 8631073"/>
              <a:gd name="connsiteY442" fmla="*/ 2659131 h 5612466"/>
              <a:gd name="connsiteX443" fmla="*/ 880592 w 8631073"/>
              <a:gd name="connsiteY443" fmla="*/ 2612828 h 5612466"/>
              <a:gd name="connsiteX444" fmla="*/ 755643 w 8631073"/>
              <a:gd name="connsiteY444" fmla="*/ 2562113 h 5612466"/>
              <a:gd name="connsiteX445" fmla="*/ 704077 w 8631073"/>
              <a:gd name="connsiteY445" fmla="*/ 2487145 h 5612466"/>
              <a:gd name="connsiteX446" fmla="*/ 660444 w 8631073"/>
              <a:gd name="connsiteY446" fmla="*/ 2493759 h 5612466"/>
              <a:gd name="connsiteX447" fmla="*/ 652511 w 8631073"/>
              <a:gd name="connsiteY447" fmla="*/ 2465095 h 5612466"/>
              <a:gd name="connsiteX448" fmla="*/ 626728 w 8631073"/>
              <a:gd name="connsiteY448" fmla="*/ 2436430 h 5612466"/>
              <a:gd name="connsiteX449" fmla="*/ 600945 w 8631073"/>
              <a:gd name="connsiteY449" fmla="*/ 2454070 h 5612466"/>
              <a:gd name="connsiteX450" fmla="*/ 585078 w 8631073"/>
              <a:gd name="connsiteY450" fmla="*/ 2491555 h 5612466"/>
              <a:gd name="connsiteX451" fmla="*/ 563262 w 8631073"/>
              <a:gd name="connsiteY451" fmla="*/ 2454070 h 5612466"/>
              <a:gd name="connsiteX452" fmla="*/ 535495 w 8631073"/>
              <a:gd name="connsiteY452" fmla="*/ 2427611 h 5612466"/>
              <a:gd name="connsiteX453" fmla="*/ 555328 w 8631073"/>
              <a:gd name="connsiteY453" fmla="*/ 2359257 h 5612466"/>
              <a:gd name="connsiteX454" fmla="*/ 585078 w 8631073"/>
              <a:gd name="connsiteY454" fmla="*/ 2348232 h 5612466"/>
              <a:gd name="connsiteX455" fmla="*/ 596978 w 8631073"/>
              <a:gd name="connsiteY455" fmla="*/ 2370282 h 5612466"/>
              <a:gd name="connsiteX456" fmla="*/ 608878 w 8631073"/>
              <a:gd name="connsiteY456" fmla="*/ 2383511 h 5612466"/>
              <a:gd name="connsiteX457" fmla="*/ 660444 w 8631073"/>
              <a:gd name="connsiteY457" fmla="*/ 2409971 h 5612466"/>
              <a:gd name="connsiteX458" fmla="*/ 704077 w 8631073"/>
              <a:gd name="connsiteY458" fmla="*/ 2412176 h 5612466"/>
              <a:gd name="connsiteX459" fmla="*/ 715977 w 8631073"/>
              <a:gd name="connsiteY459" fmla="*/ 2418791 h 5612466"/>
              <a:gd name="connsiteX460" fmla="*/ 727877 w 8631073"/>
              <a:gd name="connsiteY460" fmla="*/ 2434225 h 5612466"/>
              <a:gd name="connsiteX461" fmla="*/ 831009 w 8631073"/>
              <a:gd name="connsiteY461" fmla="*/ 2434226 h 5612466"/>
              <a:gd name="connsiteX462" fmla="*/ 884559 w 8631073"/>
              <a:gd name="connsiteY462" fmla="*/ 2429815 h 5612466"/>
              <a:gd name="connsiteX463" fmla="*/ 926208 w 8631073"/>
              <a:gd name="connsiteY463" fmla="*/ 2456275 h 5612466"/>
              <a:gd name="connsiteX464" fmla="*/ 946041 w 8631073"/>
              <a:gd name="connsiteY464" fmla="*/ 2465095 h 5612466"/>
              <a:gd name="connsiteX465" fmla="*/ 953975 w 8631073"/>
              <a:gd name="connsiteY465" fmla="*/ 2438635 h 5612466"/>
              <a:gd name="connsiteX466" fmla="*/ 950008 w 8631073"/>
              <a:gd name="connsiteY466" fmla="*/ 2414381 h 5612466"/>
              <a:gd name="connsiteX467" fmla="*/ 920258 w 8631073"/>
              <a:gd name="connsiteY467" fmla="*/ 2374691 h 5612466"/>
              <a:gd name="connsiteX468" fmla="*/ 819109 w 8631073"/>
              <a:gd name="connsiteY468" fmla="*/ 2341617 h 5612466"/>
              <a:gd name="connsiteX469" fmla="*/ 811176 w 8631073"/>
              <a:gd name="connsiteY469" fmla="*/ 2301928 h 5612466"/>
              <a:gd name="connsiteX470" fmla="*/ 813159 w 8631073"/>
              <a:gd name="connsiteY470" fmla="*/ 2297518 h 5612466"/>
              <a:gd name="connsiteX471" fmla="*/ 844892 w 8631073"/>
              <a:gd name="connsiteY471" fmla="*/ 2251214 h 5612466"/>
              <a:gd name="connsiteX472" fmla="*/ 860759 w 8631073"/>
              <a:gd name="connsiteY472" fmla="*/ 2255623 h 5612466"/>
              <a:gd name="connsiteX473" fmla="*/ 838942 w 8631073"/>
              <a:gd name="connsiteY473" fmla="*/ 2286493 h 5612466"/>
              <a:gd name="connsiteX474" fmla="*/ 858776 w 8631073"/>
              <a:gd name="connsiteY474" fmla="*/ 2306338 h 5612466"/>
              <a:gd name="connsiteX475" fmla="*/ 868692 w 8631073"/>
              <a:gd name="connsiteY475" fmla="*/ 2290903 h 5612466"/>
              <a:gd name="connsiteX476" fmla="*/ 914309 w 8631073"/>
              <a:gd name="connsiteY476" fmla="*/ 2253419 h 5612466"/>
              <a:gd name="connsiteX477" fmla="*/ 999591 w 8631073"/>
              <a:gd name="connsiteY477" fmla="*/ 2253419 h 5612466"/>
              <a:gd name="connsiteX478" fmla="*/ 1039258 w 8631073"/>
              <a:gd name="connsiteY478" fmla="*/ 2297518 h 5612466"/>
              <a:gd name="connsiteX479" fmla="*/ 1039257 w 8631073"/>
              <a:gd name="connsiteY479" fmla="*/ 2304133 h 5612466"/>
              <a:gd name="connsiteX480" fmla="*/ 1041241 w 8631073"/>
              <a:gd name="connsiteY480" fmla="*/ 2323977 h 5612466"/>
              <a:gd name="connsiteX481" fmla="*/ 1067024 w 8631073"/>
              <a:gd name="connsiteY481" fmla="*/ 2317361 h 5612466"/>
              <a:gd name="connsiteX482" fmla="*/ 1076941 w 8631073"/>
              <a:gd name="connsiteY482" fmla="*/ 2293108 h 5612466"/>
              <a:gd name="connsiteX483" fmla="*/ 1104707 w 8631073"/>
              <a:gd name="connsiteY483" fmla="*/ 2286493 h 5612466"/>
              <a:gd name="connsiteX484" fmla="*/ 1106690 w 8631073"/>
              <a:gd name="connsiteY484" fmla="*/ 2312952 h 5612466"/>
              <a:gd name="connsiteX485" fmla="*/ 1100740 w 8631073"/>
              <a:gd name="connsiteY485" fmla="*/ 2323976 h 5612466"/>
              <a:gd name="connsiteX486" fmla="*/ 1100740 w 8631073"/>
              <a:gd name="connsiteY486" fmla="*/ 2339412 h 5612466"/>
              <a:gd name="connsiteX487" fmla="*/ 1112640 w 8631073"/>
              <a:gd name="connsiteY487" fmla="*/ 2335002 h 5612466"/>
              <a:gd name="connsiteX488" fmla="*/ 1130490 w 8631073"/>
              <a:gd name="connsiteY488" fmla="*/ 2308543 h 5612466"/>
              <a:gd name="connsiteX489" fmla="*/ 1182056 w 8631073"/>
              <a:gd name="connsiteY489" fmla="*/ 2290903 h 5612466"/>
              <a:gd name="connsiteX490" fmla="*/ 1217756 w 8631073"/>
              <a:gd name="connsiteY490" fmla="*/ 2312953 h 5612466"/>
              <a:gd name="connsiteX491" fmla="*/ 1243539 w 8631073"/>
              <a:gd name="connsiteY491" fmla="*/ 2308542 h 5612466"/>
              <a:gd name="connsiteX492" fmla="*/ 1279238 w 8631073"/>
              <a:gd name="connsiteY492" fmla="*/ 2282083 h 5612466"/>
              <a:gd name="connsiteX493" fmla="*/ 1308988 w 8631073"/>
              <a:gd name="connsiteY493" fmla="*/ 2288697 h 5612466"/>
              <a:gd name="connsiteX494" fmla="*/ 1475587 w 8631073"/>
              <a:gd name="connsiteY494" fmla="*/ 2332797 h 5612466"/>
              <a:gd name="connsiteX495" fmla="*/ 1501370 w 8631073"/>
              <a:gd name="connsiteY495" fmla="*/ 2339412 h 5612466"/>
              <a:gd name="connsiteX496" fmla="*/ 1564836 w 8631073"/>
              <a:gd name="connsiteY496" fmla="*/ 2357051 h 5612466"/>
              <a:gd name="connsiteX497" fmla="*/ 1658052 w 8631073"/>
              <a:gd name="connsiteY497" fmla="*/ 2319567 h 5612466"/>
              <a:gd name="connsiteX498" fmla="*/ 1701685 w 8631073"/>
              <a:gd name="connsiteY498" fmla="*/ 2304133 h 5612466"/>
              <a:gd name="connsiteX499" fmla="*/ 1856384 w 8631073"/>
              <a:gd name="connsiteY499" fmla="*/ 2346027 h 5612466"/>
              <a:gd name="connsiteX500" fmla="*/ 1884150 w 8631073"/>
              <a:gd name="connsiteY500" fmla="*/ 2341617 h 5612466"/>
              <a:gd name="connsiteX501" fmla="*/ 1896050 w 8631073"/>
              <a:gd name="connsiteY501" fmla="*/ 2330592 h 5612466"/>
              <a:gd name="connsiteX502" fmla="*/ 1902000 w 8631073"/>
              <a:gd name="connsiteY502" fmla="*/ 2317363 h 5612466"/>
              <a:gd name="connsiteX503" fmla="*/ 1878200 w 8631073"/>
              <a:gd name="connsiteY503" fmla="*/ 2297518 h 5612466"/>
              <a:gd name="connsiteX504" fmla="*/ 1860350 w 8631073"/>
              <a:gd name="connsiteY504" fmla="*/ 2271058 h 5612466"/>
              <a:gd name="connsiteX505" fmla="*/ 1882167 w 8631073"/>
              <a:gd name="connsiteY505" fmla="*/ 2266649 h 5612466"/>
              <a:gd name="connsiteX506" fmla="*/ 1915883 w 8631073"/>
              <a:gd name="connsiteY506" fmla="*/ 2308543 h 5612466"/>
              <a:gd name="connsiteX507" fmla="*/ 2046782 w 8631073"/>
              <a:gd name="connsiteY507" fmla="*/ 2359256 h 5612466"/>
              <a:gd name="connsiteX508" fmla="*/ 2088431 w 8631073"/>
              <a:gd name="connsiteY508" fmla="*/ 2350436 h 5612466"/>
              <a:gd name="connsiteX509" fmla="*/ 2102315 w 8631073"/>
              <a:gd name="connsiteY509" fmla="*/ 2363666 h 5612466"/>
              <a:gd name="connsiteX510" fmla="*/ 2128098 w 8631073"/>
              <a:gd name="connsiteY510" fmla="*/ 2383512 h 5612466"/>
              <a:gd name="connsiteX511" fmla="*/ 2227263 w 8631073"/>
              <a:gd name="connsiteY511" fmla="*/ 2372486 h 5612466"/>
              <a:gd name="connsiteX512" fmla="*/ 2262228 w 8631073"/>
              <a:gd name="connsiteY512" fmla="*/ 2367847 h 5612466"/>
              <a:gd name="connsiteX513" fmla="*/ 2243952 w 8631073"/>
              <a:gd name="connsiteY513" fmla="*/ 2361879 h 5612466"/>
              <a:gd name="connsiteX514" fmla="*/ 2140819 w 8631073"/>
              <a:gd name="connsiteY514" fmla="*/ 2345988 h 5612466"/>
              <a:gd name="connsiteX515" fmla="*/ 2113053 w 8631073"/>
              <a:gd name="connsiteY515" fmla="*/ 2334072 h 5612466"/>
              <a:gd name="connsiteX516" fmla="*/ 2079337 w 8631073"/>
              <a:gd name="connsiteY516" fmla="*/ 2312224 h 5612466"/>
              <a:gd name="connsiteX517" fmla="*/ 1994054 w 8631073"/>
              <a:gd name="connsiteY517" fmla="*/ 2282431 h 5612466"/>
              <a:gd name="connsiteX518" fmla="*/ 1867122 w 8631073"/>
              <a:gd name="connsiteY518" fmla="*/ 2250652 h 5612466"/>
              <a:gd name="connsiteX519" fmla="*/ 1843322 w 8631073"/>
              <a:gd name="connsiteY519" fmla="*/ 2232776 h 5612466"/>
              <a:gd name="connsiteX520" fmla="*/ 1841339 w 8631073"/>
              <a:gd name="connsiteY520" fmla="*/ 2216887 h 5612466"/>
              <a:gd name="connsiteX521" fmla="*/ 1736223 w 8631073"/>
              <a:gd name="connsiteY521" fmla="*/ 2125522 h 5612466"/>
              <a:gd name="connsiteX522" fmla="*/ 1730273 w 8631073"/>
              <a:gd name="connsiteY522" fmla="*/ 2109631 h 5612466"/>
              <a:gd name="connsiteX523" fmla="*/ 1740190 w 8631073"/>
              <a:gd name="connsiteY523" fmla="*/ 2097715 h 5612466"/>
              <a:gd name="connsiteX524" fmla="*/ 1748123 w 8631073"/>
              <a:gd name="connsiteY524" fmla="*/ 2071895 h 5612466"/>
              <a:gd name="connsiteX525" fmla="*/ 1722340 w 8631073"/>
              <a:gd name="connsiteY525" fmla="*/ 2069909 h 5612466"/>
              <a:gd name="connsiteX526" fmla="*/ 1664824 w 8631073"/>
              <a:gd name="connsiteY526" fmla="*/ 2069908 h 5612466"/>
              <a:gd name="connsiteX527" fmla="*/ 1621191 w 8631073"/>
              <a:gd name="connsiteY527" fmla="*/ 2077853 h 5612466"/>
              <a:gd name="connsiteX528" fmla="*/ 1607308 w 8631073"/>
              <a:gd name="connsiteY528" fmla="*/ 2087784 h 5612466"/>
              <a:gd name="connsiteX529" fmla="*/ 1587474 w 8631073"/>
              <a:gd name="connsiteY529" fmla="*/ 2087784 h 5612466"/>
              <a:gd name="connsiteX530" fmla="*/ 1587475 w 8631073"/>
              <a:gd name="connsiteY530" fmla="*/ 2067923 h 5612466"/>
              <a:gd name="connsiteX531" fmla="*/ 1603341 w 8631073"/>
              <a:gd name="connsiteY531" fmla="*/ 2046074 h 5612466"/>
              <a:gd name="connsiteX532" fmla="*/ 1609291 w 8631073"/>
              <a:gd name="connsiteY532" fmla="*/ 2036143 h 5612466"/>
              <a:gd name="connsiteX533" fmla="*/ 1597391 w 8631073"/>
              <a:gd name="connsiteY533" fmla="*/ 2034157 h 5612466"/>
              <a:gd name="connsiteX534" fmla="*/ 1583508 w 8631073"/>
              <a:gd name="connsiteY534" fmla="*/ 2038130 h 5612466"/>
              <a:gd name="connsiteX535" fmla="*/ 1571608 w 8631073"/>
              <a:gd name="connsiteY535" fmla="*/ 2038129 h 5612466"/>
              <a:gd name="connsiteX536" fmla="*/ 1557407 w 8631073"/>
              <a:gd name="connsiteY536" fmla="*/ 2028648 h 5612466"/>
              <a:gd name="connsiteX537" fmla="*/ 1538062 w 8631073"/>
              <a:gd name="connsiteY537" fmla="*/ 2033198 h 5612466"/>
              <a:gd name="connsiteX538" fmla="*/ 1499387 w 8631073"/>
              <a:gd name="connsiteY538" fmla="*/ 2017488 h 5612466"/>
              <a:gd name="connsiteX539" fmla="*/ 1479554 w 8631073"/>
              <a:gd name="connsiteY539" fmla="*/ 2013078 h 5612466"/>
              <a:gd name="connsiteX540" fmla="*/ 1370471 w 8631073"/>
              <a:gd name="connsiteY540" fmla="*/ 1971183 h 5612466"/>
              <a:gd name="connsiteX541" fmla="*/ 1316921 w 8631073"/>
              <a:gd name="connsiteY541" fmla="*/ 1984413 h 5612466"/>
              <a:gd name="connsiteX542" fmla="*/ 1306165 w 8631073"/>
              <a:gd name="connsiteY542" fmla="*/ 1981442 h 5612466"/>
              <a:gd name="connsiteX543" fmla="*/ 1305596 w 8631073"/>
              <a:gd name="connsiteY543" fmla="*/ 1982268 h 5612466"/>
              <a:gd name="connsiteX544" fmla="*/ 1286011 w 8631073"/>
              <a:gd name="connsiteY544" fmla="*/ 1986488 h 5612466"/>
              <a:gd name="connsiteX545" fmla="*/ 1286011 w 8631073"/>
              <a:gd name="connsiteY545" fmla="*/ 1975875 h 5612466"/>
              <a:gd name="connsiteX546" fmla="*/ 1277007 w 8631073"/>
              <a:gd name="connsiteY546" fmla="*/ 1973388 h 5612466"/>
              <a:gd name="connsiteX547" fmla="*/ 1235605 w 8631073"/>
              <a:gd name="connsiteY547" fmla="*/ 1968978 h 5612466"/>
              <a:gd name="connsiteX548" fmla="*/ 1166189 w 8631073"/>
              <a:gd name="connsiteY548" fmla="*/ 1905035 h 5612466"/>
              <a:gd name="connsiteX549" fmla="*/ 1164206 w 8631073"/>
              <a:gd name="connsiteY549" fmla="*/ 1894009 h 5612466"/>
              <a:gd name="connsiteX550" fmla="*/ 1142390 w 8631073"/>
              <a:gd name="connsiteY550" fmla="*/ 1887395 h 5612466"/>
              <a:gd name="connsiteX551" fmla="*/ 1116607 w 8631073"/>
              <a:gd name="connsiteY551" fmla="*/ 1913854 h 5612466"/>
              <a:gd name="connsiteX552" fmla="*/ 1019425 w 8631073"/>
              <a:gd name="connsiteY552" fmla="*/ 1889600 h 5612466"/>
              <a:gd name="connsiteX553" fmla="*/ 981741 w 8631073"/>
              <a:gd name="connsiteY553" fmla="*/ 1838886 h 5612466"/>
              <a:gd name="connsiteX554" fmla="*/ 940092 w 8631073"/>
              <a:gd name="connsiteY554" fmla="*/ 1792581 h 5612466"/>
              <a:gd name="connsiteX555" fmla="*/ 928192 w 8631073"/>
              <a:gd name="connsiteY555" fmla="*/ 1863140 h 5612466"/>
              <a:gd name="connsiteX556" fmla="*/ 882575 w 8631073"/>
              <a:gd name="connsiteY556" fmla="*/ 1849909 h 5612466"/>
              <a:gd name="connsiteX557" fmla="*/ 850842 w 8631073"/>
              <a:gd name="connsiteY557" fmla="*/ 1849910 h 5612466"/>
              <a:gd name="connsiteX558" fmla="*/ 755644 w 8631073"/>
              <a:gd name="connsiteY558" fmla="*/ 1812426 h 5612466"/>
              <a:gd name="connsiteX559" fmla="*/ 464096 w 8631073"/>
              <a:gd name="connsiteY559" fmla="*/ 1713203 h 5612466"/>
              <a:gd name="connsiteX560" fmla="*/ 444263 w 8631073"/>
              <a:gd name="connsiteY560" fmla="*/ 1699973 h 5612466"/>
              <a:gd name="connsiteX561" fmla="*/ 458146 w 8631073"/>
              <a:gd name="connsiteY561" fmla="*/ 1677923 h 5612466"/>
              <a:gd name="connsiteX562" fmla="*/ 468063 w 8631073"/>
              <a:gd name="connsiteY562" fmla="*/ 1660284 h 5612466"/>
              <a:gd name="connsiteX563" fmla="*/ 450213 w 8631073"/>
              <a:gd name="connsiteY563" fmla="*/ 1642644 h 5612466"/>
              <a:gd name="connsiteX564" fmla="*/ 432363 w 8631073"/>
              <a:gd name="connsiteY564" fmla="*/ 1642643 h 5612466"/>
              <a:gd name="connsiteX565" fmla="*/ 388730 w 8631073"/>
              <a:gd name="connsiteY565" fmla="*/ 1591930 h 5612466"/>
              <a:gd name="connsiteX566" fmla="*/ 392696 w 8631073"/>
              <a:gd name="connsiteY566" fmla="*/ 1558856 h 5612466"/>
              <a:gd name="connsiteX567" fmla="*/ 374846 w 8631073"/>
              <a:gd name="connsiteY567" fmla="*/ 1543421 h 5612466"/>
              <a:gd name="connsiteX568" fmla="*/ 345097 w 8631073"/>
              <a:gd name="connsiteY568" fmla="*/ 1598545 h 5612466"/>
              <a:gd name="connsiteX569" fmla="*/ 315347 w 8631073"/>
              <a:gd name="connsiteY569" fmla="*/ 1547830 h 5612466"/>
              <a:gd name="connsiteX570" fmla="*/ 329231 w 8631073"/>
              <a:gd name="connsiteY570" fmla="*/ 1477272 h 5612466"/>
              <a:gd name="connsiteX571" fmla="*/ 378813 w 8631073"/>
              <a:gd name="connsiteY571" fmla="*/ 1481682 h 5612466"/>
              <a:gd name="connsiteX572" fmla="*/ 444263 w 8631073"/>
              <a:gd name="connsiteY572" fmla="*/ 1503732 h 5612466"/>
              <a:gd name="connsiteX573" fmla="*/ 489879 w 8631073"/>
              <a:gd name="connsiteY573" fmla="*/ 1503732 h 5612466"/>
              <a:gd name="connsiteX574" fmla="*/ 670361 w 8631073"/>
              <a:gd name="connsiteY574" fmla="*/ 1567675 h 5612466"/>
              <a:gd name="connsiteX575" fmla="*/ 712011 w 8631073"/>
              <a:gd name="connsiteY575" fmla="*/ 1554445 h 5612466"/>
              <a:gd name="connsiteX576" fmla="*/ 715977 w 8631073"/>
              <a:gd name="connsiteY576" fmla="*/ 1541216 h 5612466"/>
              <a:gd name="connsiteX577" fmla="*/ 727877 w 8631073"/>
              <a:gd name="connsiteY577" fmla="*/ 1550035 h 5612466"/>
              <a:gd name="connsiteX578" fmla="*/ 733827 w 8631073"/>
              <a:gd name="connsiteY578" fmla="*/ 1561061 h 5612466"/>
              <a:gd name="connsiteX579" fmla="*/ 757627 w 8631073"/>
              <a:gd name="connsiteY579" fmla="*/ 1569880 h 5612466"/>
              <a:gd name="connsiteX580" fmla="*/ 749693 w 8631073"/>
              <a:gd name="connsiteY580" fmla="*/ 1550036 h 5612466"/>
              <a:gd name="connsiteX581" fmla="*/ 747710 w 8631073"/>
              <a:gd name="connsiteY581" fmla="*/ 1545625 h 5612466"/>
              <a:gd name="connsiteX582" fmla="*/ 745727 w 8631073"/>
              <a:gd name="connsiteY582" fmla="*/ 1530191 h 5612466"/>
              <a:gd name="connsiteX583" fmla="*/ 759610 w 8631073"/>
              <a:gd name="connsiteY583" fmla="*/ 1527986 h 5612466"/>
              <a:gd name="connsiteX584" fmla="*/ 821093 w 8631073"/>
              <a:gd name="connsiteY584" fmla="*/ 1508140 h 5612466"/>
              <a:gd name="connsiteX585" fmla="*/ 832992 w 8631073"/>
              <a:gd name="connsiteY585" fmla="*/ 1492706 h 5612466"/>
              <a:gd name="connsiteX586" fmla="*/ 791343 w 8631073"/>
              <a:gd name="connsiteY586" fmla="*/ 1448608 h 5612466"/>
              <a:gd name="connsiteX587" fmla="*/ 676311 w 8631073"/>
              <a:gd name="connsiteY587" fmla="*/ 1430968 h 5612466"/>
              <a:gd name="connsiteX588" fmla="*/ 636644 w 8631073"/>
              <a:gd name="connsiteY588" fmla="*/ 1433173 h 5612466"/>
              <a:gd name="connsiteX589" fmla="*/ 620777 w 8631073"/>
              <a:gd name="connsiteY589" fmla="*/ 1424353 h 5612466"/>
              <a:gd name="connsiteX590" fmla="*/ 593011 w 8631073"/>
              <a:gd name="connsiteY590" fmla="*/ 1391278 h 5612466"/>
              <a:gd name="connsiteX591" fmla="*/ 541445 w 8631073"/>
              <a:gd name="connsiteY591" fmla="*/ 1371433 h 5612466"/>
              <a:gd name="connsiteX592" fmla="*/ 521612 w 8631073"/>
              <a:gd name="connsiteY592" fmla="*/ 1336154 h 5612466"/>
              <a:gd name="connsiteX593" fmla="*/ 523595 w 8631073"/>
              <a:gd name="connsiteY593" fmla="*/ 1325129 h 5612466"/>
              <a:gd name="connsiteX594" fmla="*/ 507729 w 8631073"/>
              <a:gd name="connsiteY594" fmla="*/ 1305285 h 5612466"/>
              <a:gd name="connsiteX595" fmla="*/ 499796 w 8631073"/>
              <a:gd name="connsiteY595" fmla="*/ 1322924 h 5612466"/>
              <a:gd name="connsiteX596" fmla="*/ 485912 w 8631073"/>
              <a:gd name="connsiteY596" fmla="*/ 1342769 h 5612466"/>
              <a:gd name="connsiteX597" fmla="*/ 456163 w 8631073"/>
              <a:gd name="connsiteY597" fmla="*/ 1300875 h 5612466"/>
              <a:gd name="connsiteX598" fmla="*/ 456163 w 8631073"/>
              <a:gd name="connsiteY598" fmla="*/ 1283235 h 5612466"/>
              <a:gd name="connsiteX599" fmla="*/ 446246 w 8631073"/>
              <a:gd name="connsiteY599" fmla="*/ 1292055 h 5612466"/>
              <a:gd name="connsiteX600" fmla="*/ 420463 w 8631073"/>
              <a:gd name="connsiteY600" fmla="*/ 1289850 h 5612466"/>
              <a:gd name="connsiteX601" fmla="*/ 378813 w 8631073"/>
              <a:gd name="connsiteY601" fmla="*/ 1232521 h 5612466"/>
              <a:gd name="connsiteX602" fmla="*/ 343114 w 8631073"/>
              <a:gd name="connsiteY602" fmla="*/ 1159758 h 5612466"/>
              <a:gd name="connsiteX603" fmla="*/ 327247 w 8631073"/>
              <a:gd name="connsiteY603" fmla="*/ 1131093 h 5612466"/>
              <a:gd name="connsiteX604" fmla="*/ 237998 w 8631073"/>
              <a:gd name="connsiteY604" fmla="*/ 1029663 h 5612466"/>
              <a:gd name="connsiteX605" fmla="*/ 234031 w 8631073"/>
              <a:gd name="connsiteY605" fmla="*/ 998795 h 5612466"/>
              <a:gd name="connsiteX606" fmla="*/ 255848 w 8631073"/>
              <a:gd name="connsiteY606" fmla="*/ 1001000 h 5612466"/>
              <a:gd name="connsiteX607" fmla="*/ 291547 w 8631073"/>
              <a:gd name="connsiteY607" fmla="*/ 1001000 h 5612466"/>
              <a:gd name="connsiteX608" fmla="*/ 339147 w 8631073"/>
              <a:gd name="connsiteY608" fmla="*/ 985565 h 5612466"/>
              <a:gd name="connsiteX609" fmla="*/ 376830 w 8631073"/>
              <a:gd name="connsiteY609" fmla="*/ 1042894 h 5612466"/>
              <a:gd name="connsiteX610" fmla="*/ 372863 w 8631073"/>
              <a:gd name="connsiteY610" fmla="*/ 1064943 h 5612466"/>
              <a:gd name="connsiteX611" fmla="*/ 370880 w 8631073"/>
              <a:gd name="connsiteY611" fmla="*/ 1069354 h 5612466"/>
              <a:gd name="connsiteX612" fmla="*/ 374846 w 8631073"/>
              <a:gd name="connsiteY612" fmla="*/ 1067149 h 5612466"/>
              <a:gd name="connsiteX613" fmla="*/ 396663 w 8631073"/>
              <a:gd name="connsiteY613" fmla="*/ 1069354 h 5612466"/>
              <a:gd name="connsiteX614" fmla="*/ 458146 w 8631073"/>
              <a:gd name="connsiteY614" fmla="*/ 1031870 h 5612466"/>
              <a:gd name="connsiteX615" fmla="*/ 491862 w 8631073"/>
              <a:gd name="connsiteY615" fmla="*/ 1012025 h 5612466"/>
              <a:gd name="connsiteX616" fmla="*/ 521612 w 8631073"/>
              <a:gd name="connsiteY616" fmla="*/ 1038484 h 5612466"/>
              <a:gd name="connsiteX617" fmla="*/ 622761 w 8631073"/>
              <a:gd name="connsiteY617" fmla="*/ 1122273 h 5612466"/>
              <a:gd name="connsiteX618" fmla="*/ 652511 w 8631073"/>
              <a:gd name="connsiteY618" fmla="*/ 1091403 h 5612466"/>
              <a:gd name="connsiteX619" fmla="*/ 670361 w 8631073"/>
              <a:gd name="connsiteY619" fmla="*/ 1047304 h 5612466"/>
              <a:gd name="connsiteX620" fmla="*/ 712011 w 8631073"/>
              <a:gd name="connsiteY620" fmla="*/ 1089198 h 5612466"/>
              <a:gd name="connsiteX621" fmla="*/ 767543 w 8631073"/>
              <a:gd name="connsiteY621" fmla="*/ 1104633 h 5612466"/>
              <a:gd name="connsiteX622" fmla="*/ 771510 w 8631073"/>
              <a:gd name="connsiteY622" fmla="*/ 1106838 h 5612466"/>
              <a:gd name="connsiteX623" fmla="*/ 809193 w 8631073"/>
              <a:gd name="connsiteY623" fmla="*/ 1049509 h 5612466"/>
              <a:gd name="connsiteX624" fmla="*/ 825059 w 8631073"/>
              <a:gd name="connsiteY624" fmla="*/ 1012025 h 5612466"/>
              <a:gd name="connsiteX625" fmla="*/ 832992 w 8631073"/>
              <a:gd name="connsiteY625" fmla="*/ 1012024 h 5612466"/>
              <a:gd name="connsiteX626" fmla="*/ 860759 w 8631073"/>
              <a:gd name="connsiteY626" fmla="*/ 1038484 h 5612466"/>
              <a:gd name="connsiteX627" fmla="*/ 880592 w 8631073"/>
              <a:gd name="connsiteY627" fmla="*/ 1073764 h 5612466"/>
              <a:gd name="connsiteX628" fmla="*/ 902409 w 8631073"/>
              <a:gd name="connsiteY628" fmla="*/ 1117863 h 5612466"/>
              <a:gd name="connsiteX629" fmla="*/ 944058 w 8631073"/>
              <a:gd name="connsiteY629" fmla="*/ 1111248 h 5612466"/>
              <a:gd name="connsiteX630" fmla="*/ 959925 w 8631073"/>
              <a:gd name="connsiteY630" fmla="*/ 1120068 h 5612466"/>
              <a:gd name="connsiteX631" fmla="*/ 985708 w 8631073"/>
              <a:gd name="connsiteY631" fmla="*/ 1142118 h 5612466"/>
              <a:gd name="connsiteX632" fmla="*/ 997608 w 8631073"/>
              <a:gd name="connsiteY632" fmla="*/ 1139912 h 5612466"/>
              <a:gd name="connsiteX633" fmla="*/ 1037274 w 8631073"/>
              <a:gd name="connsiteY633" fmla="*/ 1159757 h 5612466"/>
              <a:gd name="connsiteX634" fmla="*/ 1082890 w 8631073"/>
              <a:gd name="connsiteY634" fmla="*/ 1192832 h 5612466"/>
              <a:gd name="connsiteX635" fmla="*/ 1108673 w 8631073"/>
              <a:gd name="connsiteY635" fmla="*/ 1172987 h 5612466"/>
              <a:gd name="connsiteX636" fmla="*/ 1112640 w 8631073"/>
              <a:gd name="connsiteY636" fmla="*/ 1150937 h 5612466"/>
              <a:gd name="connsiteX637" fmla="*/ 1110657 w 8631073"/>
              <a:gd name="connsiteY637" fmla="*/ 1106838 h 5612466"/>
              <a:gd name="connsiteX638" fmla="*/ 1090824 w 8631073"/>
              <a:gd name="connsiteY638" fmla="*/ 1016435 h 5612466"/>
              <a:gd name="connsiteX639" fmla="*/ 1134457 w 8631073"/>
              <a:gd name="connsiteY639" fmla="*/ 1034074 h 5612466"/>
              <a:gd name="connsiteX640" fmla="*/ 1188006 w 8631073"/>
              <a:gd name="connsiteY640" fmla="*/ 1051713 h 5612466"/>
              <a:gd name="connsiteX641" fmla="*/ 1233622 w 8631073"/>
              <a:gd name="connsiteY641" fmla="*/ 1080379 h 5612466"/>
              <a:gd name="connsiteX642" fmla="*/ 1370471 w 8631073"/>
              <a:gd name="connsiteY642" fmla="*/ 1172987 h 5612466"/>
              <a:gd name="connsiteX643" fmla="*/ 1390304 w 8631073"/>
              <a:gd name="connsiteY643" fmla="*/ 1166372 h 5612466"/>
              <a:gd name="connsiteX644" fmla="*/ 1402204 w 8631073"/>
              <a:gd name="connsiteY644" fmla="*/ 1155347 h 5612466"/>
              <a:gd name="connsiteX645" fmla="*/ 1408154 w 8631073"/>
              <a:gd name="connsiteY645" fmla="*/ 1170782 h 5612466"/>
              <a:gd name="connsiteX646" fmla="*/ 1420054 w 8631073"/>
              <a:gd name="connsiteY646" fmla="*/ 1192832 h 5612466"/>
              <a:gd name="connsiteX647" fmla="*/ 1447821 w 8631073"/>
              <a:gd name="connsiteY647" fmla="*/ 1206061 h 5612466"/>
              <a:gd name="connsiteX648" fmla="*/ 1457737 w 8631073"/>
              <a:gd name="connsiteY648" fmla="*/ 1232521 h 5612466"/>
              <a:gd name="connsiteX649" fmla="*/ 1471620 w 8631073"/>
              <a:gd name="connsiteY649" fmla="*/ 1265596 h 5612466"/>
              <a:gd name="connsiteX650" fmla="*/ 1491453 w 8631073"/>
              <a:gd name="connsiteY650" fmla="*/ 1250160 h 5612466"/>
              <a:gd name="connsiteX651" fmla="*/ 1499387 w 8631073"/>
              <a:gd name="connsiteY651" fmla="*/ 1241341 h 5612466"/>
              <a:gd name="connsiteX652" fmla="*/ 1511287 w 8631073"/>
              <a:gd name="connsiteY652" fmla="*/ 1276620 h 5612466"/>
              <a:gd name="connsiteX653" fmla="*/ 1529136 w 8631073"/>
              <a:gd name="connsiteY653" fmla="*/ 1292055 h 5612466"/>
              <a:gd name="connsiteX654" fmla="*/ 1541036 w 8631073"/>
              <a:gd name="connsiteY654" fmla="*/ 1274415 h 5612466"/>
              <a:gd name="connsiteX655" fmla="*/ 1620369 w 8631073"/>
              <a:gd name="connsiteY655" fmla="*/ 1236931 h 5612466"/>
              <a:gd name="connsiteX656" fmla="*/ 1642186 w 8631073"/>
              <a:gd name="connsiteY656" fmla="*/ 1250161 h 5612466"/>
              <a:gd name="connsiteX657" fmla="*/ 1733418 w 8631073"/>
              <a:gd name="connsiteY657" fmla="*/ 1239136 h 5612466"/>
              <a:gd name="connsiteX658" fmla="*/ 1735401 w 8631073"/>
              <a:gd name="connsiteY658" fmla="*/ 1236930 h 5612466"/>
              <a:gd name="connsiteX659" fmla="*/ 1763168 w 8631073"/>
              <a:gd name="connsiteY659" fmla="*/ 1236930 h 5612466"/>
              <a:gd name="connsiteX660" fmla="*/ 1769117 w 8631073"/>
              <a:gd name="connsiteY660" fmla="*/ 1250160 h 5612466"/>
              <a:gd name="connsiteX661" fmla="*/ 1749284 w 8631073"/>
              <a:gd name="connsiteY661" fmla="*/ 1265594 h 5612466"/>
              <a:gd name="connsiteX662" fmla="*/ 1735401 w 8631073"/>
              <a:gd name="connsiteY662" fmla="*/ 1274415 h 5612466"/>
              <a:gd name="connsiteX663" fmla="*/ 1747301 w 8631073"/>
              <a:gd name="connsiteY663" fmla="*/ 1285440 h 5612466"/>
              <a:gd name="connsiteX664" fmla="*/ 1777051 w 8631073"/>
              <a:gd name="connsiteY664" fmla="*/ 1296465 h 5612466"/>
              <a:gd name="connsiteX665" fmla="*/ 1810767 w 8631073"/>
              <a:gd name="connsiteY665" fmla="*/ 1320719 h 5612466"/>
              <a:gd name="connsiteX666" fmla="*/ 1832584 w 8631073"/>
              <a:gd name="connsiteY666" fmla="*/ 1325128 h 5612466"/>
              <a:gd name="connsiteX667" fmla="*/ 1896050 w 8631073"/>
              <a:gd name="connsiteY667" fmla="*/ 1347179 h 5612466"/>
              <a:gd name="connsiteX668" fmla="*/ 1919849 w 8631073"/>
              <a:gd name="connsiteY668" fmla="*/ 1391278 h 5612466"/>
              <a:gd name="connsiteX669" fmla="*/ 1961499 w 8631073"/>
              <a:gd name="connsiteY669" fmla="*/ 1426558 h 5612466"/>
              <a:gd name="connsiteX670" fmla="*/ 2001166 w 8631073"/>
              <a:gd name="connsiteY670" fmla="*/ 1404508 h 5612466"/>
              <a:gd name="connsiteX671" fmla="*/ 2046782 w 8631073"/>
              <a:gd name="connsiteY671" fmla="*/ 1391278 h 5612466"/>
              <a:gd name="connsiteX672" fmla="*/ 2068598 w 8631073"/>
              <a:gd name="connsiteY672" fmla="*/ 1397893 h 5612466"/>
              <a:gd name="connsiteX673" fmla="*/ 2092398 w 8631073"/>
              <a:gd name="connsiteY673" fmla="*/ 1417738 h 5612466"/>
              <a:gd name="connsiteX674" fmla="*/ 2092398 w 8631073"/>
              <a:gd name="connsiteY674" fmla="*/ 1428763 h 5612466"/>
              <a:gd name="connsiteX675" fmla="*/ 2098348 w 8631073"/>
              <a:gd name="connsiteY675" fmla="*/ 1446678 h 5612466"/>
              <a:gd name="connsiteX676" fmla="*/ 2110830 w 8631073"/>
              <a:gd name="connsiteY676" fmla="*/ 1446485 h 5612466"/>
              <a:gd name="connsiteX677" fmla="*/ 2111318 w 8631073"/>
              <a:gd name="connsiteY677" fmla="*/ 1445499 h 5612466"/>
              <a:gd name="connsiteX678" fmla="*/ 2130903 w 8631073"/>
              <a:gd name="connsiteY678" fmla="*/ 1428368 h 5612466"/>
              <a:gd name="connsiteX679" fmla="*/ 2146769 w 8631073"/>
              <a:gd name="connsiteY679" fmla="*/ 1432341 h 5612466"/>
              <a:gd name="connsiteX680" fmla="*/ 2146656 w 8631073"/>
              <a:gd name="connsiteY680" fmla="*/ 1432990 h 5612466"/>
              <a:gd name="connsiteX681" fmla="*/ 2151897 w 8631073"/>
              <a:gd name="connsiteY681" fmla="*/ 1430967 h 5612466"/>
              <a:gd name="connsiteX682" fmla="*/ 2190262 w 8631073"/>
              <a:gd name="connsiteY682" fmla="*/ 1426764 h 5612466"/>
              <a:gd name="connsiteX683" fmla="*/ 2200808 w 8631073"/>
              <a:gd name="connsiteY683" fmla="*/ 1430354 h 5612466"/>
              <a:gd name="connsiteX684" fmla="*/ 2285602 w 8631073"/>
              <a:gd name="connsiteY684" fmla="*/ 1430353 h 5612466"/>
              <a:gd name="connsiteX685" fmla="*/ 2325268 w 8631073"/>
              <a:gd name="connsiteY685" fmla="*/ 1470078 h 5612466"/>
              <a:gd name="connsiteX686" fmla="*/ 2325268 w 8631073"/>
              <a:gd name="connsiteY686" fmla="*/ 1476037 h 5612466"/>
              <a:gd name="connsiteX687" fmla="*/ 2327252 w 8631073"/>
              <a:gd name="connsiteY687" fmla="*/ 1493912 h 5612466"/>
              <a:gd name="connsiteX688" fmla="*/ 2353035 w 8631073"/>
              <a:gd name="connsiteY688" fmla="*/ 1487954 h 5612466"/>
              <a:gd name="connsiteX689" fmla="*/ 2362951 w 8631073"/>
              <a:gd name="connsiteY689" fmla="*/ 1466106 h 5612466"/>
              <a:gd name="connsiteX690" fmla="*/ 2390718 w 8631073"/>
              <a:gd name="connsiteY690" fmla="*/ 1460147 h 5612466"/>
              <a:gd name="connsiteX691" fmla="*/ 2392701 w 8631073"/>
              <a:gd name="connsiteY691" fmla="*/ 1483981 h 5612466"/>
              <a:gd name="connsiteX692" fmla="*/ 2386751 w 8631073"/>
              <a:gd name="connsiteY692" fmla="*/ 1493913 h 5612466"/>
              <a:gd name="connsiteX693" fmla="*/ 2386751 w 8631073"/>
              <a:gd name="connsiteY693" fmla="*/ 1507816 h 5612466"/>
              <a:gd name="connsiteX694" fmla="*/ 2398651 w 8631073"/>
              <a:gd name="connsiteY694" fmla="*/ 1503843 h 5612466"/>
              <a:gd name="connsiteX695" fmla="*/ 2416500 w 8631073"/>
              <a:gd name="connsiteY695" fmla="*/ 1480009 h 5612466"/>
              <a:gd name="connsiteX696" fmla="*/ 2468067 w 8631073"/>
              <a:gd name="connsiteY696" fmla="*/ 1464120 h 5612466"/>
              <a:gd name="connsiteX697" fmla="*/ 2503766 w 8631073"/>
              <a:gd name="connsiteY697" fmla="*/ 1483982 h 5612466"/>
              <a:gd name="connsiteX698" fmla="*/ 2529549 w 8631073"/>
              <a:gd name="connsiteY698" fmla="*/ 1480008 h 5612466"/>
              <a:gd name="connsiteX699" fmla="*/ 2543681 w 8631073"/>
              <a:gd name="connsiteY699" fmla="*/ 1462878 h 5612466"/>
              <a:gd name="connsiteX700" fmla="*/ 2548229 w 8631073"/>
              <a:gd name="connsiteY700" fmla="*/ 1461464 h 5612466"/>
              <a:gd name="connsiteX701" fmla="*/ 2554759 w 8631073"/>
              <a:gd name="connsiteY701" fmla="*/ 1453567 h 5612466"/>
              <a:gd name="connsiteX702" fmla="*/ 2564334 w 8631073"/>
              <a:gd name="connsiteY702" fmla="*/ 1451432 h 5612466"/>
              <a:gd name="connsiteX703" fmla="*/ 2571722 w 8631073"/>
              <a:gd name="connsiteY703" fmla="*/ 1456484 h 5612466"/>
              <a:gd name="connsiteX704" fmla="*/ 2578853 w 8631073"/>
              <a:gd name="connsiteY704" fmla="*/ 1456823 h 5612466"/>
              <a:gd name="connsiteX705" fmla="*/ 2580294 w 8631073"/>
              <a:gd name="connsiteY705" fmla="*/ 1455222 h 5612466"/>
              <a:gd name="connsiteX706" fmla="*/ 2572361 w 8631073"/>
              <a:gd name="connsiteY706" fmla="*/ 1430968 h 5612466"/>
              <a:gd name="connsiteX707" fmla="*/ 2530711 w 8631073"/>
              <a:gd name="connsiteY707" fmla="*/ 1411123 h 5612466"/>
              <a:gd name="connsiteX708" fmla="*/ 2493028 w 8631073"/>
              <a:gd name="connsiteY708" fmla="*/ 1419943 h 5612466"/>
              <a:gd name="connsiteX709" fmla="*/ 2469228 w 8631073"/>
              <a:gd name="connsiteY709" fmla="*/ 1422148 h 5612466"/>
              <a:gd name="connsiteX710" fmla="*/ 2423611 w 8631073"/>
              <a:gd name="connsiteY710" fmla="*/ 1369229 h 5612466"/>
              <a:gd name="connsiteX711" fmla="*/ 2393862 w 8631073"/>
              <a:gd name="connsiteY711" fmla="*/ 1364819 h 5612466"/>
              <a:gd name="connsiteX712" fmla="*/ 2364112 w 8631073"/>
              <a:gd name="connsiteY712" fmla="*/ 1375844 h 5612466"/>
              <a:gd name="connsiteX713" fmla="*/ 2344279 w 8631073"/>
              <a:gd name="connsiteY713" fmla="*/ 1351589 h 5612466"/>
              <a:gd name="connsiteX714" fmla="*/ 2302629 w 8631073"/>
              <a:gd name="connsiteY714" fmla="*/ 1358204 h 5612466"/>
              <a:gd name="connsiteX715" fmla="*/ 2268913 w 8631073"/>
              <a:gd name="connsiteY715" fmla="*/ 1351589 h 5612466"/>
              <a:gd name="connsiteX716" fmla="*/ 2217347 w 8631073"/>
              <a:gd name="connsiteY716" fmla="*/ 1331745 h 5612466"/>
              <a:gd name="connsiteX717" fmla="*/ 2191564 w 8631073"/>
              <a:gd name="connsiteY717" fmla="*/ 1292055 h 5612466"/>
              <a:gd name="connsiteX718" fmla="*/ 2136031 w 8631073"/>
              <a:gd name="connsiteY718" fmla="*/ 1289850 h 5612466"/>
              <a:gd name="connsiteX719" fmla="*/ 2118181 w 8631073"/>
              <a:gd name="connsiteY719" fmla="*/ 1314104 h 5612466"/>
              <a:gd name="connsiteX720" fmla="*/ 2106281 w 8631073"/>
              <a:gd name="connsiteY720" fmla="*/ 1265596 h 5612466"/>
              <a:gd name="connsiteX721" fmla="*/ 2100331 w 8631073"/>
              <a:gd name="connsiteY721" fmla="*/ 1274415 h 5612466"/>
              <a:gd name="connsiteX722" fmla="*/ 2040832 w 8631073"/>
              <a:gd name="connsiteY722" fmla="*/ 1278825 h 5612466"/>
              <a:gd name="connsiteX723" fmla="*/ 2028932 w 8631073"/>
              <a:gd name="connsiteY723" fmla="*/ 1256775 h 5612466"/>
              <a:gd name="connsiteX724" fmla="*/ 2028932 w 8631073"/>
              <a:gd name="connsiteY724" fmla="*/ 1241341 h 5612466"/>
              <a:gd name="connsiteX725" fmla="*/ 2022982 w 8631073"/>
              <a:gd name="connsiteY725" fmla="*/ 1203856 h 5612466"/>
              <a:gd name="connsiteX726" fmla="*/ 1921833 w 8631073"/>
              <a:gd name="connsiteY726" fmla="*/ 1155347 h 5612466"/>
              <a:gd name="connsiteX727" fmla="*/ 1755235 w 8631073"/>
              <a:gd name="connsiteY727" fmla="*/ 1086993 h 5612466"/>
              <a:gd name="connsiteX728" fmla="*/ 1701685 w 8631073"/>
              <a:gd name="connsiteY728" fmla="*/ 1071559 h 5612466"/>
              <a:gd name="connsiteX729" fmla="*/ 1662019 w 8631073"/>
              <a:gd name="connsiteY729" fmla="*/ 1056124 h 5612466"/>
              <a:gd name="connsiteX730" fmla="*/ 1594586 w 8631073"/>
              <a:gd name="connsiteY730" fmla="*/ 1020844 h 5612466"/>
              <a:gd name="connsiteX731" fmla="*/ 1523186 w 8631073"/>
              <a:gd name="connsiteY731" fmla="*/ 996590 h 5612466"/>
              <a:gd name="connsiteX732" fmla="*/ 1461704 w 8631073"/>
              <a:gd name="connsiteY732" fmla="*/ 998795 h 5612466"/>
              <a:gd name="connsiteX733" fmla="*/ 1414104 w 8631073"/>
              <a:gd name="connsiteY733" fmla="*/ 956901 h 5612466"/>
              <a:gd name="connsiteX734" fmla="*/ 1364521 w 8631073"/>
              <a:gd name="connsiteY734" fmla="*/ 939261 h 5612466"/>
              <a:gd name="connsiteX735" fmla="*/ 1295105 w 8631073"/>
              <a:gd name="connsiteY735" fmla="*/ 892957 h 5612466"/>
              <a:gd name="connsiteX736" fmla="*/ 1160240 w 8631073"/>
              <a:gd name="connsiteY736" fmla="*/ 833423 h 5612466"/>
              <a:gd name="connsiteX737" fmla="*/ 1051158 w 8631073"/>
              <a:gd name="connsiteY737" fmla="*/ 791529 h 5612466"/>
              <a:gd name="connsiteX738" fmla="*/ 1027357 w 8631073"/>
              <a:gd name="connsiteY738" fmla="*/ 771684 h 5612466"/>
              <a:gd name="connsiteX739" fmla="*/ 967858 w 8631073"/>
              <a:gd name="connsiteY739" fmla="*/ 731995 h 5612466"/>
              <a:gd name="connsiteX740" fmla="*/ 953975 w 8631073"/>
              <a:gd name="connsiteY740" fmla="*/ 731995 h 5612466"/>
              <a:gd name="connsiteX741" fmla="*/ 971825 w 8631073"/>
              <a:gd name="connsiteY741" fmla="*/ 694510 h 5612466"/>
              <a:gd name="connsiteX742" fmla="*/ 1015458 w 8631073"/>
              <a:gd name="connsiteY742" fmla="*/ 665846 h 5612466"/>
              <a:gd name="connsiteX743" fmla="*/ 1049174 w 8631073"/>
              <a:gd name="connsiteY743" fmla="*/ 668050 h 5612466"/>
              <a:gd name="connsiteX744" fmla="*/ 1078924 w 8631073"/>
              <a:gd name="connsiteY744" fmla="*/ 690100 h 5612466"/>
              <a:gd name="connsiteX745" fmla="*/ 1078924 w 8631073"/>
              <a:gd name="connsiteY745" fmla="*/ 716560 h 5612466"/>
              <a:gd name="connsiteX746" fmla="*/ 1092807 w 8631073"/>
              <a:gd name="connsiteY746" fmla="*/ 731994 h 5612466"/>
              <a:gd name="connsiteX747" fmla="*/ 1144373 w 8631073"/>
              <a:gd name="connsiteY747" fmla="*/ 707740 h 5612466"/>
              <a:gd name="connsiteX748" fmla="*/ 1156273 w 8631073"/>
              <a:gd name="connsiteY748" fmla="*/ 701125 h 5612466"/>
              <a:gd name="connsiteX749" fmla="*/ 1162223 w 8631073"/>
              <a:gd name="connsiteY749" fmla="*/ 714355 h 5612466"/>
              <a:gd name="connsiteX750" fmla="*/ 1162223 w 8631073"/>
              <a:gd name="connsiteY750" fmla="*/ 725380 h 5612466"/>
              <a:gd name="connsiteX751" fmla="*/ 1180073 w 8631073"/>
              <a:gd name="connsiteY751" fmla="*/ 740814 h 5612466"/>
              <a:gd name="connsiteX752" fmla="*/ 1203873 w 8631073"/>
              <a:gd name="connsiteY752" fmla="*/ 751839 h 5612466"/>
              <a:gd name="connsiteX753" fmla="*/ 1201889 w 8631073"/>
              <a:gd name="connsiteY753" fmla="*/ 776094 h 5612466"/>
              <a:gd name="connsiteX754" fmla="*/ 1178090 w 8631073"/>
              <a:gd name="connsiteY754" fmla="*/ 773888 h 5612466"/>
              <a:gd name="connsiteX755" fmla="*/ 1162223 w 8631073"/>
              <a:gd name="connsiteY755" fmla="*/ 776094 h 5612466"/>
              <a:gd name="connsiteX756" fmla="*/ 1164206 w 8631073"/>
              <a:gd name="connsiteY756" fmla="*/ 795939 h 5612466"/>
              <a:gd name="connsiteX757" fmla="*/ 1213789 w 8631073"/>
              <a:gd name="connsiteY757" fmla="*/ 780504 h 5612466"/>
              <a:gd name="connsiteX758" fmla="*/ 1257422 w 8631073"/>
              <a:gd name="connsiteY758" fmla="*/ 760659 h 5612466"/>
              <a:gd name="connsiteX759" fmla="*/ 1366505 w 8631073"/>
              <a:gd name="connsiteY759" fmla="*/ 798144 h 5612466"/>
              <a:gd name="connsiteX760" fmla="*/ 1372454 w 8631073"/>
              <a:gd name="connsiteY760" fmla="*/ 820193 h 5612466"/>
              <a:gd name="connsiteX761" fmla="*/ 1362538 w 8631073"/>
              <a:gd name="connsiteY761" fmla="*/ 855472 h 5612466"/>
              <a:gd name="connsiteX762" fmla="*/ 1378404 w 8631073"/>
              <a:gd name="connsiteY762" fmla="*/ 877522 h 5612466"/>
              <a:gd name="connsiteX763" fmla="*/ 1390304 w 8631073"/>
              <a:gd name="connsiteY763" fmla="*/ 868702 h 5612466"/>
              <a:gd name="connsiteX764" fmla="*/ 1422037 w 8631073"/>
              <a:gd name="connsiteY764" fmla="*/ 822398 h 5612466"/>
              <a:gd name="connsiteX765" fmla="*/ 1424021 w 8631073"/>
              <a:gd name="connsiteY765" fmla="*/ 831218 h 5612466"/>
              <a:gd name="connsiteX766" fmla="*/ 1447820 w 8631073"/>
              <a:gd name="connsiteY766" fmla="*/ 844446 h 5612466"/>
              <a:gd name="connsiteX767" fmla="*/ 1459720 w 8631073"/>
              <a:gd name="connsiteY767" fmla="*/ 848858 h 5612466"/>
              <a:gd name="connsiteX768" fmla="*/ 1491453 w 8631073"/>
              <a:gd name="connsiteY768" fmla="*/ 868702 h 5612466"/>
              <a:gd name="connsiteX769" fmla="*/ 1556903 w 8631073"/>
              <a:gd name="connsiteY769" fmla="*/ 859882 h 5612466"/>
              <a:gd name="connsiteX770" fmla="*/ 1566819 w 8631073"/>
              <a:gd name="connsiteY770" fmla="*/ 844448 h 5612466"/>
              <a:gd name="connsiteX771" fmla="*/ 1576736 w 8631073"/>
              <a:gd name="connsiteY771" fmla="*/ 813578 h 5612466"/>
              <a:gd name="connsiteX772" fmla="*/ 1525170 w 8631073"/>
              <a:gd name="connsiteY772" fmla="*/ 793734 h 5612466"/>
              <a:gd name="connsiteX773" fmla="*/ 1481537 w 8631073"/>
              <a:gd name="connsiteY773" fmla="*/ 762864 h 5612466"/>
              <a:gd name="connsiteX774" fmla="*/ 1545003 w 8631073"/>
              <a:gd name="connsiteY774" fmla="*/ 776094 h 5612466"/>
              <a:gd name="connsiteX775" fmla="*/ 1594586 w 8631073"/>
              <a:gd name="connsiteY775" fmla="*/ 767274 h 5612466"/>
              <a:gd name="connsiteX776" fmla="*/ 1602798 w 8631073"/>
              <a:gd name="connsiteY776" fmla="*/ 754905 h 5612466"/>
              <a:gd name="connsiteX777" fmla="*/ 1604613 w 8631073"/>
              <a:gd name="connsiteY777" fmla="*/ 753603 h 5612466"/>
              <a:gd name="connsiteX778" fmla="*/ 1615241 w 8631073"/>
              <a:gd name="connsiteY778" fmla="*/ 731214 h 5612466"/>
              <a:gd name="connsiteX779" fmla="*/ 1664824 w 8631073"/>
              <a:gd name="connsiteY779" fmla="*/ 735186 h 5612466"/>
              <a:gd name="connsiteX780" fmla="*/ 1730273 w 8631073"/>
              <a:gd name="connsiteY780" fmla="*/ 755048 h 5612466"/>
              <a:gd name="connsiteX781" fmla="*/ 1758253 w 8631073"/>
              <a:gd name="connsiteY781" fmla="*/ 755048 h 5612466"/>
              <a:gd name="connsiteX782" fmla="*/ 1771101 w 8631073"/>
              <a:gd name="connsiteY782" fmla="*/ 749634 h 5612466"/>
              <a:gd name="connsiteX783" fmla="*/ 1804570 w 8631073"/>
              <a:gd name="connsiteY783" fmla="*/ 753217 h 5612466"/>
              <a:gd name="connsiteX784" fmla="*/ 1814430 w 8631073"/>
              <a:gd name="connsiteY784" fmla="*/ 756871 h 5612466"/>
              <a:gd name="connsiteX785" fmla="*/ 1824450 w 8631073"/>
              <a:gd name="connsiteY785" fmla="*/ 757345 h 5612466"/>
              <a:gd name="connsiteX786" fmla="*/ 1915620 w 8631073"/>
              <a:gd name="connsiteY786" fmla="*/ 783538 h 5612466"/>
              <a:gd name="connsiteX787" fmla="*/ 1939073 w 8631073"/>
              <a:gd name="connsiteY787" fmla="*/ 800291 h 5612466"/>
              <a:gd name="connsiteX788" fmla="*/ 1950096 w 8631073"/>
              <a:gd name="connsiteY788" fmla="*/ 802554 h 5612466"/>
              <a:gd name="connsiteX789" fmla="*/ 1979349 w 8631073"/>
              <a:gd name="connsiteY789" fmla="*/ 815783 h 5612466"/>
              <a:gd name="connsiteX790" fmla="*/ 1984212 w 8631073"/>
              <a:gd name="connsiteY790" fmla="*/ 818167 h 5612466"/>
              <a:gd name="connsiteX791" fmla="*/ 1998021 w 8631073"/>
              <a:gd name="connsiteY791" fmla="*/ 800731 h 5612466"/>
              <a:gd name="connsiteX792" fmla="*/ 2001987 w 8631073"/>
              <a:gd name="connsiteY792" fmla="*/ 788814 h 5612466"/>
              <a:gd name="connsiteX793" fmla="*/ 2013887 w 8631073"/>
              <a:gd name="connsiteY793" fmla="*/ 796758 h 5612466"/>
              <a:gd name="connsiteX794" fmla="*/ 2019838 w 8631073"/>
              <a:gd name="connsiteY794" fmla="*/ 806689 h 5612466"/>
              <a:gd name="connsiteX795" fmla="*/ 2043637 w 8631073"/>
              <a:gd name="connsiteY795" fmla="*/ 814634 h 5612466"/>
              <a:gd name="connsiteX796" fmla="*/ 2035704 w 8631073"/>
              <a:gd name="connsiteY796" fmla="*/ 796758 h 5612466"/>
              <a:gd name="connsiteX797" fmla="*/ 2033721 w 8631073"/>
              <a:gd name="connsiteY797" fmla="*/ 792786 h 5612466"/>
              <a:gd name="connsiteX798" fmla="*/ 2031737 w 8631073"/>
              <a:gd name="connsiteY798" fmla="*/ 778882 h 5612466"/>
              <a:gd name="connsiteX799" fmla="*/ 2045621 w 8631073"/>
              <a:gd name="connsiteY799" fmla="*/ 776897 h 5612466"/>
              <a:gd name="connsiteX800" fmla="*/ 2107103 w 8631073"/>
              <a:gd name="connsiteY800" fmla="*/ 759021 h 5612466"/>
              <a:gd name="connsiteX801" fmla="*/ 2119003 w 8631073"/>
              <a:gd name="connsiteY801" fmla="*/ 745117 h 5612466"/>
              <a:gd name="connsiteX802" fmla="*/ 2077353 w 8631073"/>
              <a:gd name="connsiteY802" fmla="*/ 705394 h 5612466"/>
              <a:gd name="connsiteX803" fmla="*/ 1962322 w 8631073"/>
              <a:gd name="connsiteY803" fmla="*/ 689504 h 5612466"/>
              <a:gd name="connsiteX804" fmla="*/ 1922655 w 8631073"/>
              <a:gd name="connsiteY804" fmla="*/ 691490 h 5612466"/>
              <a:gd name="connsiteX805" fmla="*/ 1906788 w 8631073"/>
              <a:gd name="connsiteY805" fmla="*/ 683545 h 5612466"/>
              <a:gd name="connsiteX806" fmla="*/ 1879022 w 8631073"/>
              <a:gd name="connsiteY806" fmla="*/ 653752 h 5612466"/>
              <a:gd name="connsiteX807" fmla="*/ 1827456 w 8631073"/>
              <a:gd name="connsiteY807" fmla="*/ 635876 h 5612466"/>
              <a:gd name="connsiteX808" fmla="*/ 1807622 w 8631073"/>
              <a:gd name="connsiteY808" fmla="*/ 604097 h 5612466"/>
              <a:gd name="connsiteX809" fmla="*/ 1809606 w 8631073"/>
              <a:gd name="connsiteY809" fmla="*/ 594167 h 5612466"/>
              <a:gd name="connsiteX810" fmla="*/ 1793739 w 8631073"/>
              <a:gd name="connsiteY810" fmla="*/ 576291 h 5612466"/>
              <a:gd name="connsiteX811" fmla="*/ 1785806 w 8631073"/>
              <a:gd name="connsiteY811" fmla="*/ 592179 h 5612466"/>
              <a:gd name="connsiteX812" fmla="*/ 1771923 w 8631073"/>
              <a:gd name="connsiteY812" fmla="*/ 610056 h 5612466"/>
              <a:gd name="connsiteX813" fmla="*/ 1742173 w 8631073"/>
              <a:gd name="connsiteY813" fmla="*/ 572318 h 5612466"/>
              <a:gd name="connsiteX814" fmla="*/ 1742173 w 8631073"/>
              <a:gd name="connsiteY814" fmla="*/ 556429 h 5612466"/>
              <a:gd name="connsiteX815" fmla="*/ 1732257 w 8631073"/>
              <a:gd name="connsiteY815" fmla="*/ 564374 h 5612466"/>
              <a:gd name="connsiteX816" fmla="*/ 1706474 w 8631073"/>
              <a:gd name="connsiteY816" fmla="*/ 562386 h 5612466"/>
              <a:gd name="connsiteX817" fmla="*/ 1664824 w 8631073"/>
              <a:gd name="connsiteY817" fmla="*/ 510746 h 5612466"/>
              <a:gd name="connsiteX818" fmla="*/ 1629124 w 8631073"/>
              <a:gd name="connsiteY818" fmla="*/ 445202 h 5612466"/>
              <a:gd name="connsiteX819" fmla="*/ 1613258 w 8631073"/>
              <a:gd name="connsiteY819" fmla="*/ 419381 h 5612466"/>
              <a:gd name="connsiteX820" fmla="*/ 1524008 w 8631073"/>
              <a:gd name="connsiteY820" fmla="*/ 328017 h 5612466"/>
              <a:gd name="connsiteX821" fmla="*/ 1520042 w 8631073"/>
              <a:gd name="connsiteY821" fmla="*/ 300210 h 5612466"/>
              <a:gd name="connsiteX822" fmla="*/ 1541858 w 8631073"/>
              <a:gd name="connsiteY822" fmla="*/ 302195 h 5612466"/>
              <a:gd name="connsiteX823" fmla="*/ 1577558 w 8631073"/>
              <a:gd name="connsiteY823" fmla="*/ 302196 h 5612466"/>
              <a:gd name="connsiteX824" fmla="*/ 1625158 w 8631073"/>
              <a:gd name="connsiteY824" fmla="*/ 288293 h 5612466"/>
              <a:gd name="connsiteX825" fmla="*/ 1662841 w 8631073"/>
              <a:gd name="connsiteY825" fmla="*/ 339934 h 5612466"/>
              <a:gd name="connsiteX826" fmla="*/ 1658874 w 8631073"/>
              <a:gd name="connsiteY826" fmla="*/ 359796 h 5612466"/>
              <a:gd name="connsiteX827" fmla="*/ 1656890 w 8631073"/>
              <a:gd name="connsiteY827" fmla="*/ 363768 h 5612466"/>
              <a:gd name="connsiteX828" fmla="*/ 1660857 w 8631073"/>
              <a:gd name="connsiteY828" fmla="*/ 361782 h 5612466"/>
              <a:gd name="connsiteX829" fmla="*/ 1682674 w 8631073"/>
              <a:gd name="connsiteY829" fmla="*/ 363768 h 5612466"/>
              <a:gd name="connsiteX830" fmla="*/ 1744156 w 8631073"/>
              <a:gd name="connsiteY830" fmla="*/ 330003 h 5612466"/>
              <a:gd name="connsiteX831" fmla="*/ 1777873 w 8631073"/>
              <a:gd name="connsiteY831" fmla="*/ 312127 h 5612466"/>
              <a:gd name="connsiteX832" fmla="*/ 1807622 w 8631073"/>
              <a:gd name="connsiteY832" fmla="*/ 335962 h 5612466"/>
              <a:gd name="connsiteX833" fmla="*/ 1908772 w 8631073"/>
              <a:gd name="connsiteY833" fmla="*/ 411437 h 5612466"/>
              <a:gd name="connsiteX834" fmla="*/ 1938521 w 8631073"/>
              <a:gd name="connsiteY834" fmla="*/ 383630 h 5612466"/>
              <a:gd name="connsiteX835" fmla="*/ 1956371 w 8631073"/>
              <a:gd name="connsiteY835" fmla="*/ 343906 h 5612466"/>
              <a:gd name="connsiteX836" fmla="*/ 1998021 w 8631073"/>
              <a:gd name="connsiteY836" fmla="*/ 381644 h 5612466"/>
              <a:gd name="connsiteX837" fmla="*/ 2053553 w 8631073"/>
              <a:gd name="connsiteY837" fmla="*/ 395547 h 5612466"/>
              <a:gd name="connsiteX838" fmla="*/ 2057520 w 8631073"/>
              <a:gd name="connsiteY838" fmla="*/ 397533 h 5612466"/>
              <a:gd name="connsiteX839" fmla="*/ 2095204 w 8631073"/>
              <a:gd name="connsiteY839" fmla="*/ 345892 h 5612466"/>
              <a:gd name="connsiteX840" fmla="*/ 2111070 w 8631073"/>
              <a:gd name="connsiteY840" fmla="*/ 312127 h 5612466"/>
              <a:gd name="connsiteX841" fmla="*/ 2119003 w 8631073"/>
              <a:gd name="connsiteY841" fmla="*/ 312127 h 5612466"/>
              <a:gd name="connsiteX842" fmla="*/ 2146770 w 8631073"/>
              <a:gd name="connsiteY842" fmla="*/ 335961 h 5612466"/>
              <a:gd name="connsiteX843" fmla="*/ 2166603 w 8631073"/>
              <a:gd name="connsiteY843" fmla="*/ 367741 h 5612466"/>
              <a:gd name="connsiteX844" fmla="*/ 2188419 w 8631073"/>
              <a:gd name="connsiteY844" fmla="*/ 407464 h 5612466"/>
              <a:gd name="connsiteX845" fmla="*/ 2230069 w 8631073"/>
              <a:gd name="connsiteY845" fmla="*/ 401506 h 5612466"/>
              <a:gd name="connsiteX846" fmla="*/ 2245935 w 8631073"/>
              <a:gd name="connsiteY846" fmla="*/ 409450 h 5612466"/>
              <a:gd name="connsiteX847" fmla="*/ 2271718 w 8631073"/>
              <a:gd name="connsiteY847" fmla="*/ 429313 h 5612466"/>
              <a:gd name="connsiteX848" fmla="*/ 2283618 w 8631073"/>
              <a:gd name="connsiteY848" fmla="*/ 427326 h 5612466"/>
              <a:gd name="connsiteX849" fmla="*/ 2323285 w 8631073"/>
              <a:gd name="connsiteY849" fmla="*/ 445202 h 5612466"/>
              <a:gd name="connsiteX850" fmla="*/ 2368901 w 8631073"/>
              <a:gd name="connsiteY850" fmla="*/ 474995 h 5612466"/>
              <a:gd name="connsiteX851" fmla="*/ 2394684 w 8631073"/>
              <a:gd name="connsiteY851" fmla="*/ 457119 h 5612466"/>
              <a:gd name="connsiteX852" fmla="*/ 2398651 w 8631073"/>
              <a:gd name="connsiteY852" fmla="*/ 437258 h 5612466"/>
              <a:gd name="connsiteX853" fmla="*/ 2396668 w 8631073"/>
              <a:gd name="connsiteY853" fmla="*/ 397533 h 5612466"/>
              <a:gd name="connsiteX854" fmla="*/ 2376834 w 8631073"/>
              <a:gd name="connsiteY854" fmla="*/ 316100 h 5612466"/>
              <a:gd name="connsiteX855" fmla="*/ 2420467 w 8631073"/>
              <a:gd name="connsiteY855" fmla="*/ 331989 h 5612466"/>
              <a:gd name="connsiteX856" fmla="*/ 2474017 w 8631073"/>
              <a:gd name="connsiteY856" fmla="*/ 347879 h 5612466"/>
              <a:gd name="connsiteX857" fmla="*/ 2519633 w 8631073"/>
              <a:gd name="connsiteY857" fmla="*/ 373699 h 5612466"/>
              <a:gd name="connsiteX858" fmla="*/ 2656481 w 8631073"/>
              <a:gd name="connsiteY858" fmla="*/ 457119 h 5612466"/>
              <a:gd name="connsiteX859" fmla="*/ 2676315 w 8631073"/>
              <a:gd name="connsiteY859" fmla="*/ 451161 h 5612466"/>
              <a:gd name="connsiteX860" fmla="*/ 2688215 w 8631073"/>
              <a:gd name="connsiteY860" fmla="*/ 441230 h 5612466"/>
              <a:gd name="connsiteX861" fmla="*/ 2694165 w 8631073"/>
              <a:gd name="connsiteY861" fmla="*/ 455133 h 5612466"/>
              <a:gd name="connsiteX862" fmla="*/ 2706065 w 8631073"/>
              <a:gd name="connsiteY862" fmla="*/ 474995 h 5612466"/>
              <a:gd name="connsiteX863" fmla="*/ 2733831 w 8631073"/>
              <a:gd name="connsiteY863" fmla="*/ 486912 h 5612466"/>
              <a:gd name="connsiteX864" fmla="*/ 2743747 w 8631073"/>
              <a:gd name="connsiteY864" fmla="*/ 510747 h 5612466"/>
              <a:gd name="connsiteX865" fmla="*/ 2757631 w 8631073"/>
              <a:gd name="connsiteY865" fmla="*/ 540539 h 5612466"/>
              <a:gd name="connsiteX866" fmla="*/ 2777464 w 8631073"/>
              <a:gd name="connsiteY866" fmla="*/ 526636 h 5612466"/>
              <a:gd name="connsiteX867" fmla="*/ 2785397 w 8631073"/>
              <a:gd name="connsiteY867" fmla="*/ 518692 h 5612466"/>
              <a:gd name="connsiteX868" fmla="*/ 2797297 w 8631073"/>
              <a:gd name="connsiteY868" fmla="*/ 550470 h 5612466"/>
              <a:gd name="connsiteX869" fmla="*/ 2815147 w 8631073"/>
              <a:gd name="connsiteY869" fmla="*/ 564374 h 5612466"/>
              <a:gd name="connsiteX870" fmla="*/ 2827047 w 8631073"/>
              <a:gd name="connsiteY870" fmla="*/ 548484 h 5612466"/>
              <a:gd name="connsiteX871" fmla="*/ 2906380 w 8631073"/>
              <a:gd name="connsiteY871" fmla="*/ 514719 h 5612466"/>
              <a:gd name="connsiteX872" fmla="*/ 2928196 w 8631073"/>
              <a:gd name="connsiteY872" fmla="*/ 526636 h 5612466"/>
              <a:gd name="connsiteX873" fmla="*/ 3019428 w 8631073"/>
              <a:gd name="connsiteY873" fmla="*/ 516705 h 5612466"/>
              <a:gd name="connsiteX874" fmla="*/ 3021412 w 8631073"/>
              <a:gd name="connsiteY874" fmla="*/ 514719 h 5612466"/>
              <a:gd name="connsiteX875" fmla="*/ 3049178 w 8631073"/>
              <a:gd name="connsiteY875" fmla="*/ 514719 h 5612466"/>
              <a:gd name="connsiteX876" fmla="*/ 3055128 w 8631073"/>
              <a:gd name="connsiteY876" fmla="*/ 526636 h 5612466"/>
              <a:gd name="connsiteX877" fmla="*/ 3035295 w 8631073"/>
              <a:gd name="connsiteY877" fmla="*/ 540539 h 5612466"/>
              <a:gd name="connsiteX878" fmla="*/ 3021412 w 8631073"/>
              <a:gd name="connsiteY878" fmla="*/ 548484 h 5612466"/>
              <a:gd name="connsiteX879" fmla="*/ 3033311 w 8631073"/>
              <a:gd name="connsiteY879" fmla="*/ 558415 h 5612466"/>
              <a:gd name="connsiteX880" fmla="*/ 3063061 w 8631073"/>
              <a:gd name="connsiteY880" fmla="*/ 568346 h 5612466"/>
              <a:gd name="connsiteX881" fmla="*/ 3096778 w 8631073"/>
              <a:gd name="connsiteY881" fmla="*/ 590194 h 5612466"/>
              <a:gd name="connsiteX882" fmla="*/ 3118594 w 8631073"/>
              <a:gd name="connsiteY882" fmla="*/ 594167 h 5612466"/>
              <a:gd name="connsiteX883" fmla="*/ 3182061 w 8631073"/>
              <a:gd name="connsiteY883" fmla="*/ 614029 h 5612466"/>
              <a:gd name="connsiteX884" fmla="*/ 3205860 w 8631073"/>
              <a:gd name="connsiteY884" fmla="*/ 653753 h 5612466"/>
              <a:gd name="connsiteX885" fmla="*/ 3247510 w 8631073"/>
              <a:gd name="connsiteY885" fmla="*/ 685531 h 5612466"/>
              <a:gd name="connsiteX886" fmla="*/ 3287176 w 8631073"/>
              <a:gd name="connsiteY886" fmla="*/ 665670 h 5612466"/>
              <a:gd name="connsiteX887" fmla="*/ 3332792 w 8631073"/>
              <a:gd name="connsiteY887" fmla="*/ 653753 h 5612466"/>
              <a:gd name="connsiteX888" fmla="*/ 3354609 w 8631073"/>
              <a:gd name="connsiteY888" fmla="*/ 659711 h 5612466"/>
              <a:gd name="connsiteX889" fmla="*/ 3378409 w 8631073"/>
              <a:gd name="connsiteY889" fmla="*/ 677587 h 5612466"/>
              <a:gd name="connsiteX890" fmla="*/ 3378409 w 8631073"/>
              <a:gd name="connsiteY890" fmla="*/ 687518 h 5612466"/>
              <a:gd name="connsiteX891" fmla="*/ 3402209 w 8631073"/>
              <a:gd name="connsiteY891" fmla="*/ 703407 h 5612466"/>
              <a:gd name="connsiteX892" fmla="*/ 3437908 w 8631073"/>
              <a:gd name="connsiteY892" fmla="*/ 689504 h 5612466"/>
              <a:gd name="connsiteX893" fmla="*/ 3554924 w 8631073"/>
              <a:gd name="connsiteY893" fmla="*/ 751076 h 5612466"/>
              <a:gd name="connsiteX894" fmla="*/ 3550957 w 8631073"/>
              <a:gd name="connsiteY894" fmla="*/ 802717 h 5612466"/>
              <a:gd name="connsiteX895" fmla="*/ 3582690 w 8631073"/>
              <a:gd name="connsiteY895" fmla="*/ 848400 h 5612466"/>
              <a:gd name="connsiteX896" fmla="*/ 3618390 w 8631073"/>
              <a:gd name="connsiteY896" fmla="*/ 858331 h 5612466"/>
              <a:gd name="connsiteX897" fmla="*/ 3665989 w 8631073"/>
              <a:gd name="connsiteY897" fmla="*/ 838468 h 5612466"/>
              <a:gd name="connsiteX898" fmla="*/ 3689789 w 8631073"/>
              <a:gd name="connsiteY898" fmla="*/ 836482 h 5612466"/>
              <a:gd name="connsiteX899" fmla="*/ 3739372 w 8631073"/>
              <a:gd name="connsiteY899" fmla="*/ 824565 h 5612466"/>
              <a:gd name="connsiteX900" fmla="*/ 3733422 w 8631073"/>
              <a:gd name="connsiteY900" fmla="*/ 804703 h 5612466"/>
              <a:gd name="connsiteX901" fmla="*/ 3719539 w 8631073"/>
              <a:gd name="connsiteY901" fmla="*/ 816620 h 5612466"/>
              <a:gd name="connsiteX902" fmla="*/ 3707639 w 8631073"/>
              <a:gd name="connsiteY902" fmla="*/ 826551 h 5612466"/>
              <a:gd name="connsiteX903" fmla="*/ 3695739 w 8631073"/>
              <a:gd name="connsiteY903" fmla="*/ 812648 h 5612466"/>
              <a:gd name="connsiteX904" fmla="*/ 3697722 w 8631073"/>
              <a:gd name="connsiteY904" fmla="*/ 745117 h 5612466"/>
              <a:gd name="connsiteX905" fmla="*/ 3707639 w 8631073"/>
              <a:gd name="connsiteY905" fmla="*/ 757035 h 5612466"/>
              <a:gd name="connsiteX906" fmla="*/ 3749288 w 8631073"/>
              <a:gd name="connsiteY906" fmla="*/ 772924 h 5612466"/>
              <a:gd name="connsiteX907" fmla="*/ 3765155 w 8631073"/>
              <a:gd name="connsiteY907" fmla="*/ 759021 h 5612466"/>
              <a:gd name="connsiteX908" fmla="*/ 3798871 w 8631073"/>
              <a:gd name="connsiteY908" fmla="*/ 753062 h 5612466"/>
              <a:gd name="connsiteX909" fmla="*/ 3838538 w 8631073"/>
              <a:gd name="connsiteY909" fmla="*/ 759021 h 5612466"/>
              <a:gd name="connsiteX910" fmla="*/ 3826638 w 8631073"/>
              <a:gd name="connsiteY910" fmla="*/ 725256 h 5612466"/>
              <a:gd name="connsiteX911" fmla="*/ 3862338 w 8631073"/>
              <a:gd name="connsiteY911" fmla="*/ 715324 h 5612466"/>
              <a:gd name="connsiteX912" fmla="*/ 3866304 w 8631073"/>
              <a:gd name="connsiteY912" fmla="*/ 711352 h 5612466"/>
              <a:gd name="connsiteX913" fmla="*/ 3858371 w 8631073"/>
              <a:gd name="connsiteY913" fmla="*/ 689504 h 5612466"/>
              <a:gd name="connsiteX914" fmla="*/ 3816720 w 8631073"/>
              <a:gd name="connsiteY914" fmla="*/ 671628 h 5612466"/>
              <a:gd name="connsiteX915" fmla="*/ 3779038 w 8631073"/>
              <a:gd name="connsiteY915" fmla="*/ 679573 h 5612466"/>
              <a:gd name="connsiteX916" fmla="*/ 3755239 w 8631073"/>
              <a:gd name="connsiteY916" fmla="*/ 681559 h 5612466"/>
              <a:gd name="connsiteX917" fmla="*/ 3709622 w 8631073"/>
              <a:gd name="connsiteY917" fmla="*/ 633891 h 5612466"/>
              <a:gd name="connsiteX918" fmla="*/ 3679873 w 8631073"/>
              <a:gd name="connsiteY918" fmla="*/ 629918 h 5612466"/>
              <a:gd name="connsiteX919" fmla="*/ 3650122 w 8631073"/>
              <a:gd name="connsiteY919" fmla="*/ 639849 h 5612466"/>
              <a:gd name="connsiteX920" fmla="*/ 3630289 w 8631073"/>
              <a:gd name="connsiteY920" fmla="*/ 618001 h 5612466"/>
              <a:gd name="connsiteX921" fmla="*/ 3588639 w 8631073"/>
              <a:gd name="connsiteY921" fmla="*/ 623960 h 5612466"/>
              <a:gd name="connsiteX922" fmla="*/ 3554924 w 8631073"/>
              <a:gd name="connsiteY922" fmla="*/ 618001 h 5612466"/>
              <a:gd name="connsiteX923" fmla="*/ 3503358 w 8631073"/>
              <a:gd name="connsiteY923" fmla="*/ 600125 h 5612466"/>
              <a:gd name="connsiteX924" fmla="*/ 3477574 w 8631073"/>
              <a:gd name="connsiteY924" fmla="*/ 564374 h 5612466"/>
              <a:gd name="connsiteX925" fmla="*/ 3422041 w 8631073"/>
              <a:gd name="connsiteY925" fmla="*/ 562388 h 5612466"/>
              <a:gd name="connsiteX926" fmla="*/ 3404191 w 8631073"/>
              <a:gd name="connsiteY926" fmla="*/ 584236 h 5612466"/>
              <a:gd name="connsiteX927" fmla="*/ 3392292 w 8631073"/>
              <a:gd name="connsiteY927" fmla="*/ 540539 h 5612466"/>
              <a:gd name="connsiteX928" fmla="*/ 3386342 w 8631073"/>
              <a:gd name="connsiteY928" fmla="*/ 548484 h 5612466"/>
              <a:gd name="connsiteX929" fmla="*/ 3326842 w 8631073"/>
              <a:gd name="connsiteY929" fmla="*/ 552457 h 5612466"/>
              <a:gd name="connsiteX930" fmla="*/ 3314942 w 8631073"/>
              <a:gd name="connsiteY930" fmla="*/ 532595 h 5612466"/>
              <a:gd name="connsiteX931" fmla="*/ 3314942 w 8631073"/>
              <a:gd name="connsiteY931" fmla="*/ 518692 h 5612466"/>
              <a:gd name="connsiteX932" fmla="*/ 3308993 w 8631073"/>
              <a:gd name="connsiteY932" fmla="*/ 484926 h 5612466"/>
              <a:gd name="connsiteX933" fmla="*/ 3207843 w 8631073"/>
              <a:gd name="connsiteY933" fmla="*/ 441230 h 5612466"/>
              <a:gd name="connsiteX934" fmla="*/ 3041245 w 8631073"/>
              <a:gd name="connsiteY934" fmla="*/ 379658 h 5612466"/>
              <a:gd name="connsiteX935" fmla="*/ 2987695 w 8631073"/>
              <a:gd name="connsiteY935" fmla="*/ 365754 h 5612466"/>
              <a:gd name="connsiteX936" fmla="*/ 2948029 w 8631073"/>
              <a:gd name="connsiteY936" fmla="*/ 351851 h 5612466"/>
              <a:gd name="connsiteX937" fmla="*/ 2880596 w 8631073"/>
              <a:gd name="connsiteY937" fmla="*/ 320072 h 5612466"/>
              <a:gd name="connsiteX938" fmla="*/ 2809197 w 8631073"/>
              <a:gd name="connsiteY938" fmla="*/ 298224 h 5612466"/>
              <a:gd name="connsiteX939" fmla="*/ 2747714 w 8631073"/>
              <a:gd name="connsiteY939" fmla="*/ 300210 h 5612466"/>
              <a:gd name="connsiteX940" fmla="*/ 2700115 w 8631073"/>
              <a:gd name="connsiteY940" fmla="*/ 262472 h 5612466"/>
              <a:gd name="connsiteX941" fmla="*/ 2650532 w 8631073"/>
              <a:gd name="connsiteY941" fmla="*/ 246583 h 5612466"/>
              <a:gd name="connsiteX942" fmla="*/ 2581116 w 8631073"/>
              <a:gd name="connsiteY942" fmla="*/ 204873 h 5612466"/>
              <a:gd name="connsiteX943" fmla="*/ 2446250 w 8631073"/>
              <a:gd name="connsiteY943" fmla="*/ 151246 h 5612466"/>
              <a:gd name="connsiteX944" fmla="*/ 2337168 w 8631073"/>
              <a:gd name="connsiteY944" fmla="*/ 113508 h 5612466"/>
              <a:gd name="connsiteX945" fmla="*/ 2313368 w 8631073"/>
              <a:gd name="connsiteY945" fmla="*/ 95632 h 5612466"/>
              <a:gd name="connsiteX946" fmla="*/ 2253869 w 8631073"/>
              <a:gd name="connsiteY946" fmla="*/ 59881 h 5612466"/>
              <a:gd name="connsiteX947" fmla="*/ 2239986 w 8631073"/>
              <a:gd name="connsiteY947" fmla="*/ 59881 h 5612466"/>
              <a:gd name="connsiteX948" fmla="*/ 2257835 w 8631073"/>
              <a:gd name="connsiteY948" fmla="*/ 26115 h 5612466"/>
              <a:gd name="connsiteX949" fmla="*/ 2301468 w 8631073"/>
              <a:gd name="connsiteY949" fmla="*/ 295 h 5612466"/>
              <a:gd name="connsiteX950" fmla="*/ 2335184 w 8631073"/>
              <a:gd name="connsiteY950" fmla="*/ 2281 h 5612466"/>
              <a:gd name="connsiteX951" fmla="*/ 2364934 w 8631073"/>
              <a:gd name="connsiteY951" fmla="*/ 22143 h 5612466"/>
              <a:gd name="connsiteX952" fmla="*/ 2364934 w 8631073"/>
              <a:gd name="connsiteY952" fmla="*/ 45977 h 5612466"/>
              <a:gd name="connsiteX953" fmla="*/ 2378818 w 8631073"/>
              <a:gd name="connsiteY953" fmla="*/ 59881 h 5612466"/>
              <a:gd name="connsiteX954" fmla="*/ 2430384 w 8631073"/>
              <a:gd name="connsiteY954" fmla="*/ 38032 h 5612466"/>
              <a:gd name="connsiteX955" fmla="*/ 2442284 w 8631073"/>
              <a:gd name="connsiteY955" fmla="*/ 32074 h 5612466"/>
              <a:gd name="connsiteX956" fmla="*/ 2448234 w 8631073"/>
              <a:gd name="connsiteY956" fmla="*/ 43991 h 5612466"/>
              <a:gd name="connsiteX957" fmla="*/ 2448233 w 8631073"/>
              <a:gd name="connsiteY957" fmla="*/ 53922 h 5612466"/>
              <a:gd name="connsiteX958" fmla="*/ 2466083 w 8631073"/>
              <a:gd name="connsiteY958" fmla="*/ 67825 h 5612466"/>
              <a:gd name="connsiteX959" fmla="*/ 2489883 w 8631073"/>
              <a:gd name="connsiteY959" fmla="*/ 77756 h 5612466"/>
              <a:gd name="connsiteX960" fmla="*/ 2487900 w 8631073"/>
              <a:gd name="connsiteY960" fmla="*/ 99605 h 5612466"/>
              <a:gd name="connsiteX961" fmla="*/ 2464100 w 8631073"/>
              <a:gd name="connsiteY961" fmla="*/ 97618 h 5612466"/>
              <a:gd name="connsiteX962" fmla="*/ 2448234 w 8631073"/>
              <a:gd name="connsiteY962" fmla="*/ 99605 h 5612466"/>
              <a:gd name="connsiteX963" fmla="*/ 2450217 w 8631073"/>
              <a:gd name="connsiteY963" fmla="*/ 117480 h 5612466"/>
              <a:gd name="connsiteX964" fmla="*/ 2499800 w 8631073"/>
              <a:gd name="connsiteY964" fmla="*/ 103577 h 5612466"/>
              <a:gd name="connsiteX965" fmla="*/ 2543433 w 8631073"/>
              <a:gd name="connsiteY965" fmla="*/ 85701 h 5612466"/>
              <a:gd name="connsiteX966" fmla="*/ 2652515 w 8631073"/>
              <a:gd name="connsiteY966" fmla="*/ 119466 h 5612466"/>
              <a:gd name="connsiteX967" fmla="*/ 2658465 w 8631073"/>
              <a:gd name="connsiteY967" fmla="*/ 139328 h 5612466"/>
              <a:gd name="connsiteX968" fmla="*/ 2648548 w 8631073"/>
              <a:gd name="connsiteY968" fmla="*/ 171107 h 5612466"/>
              <a:gd name="connsiteX969" fmla="*/ 2664415 w 8631073"/>
              <a:gd name="connsiteY969" fmla="*/ 190969 h 5612466"/>
              <a:gd name="connsiteX970" fmla="*/ 2676315 w 8631073"/>
              <a:gd name="connsiteY970" fmla="*/ 183025 h 5612466"/>
              <a:gd name="connsiteX971" fmla="*/ 2708048 w 8631073"/>
              <a:gd name="connsiteY971" fmla="*/ 141314 h 5612466"/>
              <a:gd name="connsiteX972" fmla="*/ 2710031 w 8631073"/>
              <a:gd name="connsiteY972" fmla="*/ 149259 h 5612466"/>
              <a:gd name="connsiteX973" fmla="*/ 2733831 w 8631073"/>
              <a:gd name="connsiteY973" fmla="*/ 161176 h 5612466"/>
              <a:gd name="connsiteX974" fmla="*/ 2745731 w 8631073"/>
              <a:gd name="connsiteY974" fmla="*/ 165149 h 5612466"/>
              <a:gd name="connsiteX975" fmla="*/ 2777464 w 8631073"/>
              <a:gd name="connsiteY975" fmla="*/ 183024 h 5612466"/>
              <a:gd name="connsiteX976" fmla="*/ 2842913 w 8631073"/>
              <a:gd name="connsiteY976" fmla="*/ 175080 h 5612466"/>
              <a:gd name="connsiteX977" fmla="*/ 2852830 w 8631073"/>
              <a:gd name="connsiteY977" fmla="*/ 161176 h 5612466"/>
              <a:gd name="connsiteX978" fmla="*/ 2862747 w 8631073"/>
              <a:gd name="connsiteY978" fmla="*/ 133370 h 5612466"/>
              <a:gd name="connsiteX979" fmla="*/ 2811180 w 8631073"/>
              <a:gd name="connsiteY979" fmla="*/ 115494 h 5612466"/>
              <a:gd name="connsiteX980" fmla="*/ 2767548 w 8631073"/>
              <a:gd name="connsiteY980" fmla="*/ 87687 h 5612466"/>
              <a:gd name="connsiteX981" fmla="*/ 2831013 w 8631073"/>
              <a:gd name="connsiteY981" fmla="*/ 99604 h 5612466"/>
              <a:gd name="connsiteX982" fmla="*/ 2880597 w 8631073"/>
              <a:gd name="connsiteY982" fmla="*/ 91660 h 5612466"/>
              <a:gd name="connsiteX983" fmla="*/ 2906379 w 8631073"/>
              <a:gd name="connsiteY983" fmla="*/ 93646 h 5612466"/>
              <a:gd name="connsiteX984" fmla="*/ 2908363 w 8631073"/>
              <a:gd name="connsiteY984" fmla="*/ 99605 h 5612466"/>
              <a:gd name="connsiteX985" fmla="*/ 3001579 w 8631073"/>
              <a:gd name="connsiteY985" fmla="*/ 109536 h 5612466"/>
              <a:gd name="connsiteX986" fmla="*/ 3057111 w 8631073"/>
              <a:gd name="connsiteY986" fmla="*/ 75770 h 5612466"/>
              <a:gd name="connsiteX987" fmla="*/ 3122561 w 8631073"/>
              <a:gd name="connsiteY987" fmla="*/ 89674 h 5612466"/>
              <a:gd name="connsiteX988" fmla="*/ 3203877 w 8631073"/>
              <a:gd name="connsiteY988" fmla="*/ 117480 h 5612466"/>
              <a:gd name="connsiteX989" fmla="*/ 3265359 w 8631073"/>
              <a:gd name="connsiteY989" fmla="*/ 135356 h 5612466"/>
              <a:gd name="connsiteX990" fmla="*/ 3312959 w 8631073"/>
              <a:gd name="connsiteY990" fmla="*/ 145287 h 5612466"/>
              <a:gd name="connsiteX991" fmla="*/ 3352626 w 8631073"/>
              <a:gd name="connsiteY991" fmla="*/ 161177 h 5612466"/>
              <a:gd name="connsiteX992" fmla="*/ 3380391 w 8631073"/>
              <a:gd name="connsiteY992" fmla="*/ 250555 h 5612466"/>
              <a:gd name="connsiteX993" fmla="*/ 3392292 w 8631073"/>
              <a:gd name="connsiteY993" fmla="*/ 270417 h 5612466"/>
              <a:gd name="connsiteX994" fmla="*/ 3414108 w 8631073"/>
              <a:gd name="connsiteY994" fmla="*/ 260486 h 5612466"/>
              <a:gd name="connsiteX995" fmla="*/ 3426008 w 8631073"/>
              <a:gd name="connsiteY995" fmla="*/ 244597 h 5612466"/>
              <a:gd name="connsiteX996" fmla="*/ 3485508 w 8631073"/>
              <a:gd name="connsiteY996" fmla="*/ 220762 h 5612466"/>
              <a:gd name="connsiteX997" fmla="*/ 3511289 w 8631073"/>
              <a:gd name="connsiteY997" fmla="*/ 246583 h 5612466"/>
              <a:gd name="connsiteX998" fmla="*/ 3554924 w 8631073"/>
              <a:gd name="connsiteY998" fmla="*/ 224735 h 5612466"/>
              <a:gd name="connsiteX999" fmla="*/ 3620373 w 8631073"/>
              <a:gd name="connsiteY999" fmla="*/ 226721 h 5612466"/>
              <a:gd name="connsiteX1000" fmla="*/ 3743339 w 8631073"/>
              <a:gd name="connsiteY1000" fmla="*/ 270417 h 5612466"/>
              <a:gd name="connsiteX1001" fmla="*/ 3763172 w 8631073"/>
              <a:gd name="connsiteY1001" fmla="*/ 278362 h 5612466"/>
              <a:gd name="connsiteX1002" fmla="*/ 3810771 w 8631073"/>
              <a:gd name="connsiteY1002" fmla="*/ 272403 h 5612466"/>
              <a:gd name="connsiteX1003" fmla="*/ 3824654 w 8631073"/>
              <a:gd name="connsiteY1003" fmla="*/ 264459 h 5612466"/>
              <a:gd name="connsiteX1004" fmla="*/ 3844487 w 8631073"/>
              <a:gd name="connsiteY1004" fmla="*/ 260486 h 5612466"/>
              <a:gd name="connsiteX1005" fmla="*/ 3870271 w 8631073"/>
              <a:gd name="connsiteY1005" fmla="*/ 278362 h 5612466"/>
              <a:gd name="connsiteX1006" fmla="*/ 3892086 w 8631073"/>
              <a:gd name="connsiteY1006" fmla="*/ 304182 h 5612466"/>
              <a:gd name="connsiteX1007" fmla="*/ 3917871 w 8631073"/>
              <a:gd name="connsiteY1007" fmla="*/ 316099 h 5612466"/>
              <a:gd name="connsiteX1008" fmla="*/ 3955552 w 8631073"/>
              <a:gd name="connsiteY1008" fmla="*/ 330003 h 5612466"/>
              <a:gd name="connsiteX1009" fmla="*/ 3973403 w 8631073"/>
              <a:gd name="connsiteY1009" fmla="*/ 330003 h 5612466"/>
              <a:gd name="connsiteX1010" fmla="*/ 4056703 w 8631073"/>
              <a:gd name="connsiteY1010" fmla="*/ 335961 h 5612466"/>
              <a:gd name="connsiteX1011" fmla="*/ 4088436 w 8631073"/>
              <a:gd name="connsiteY1011" fmla="*/ 326031 h 5612466"/>
              <a:gd name="connsiteX1012" fmla="*/ 4066619 w 8631073"/>
              <a:gd name="connsiteY1012" fmla="*/ 302196 h 5612466"/>
              <a:gd name="connsiteX1013" fmla="*/ 4060669 w 8631073"/>
              <a:gd name="connsiteY1013" fmla="*/ 298224 h 5612466"/>
              <a:gd name="connsiteX1014" fmla="*/ 4050753 w 8631073"/>
              <a:gd name="connsiteY1014" fmla="*/ 224735 h 5612466"/>
              <a:gd name="connsiteX1015" fmla="*/ 4080503 w 8631073"/>
              <a:gd name="connsiteY1015" fmla="*/ 262472 h 5612466"/>
              <a:gd name="connsiteX1016" fmla="*/ 4128101 w 8631073"/>
              <a:gd name="connsiteY1016" fmla="*/ 252541 h 5612466"/>
              <a:gd name="connsiteX1017" fmla="*/ 4138018 w 8631073"/>
              <a:gd name="connsiteY1017" fmla="*/ 260486 h 5612466"/>
              <a:gd name="connsiteX1018" fmla="*/ 4134052 w 8631073"/>
              <a:gd name="connsiteY1018" fmla="*/ 272403 h 5612466"/>
              <a:gd name="connsiteX1019" fmla="*/ 4134052 w 8631073"/>
              <a:gd name="connsiteY1019" fmla="*/ 290279 h 5612466"/>
              <a:gd name="connsiteX1020" fmla="*/ 4145951 w 8631073"/>
              <a:gd name="connsiteY1020" fmla="*/ 288293 h 5612466"/>
              <a:gd name="connsiteX1021" fmla="*/ 4161818 w 8631073"/>
              <a:gd name="connsiteY1021" fmla="*/ 300210 h 5612466"/>
              <a:gd name="connsiteX1022" fmla="*/ 4163802 w 8631073"/>
              <a:gd name="connsiteY1022" fmla="*/ 312127 h 5612466"/>
              <a:gd name="connsiteX1023" fmla="*/ 4266933 w 8631073"/>
              <a:gd name="connsiteY1023" fmla="*/ 288293 h 5612466"/>
              <a:gd name="connsiteX1024" fmla="*/ 4270900 w 8631073"/>
              <a:gd name="connsiteY1024" fmla="*/ 290279 h 5612466"/>
              <a:gd name="connsiteX1025" fmla="*/ 4401800 w 8631073"/>
              <a:gd name="connsiteY1025" fmla="*/ 316099 h 5612466"/>
              <a:gd name="connsiteX1026" fmla="*/ 4433533 w 8631073"/>
              <a:gd name="connsiteY1026" fmla="*/ 331989 h 5612466"/>
              <a:gd name="connsiteX1027" fmla="*/ 4469232 w 8631073"/>
              <a:gd name="connsiteY1027" fmla="*/ 355823 h 5612466"/>
              <a:gd name="connsiteX1028" fmla="*/ 4544598 w 8631073"/>
              <a:gd name="connsiteY1028" fmla="*/ 365754 h 5612466"/>
              <a:gd name="connsiteX1029" fmla="*/ 4562448 w 8631073"/>
              <a:gd name="connsiteY1029" fmla="*/ 337948 h 5612466"/>
              <a:gd name="connsiteX1030" fmla="*/ 4560465 w 8631073"/>
              <a:gd name="connsiteY1030" fmla="*/ 322058 h 5612466"/>
              <a:gd name="connsiteX1031" fmla="*/ 4568398 w 8631073"/>
              <a:gd name="connsiteY1031" fmla="*/ 290279 h 5612466"/>
              <a:gd name="connsiteX1032" fmla="*/ 4574348 w 8631073"/>
              <a:gd name="connsiteY1032" fmla="*/ 274390 h 5612466"/>
              <a:gd name="connsiteX1033" fmla="*/ 4588231 w 8631073"/>
              <a:gd name="connsiteY1033" fmla="*/ 286307 h 5612466"/>
              <a:gd name="connsiteX1034" fmla="*/ 4606081 w 8631073"/>
              <a:gd name="connsiteY1034" fmla="*/ 330003 h 5612466"/>
              <a:gd name="connsiteX1035" fmla="*/ 4681447 w 8631073"/>
              <a:gd name="connsiteY1035" fmla="*/ 375686 h 5612466"/>
              <a:gd name="connsiteX1036" fmla="*/ 4734997 w 8631073"/>
              <a:gd name="connsiteY1036" fmla="*/ 373699 h 5612466"/>
              <a:gd name="connsiteX1037" fmla="*/ 4774663 w 8631073"/>
              <a:gd name="connsiteY1037" fmla="*/ 401506 h 5612466"/>
              <a:gd name="connsiteX1038" fmla="*/ 4780613 w 8631073"/>
              <a:gd name="connsiteY1038" fmla="*/ 413423 h 5612466"/>
              <a:gd name="connsiteX1039" fmla="*/ 4806396 w 8631073"/>
              <a:gd name="connsiteY1039" fmla="*/ 367741 h 5612466"/>
              <a:gd name="connsiteX1040" fmla="*/ 4828213 w 8631073"/>
              <a:gd name="connsiteY1040" fmla="*/ 367740 h 5612466"/>
              <a:gd name="connsiteX1041" fmla="*/ 4861929 w 8631073"/>
              <a:gd name="connsiteY1041" fmla="*/ 375685 h 5612466"/>
              <a:gd name="connsiteX1042" fmla="*/ 4909528 w 8631073"/>
              <a:gd name="connsiteY1042" fmla="*/ 367741 h 5612466"/>
              <a:gd name="connsiteX1043" fmla="*/ 4982911 w 8631073"/>
              <a:gd name="connsiteY1043" fmla="*/ 395547 h 5612466"/>
              <a:gd name="connsiteX1044" fmla="*/ 5034477 w 8631073"/>
              <a:gd name="connsiteY1044" fmla="*/ 387602 h 5612466"/>
              <a:gd name="connsiteX1045" fmla="*/ 5090010 w 8631073"/>
              <a:gd name="connsiteY1045" fmla="*/ 393561 h 5612466"/>
              <a:gd name="connsiteX1046" fmla="*/ 5121743 w 8631073"/>
              <a:gd name="connsiteY1046" fmla="*/ 395547 h 5612466"/>
              <a:gd name="connsiteX1047" fmla="*/ 5125710 w 8631073"/>
              <a:gd name="connsiteY1047" fmla="*/ 393561 h 5612466"/>
              <a:gd name="connsiteX1048" fmla="*/ 5147526 w 8631073"/>
              <a:gd name="connsiteY1048" fmla="*/ 397533 h 5612466"/>
              <a:gd name="connsiteX1049" fmla="*/ 5153476 w 8631073"/>
              <a:gd name="connsiteY1049" fmla="*/ 415409 h 5612466"/>
              <a:gd name="connsiteX1050" fmla="*/ 5195126 w 8631073"/>
              <a:gd name="connsiteY1050" fmla="*/ 439244 h 5612466"/>
              <a:gd name="connsiteX1051" fmla="*/ 5294291 w 8631073"/>
              <a:gd name="connsiteY1051" fmla="*/ 409451 h 5612466"/>
              <a:gd name="connsiteX1052" fmla="*/ 5318092 w 8631073"/>
              <a:gd name="connsiteY1052" fmla="*/ 417396 h 5612466"/>
              <a:gd name="connsiteX1053" fmla="*/ 5337925 w 8631073"/>
              <a:gd name="connsiteY1053" fmla="*/ 425340 h 5612466"/>
              <a:gd name="connsiteX1054" fmla="*/ 5387508 w 8631073"/>
              <a:gd name="connsiteY1054" fmla="*/ 419382 h 5612466"/>
              <a:gd name="connsiteX1055" fmla="*/ 5429157 w 8631073"/>
              <a:gd name="connsiteY1055" fmla="*/ 387603 h 5612466"/>
              <a:gd name="connsiteX1056" fmla="*/ 5448990 w 8631073"/>
              <a:gd name="connsiteY1056" fmla="*/ 373699 h 5612466"/>
              <a:gd name="connsiteX1057" fmla="*/ 5490640 w 8631073"/>
              <a:gd name="connsiteY1057" fmla="*/ 373699 h 5612466"/>
              <a:gd name="connsiteX1058" fmla="*/ 5502540 w 8631073"/>
              <a:gd name="connsiteY1058" fmla="*/ 330003 h 5612466"/>
              <a:gd name="connsiteX1059" fmla="*/ 5514439 w 8631073"/>
              <a:gd name="connsiteY1059" fmla="*/ 369727 h 5612466"/>
              <a:gd name="connsiteX1060" fmla="*/ 5464857 w 8631073"/>
              <a:gd name="connsiteY1060" fmla="*/ 415409 h 5612466"/>
              <a:gd name="connsiteX1061" fmla="*/ 5538239 w 8631073"/>
              <a:gd name="connsiteY1061" fmla="*/ 405478 h 5612466"/>
              <a:gd name="connsiteX1062" fmla="*/ 5552123 w 8631073"/>
              <a:gd name="connsiteY1062" fmla="*/ 385616 h 5612466"/>
              <a:gd name="connsiteX1063" fmla="*/ 5591789 w 8631073"/>
              <a:gd name="connsiteY1063" fmla="*/ 351851 h 5612466"/>
              <a:gd name="connsiteX1064" fmla="*/ 5601705 w 8631073"/>
              <a:gd name="connsiteY1064" fmla="*/ 335961 h 5612466"/>
              <a:gd name="connsiteX1065" fmla="*/ 5615589 w 8631073"/>
              <a:gd name="connsiteY1065" fmla="*/ 296238 h 5612466"/>
              <a:gd name="connsiteX1066" fmla="*/ 5621538 w 8631073"/>
              <a:gd name="connsiteY1066" fmla="*/ 312127 h 5612466"/>
              <a:gd name="connsiteX1067" fmla="*/ 5665172 w 8631073"/>
              <a:gd name="connsiteY1067" fmla="*/ 324044 h 5612466"/>
              <a:gd name="connsiteX1068" fmla="*/ 5722688 w 8631073"/>
              <a:gd name="connsiteY1068" fmla="*/ 314114 h 5612466"/>
              <a:gd name="connsiteX1069" fmla="*/ 5766321 w 8631073"/>
              <a:gd name="connsiteY1069" fmla="*/ 324045 h 5612466"/>
              <a:gd name="connsiteX1070" fmla="*/ 5893253 w 8631073"/>
              <a:gd name="connsiteY1070" fmla="*/ 367741 h 5612466"/>
              <a:gd name="connsiteX1071" fmla="*/ 5903170 w 8631073"/>
              <a:gd name="connsiteY1071" fmla="*/ 399520 h 5612466"/>
              <a:gd name="connsiteX1072" fmla="*/ 5873420 w 8631073"/>
              <a:gd name="connsiteY1072" fmla="*/ 427326 h 5612466"/>
              <a:gd name="connsiteX1073" fmla="*/ 5833753 w 8631073"/>
              <a:gd name="connsiteY1073" fmla="*/ 457119 h 5612466"/>
              <a:gd name="connsiteX1074" fmla="*/ 6014235 w 8631073"/>
              <a:gd name="connsiteY1074" fmla="*/ 403492 h 5612466"/>
              <a:gd name="connsiteX1075" fmla="*/ 6036051 w 8631073"/>
              <a:gd name="connsiteY1075" fmla="*/ 399520 h 5612466"/>
              <a:gd name="connsiteX1076" fmla="*/ 6049935 w 8631073"/>
              <a:gd name="connsiteY1076" fmla="*/ 423354 h 5612466"/>
              <a:gd name="connsiteX1077" fmla="*/ 6042002 w 8631073"/>
              <a:gd name="connsiteY1077" fmla="*/ 441230 h 5612466"/>
              <a:gd name="connsiteX1078" fmla="*/ 6008285 w 8631073"/>
              <a:gd name="connsiteY1078" fmla="*/ 486912 h 5612466"/>
              <a:gd name="connsiteX1079" fmla="*/ 6020185 w 8631073"/>
              <a:gd name="connsiteY1079" fmla="*/ 538553 h 5612466"/>
              <a:gd name="connsiteX1080" fmla="*/ 6059851 w 8631073"/>
              <a:gd name="connsiteY1080" fmla="*/ 524650 h 5612466"/>
              <a:gd name="connsiteX1081" fmla="*/ 6069768 w 8631073"/>
              <a:gd name="connsiteY1081" fmla="*/ 502802 h 5612466"/>
              <a:gd name="connsiteX1082" fmla="*/ 6135217 w 8631073"/>
              <a:gd name="connsiteY1082" fmla="*/ 449175 h 5612466"/>
              <a:gd name="connsiteX1083" fmla="*/ 6190751 w 8631073"/>
              <a:gd name="connsiteY1083" fmla="*/ 443216 h 5612466"/>
              <a:gd name="connsiteX1084" fmla="*/ 6327599 w 8631073"/>
              <a:gd name="connsiteY1084" fmla="*/ 471023 h 5612466"/>
              <a:gd name="connsiteX1085" fmla="*/ 6363299 w 8631073"/>
              <a:gd name="connsiteY1085" fmla="*/ 465064 h 5612466"/>
              <a:gd name="connsiteX1086" fmla="*/ 6420815 w 8631073"/>
              <a:gd name="connsiteY1086" fmla="*/ 449175 h 5612466"/>
              <a:gd name="connsiteX1087" fmla="*/ 6484281 w 8631073"/>
              <a:gd name="connsiteY1087" fmla="*/ 476981 h 5612466"/>
              <a:gd name="connsiteX1088" fmla="*/ 6527914 w 8631073"/>
              <a:gd name="connsiteY1088" fmla="*/ 480954 h 5612466"/>
              <a:gd name="connsiteX1089" fmla="*/ 6559647 w 8631073"/>
              <a:gd name="connsiteY1089" fmla="*/ 471023 h 5612466"/>
              <a:gd name="connsiteX1090" fmla="*/ 6577497 w 8631073"/>
              <a:gd name="connsiteY1090" fmla="*/ 461092 h 5612466"/>
              <a:gd name="connsiteX1091" fmla="*/ 6585430 w 8631073"/>
              <a:gd name="connsiteY1091" fmla="*/ 484926 h 5612466"/>
              <a:gd name="connsiteX1092" fmla="*/ 6571547 w 8631073"/>
              <a:gd name="connsiteY1092" fmla="*/ 510746 h 5612466"/>
              <a:gd name="connsiteX1093" fmla="*/ 6611213 w 8631073"/>
              <a:gd name="connsiteY1093" fmla="*/ 564374 h 5612466"/>
              <a:gd name="connsiteX1094" fmla="*/ 6635013 w 8631073"/>
              <a:gd name="connsiteY1094" fmla="*/ 558415 h 5612466"/>
              <a:gd name="connsiteX1095" fmla="*/ 6656829 w 8631073"/>
              <a:gd name="connsiteY1095" fmla="*/ 560402 h 5612466"/>
              <a:gd name="connsiteX1096" fmla="*/ 6757978 w 8631073"/>
              <a:gd name="connsiteY1096" fmla="*/ 572319 h 5612466"/>
              <a:gd name="connsiteX1097" fmla="*/ 6763928 w 8631073"/>
              <a:gd name="connsiteY1097" fmla="*/ 564374 h 5612466"/>
              <a:gd name="connsiteX1098" fmla="*/ 6755995 w 8631073"/>
              <a:gd name="connsiteY1098" fmla="*/ 544512 h 5612466"/>
              <a:gd name="connsiteX1099" fmla="*/ 6748062 w 8631073"/>
              <a:gd name="connsiteY1099" fmla="*/ 548484 h 5612466"/>
              <a:gd name="connsiteX1100" fmla="*/ 6698479 w 8631073"/>
              <a:gd name="connsiteY1100" fmla="*/ 552456 h 5612466"/>
              <a:gd name="connsiteX1101" fmla="*/ 6678646 w 8631073"/>
              <a:gd name="connsiteY1101" fmla="*/ 500815 h 5612466"/>
              <a:gd name="connsiteX1102" fmla="*/ 6694512 w 8631073"/>
              <a:gd name="connsiteY1102" fmla="*/ 496843 h 5612466"/>
              <a:gd name="connsiteX1103" fmla="*/ 6730211 w 8631073"/>
              <a:gd name="connsiteY1103" fmla="*/ 490885 h 5612466"/>
              <a:gd name="connsiteX1104" fmla="*/ 6805577 w 8631073"/>
              <a:gd name="connsiteY1104" fmla="*/ 476981 h 5612466"/>
              <a:gd name="connsiteX1105" fmla="*/ 6839294 w 8631073"/>
              <a:gd name="connsiteY1105" fmla="*/ 484926 h 5612466"/>
              <a:gd name="connsiteX1106" fmla="*/ 6880944 w 8631073"/>
              <a:gd name="connsiteY1106" fmla="*/ 498829 h 5612466"/>
              <a:gd name="connsiteX1107" fmla="*/ 6908710 w 8631073"/>
              <a:gd name="connsiteY1107" fmla="*/ 502802 h 5612466"/>
              <a:gd name="connsiteX1108" fmla="*/ 6938460 w 8631073"/>
              <a:gd name="connsiteY1108" fmla="*/ 496843 h 5612466"/>
              <a:gd name="connsiteX1109" fmla="*/ 6954327 w 8631073"/>
              <a:gd name="connsiteY1109" fmla="*/ 528622 h 5612466"/>
              <a:gd name="connsiteX1110" fmla="*/ 7027708 w 8631073"/>
              <a:gd name="connsiteY1110" fmla="*/ 480954 h 5612466"/>
              <a:gd name="connsiteX1111" fmla="*/ 7019776 w 8631073"/>
              <a:gd name="connsiteY1111" fmla="*/ 496843 h 5612466"/>
              <a:gd name="connsiteX1112" fmla="*/ 7047542 w 8631073"/>
              <a:gd name="connsiteY1112" fmla="*/ 538553 h 5612466"/>
              <a:gd name="connsiteX1113" fmla="*/ 7111009 w 8631073"/>
              <a:gd name="connsiteY1113" fmla="*/ 538553 h 5612466"/>
              <a:gd name="connsiteX1114" fmla="*/ 7204224 w 8631073"/>
              <a:gd name="connsiteY1114" fmla="*/ 576291 h 5612466"/>
              <a:gd name="connsiteX1115" fmla="*/ 7243891 w 8631073"/>
              <a:gd name="connsiteY1115" fmla="*/ 564374 h 5612466"/>
              <a:gd name="connsiteX1116" fmla="*/ 7289507 w 8631073"/>
              <a:gd name="connsiteY1116" fmla="*/ 536567 h 5612466"/>
              <a:gd name="connsiteX1117" fmla="*/ 7339090 w 8631073"/>
              <a:gd name="connsiteY1117" fmla="*/ 540539 h 5612466"/>
              <a:gd name="connsiteX1118" fmla="*/ 7364873 w 8631073"/>
              <a:gd name="connsiteY1118" fmla="*/ 554443 h 5612466"/>
              <a:gd name="connsiteX1119" fmla="*/ 7372806 w 8631073"/>
              <a:gd name="connsiteY1119" fmla="*/ 558415 h 5612466"/>
              <a:gd name="connsiteX1120" fmla="*/ 7450156 w 8631073"/>
              <a:gd name="connsiteY1120" fmla="*/ 546498 h 5612466"/>
              <a:gd name="connsiteX1121" fmla="*/ 7487095 w 8631073"/>
              <a:gd name="connsiteY1121" fmla="*/ 544760 h 5612466"/>
              <a:gd name="connsiteX1122" fmla="*/ 7494279 w 8631073"/>
              <a:gd name="connsiteY1122" fmla="*/ 540751 h 5612466"/>
              <a:gd name="connsiteX1123" fmla="*/ 8631073 w 8631073"/>
              <a:gd name="connsiteY1123" fmla="*/ 1197079 h 5612466"/>
              <a:gd name="connsiteX1124" fmla="*/ 6148907 w 8631073"/>
              <a:gd name="connsiteY1124" fmla="*/ 5496316 h 5612466"/>
              <a:gd name="connsiteX1125" fmla="*/ 6062713 w 8631073"/>
              <a:gd name="connsiteY1125" fmla="*/ 5507290 h 5612466"/>
              <a:gd name="connsiteX1126" fmla="*/ 5710498 w 8631073"/>
              <a:gd name="connsiteY1126" fmla="*/ 5554215 h 5612466"/>
              <a:gd name="connsiteX1127" fmla="*/ 5374292 w 8631073"/>
              <a:gd name="connsiteY1127" fmla="*/ 5575250 h 5612466"/>
              <a:gd name="connsiteX1128" fmla="*/ 5116680 w 8631073"/>
              <a:gd name="connsiteY1128" fmla="*/ 5588194 h 5612466"/>
              <a:gd name="connsiteX1129" fmla="*/ 4920196 w 8631073"/>
              <a:gd name="connsiteY1129" fmla="*/ 5604375 h 5612466"/>
              <a:gd name="connsiteX1130" fmla="*/ 4779019 w 8631073"/>
              <a:gd name="connsiteY1130" fmla="*/ 5610847 h 5612466"/>
              <a:gd name="connsiteX1131" fmla="*/ 4690237 w 8631073"/>
              <a:gd name="connsiteY1131" fmla="*/ 5612466 h 5612466"/>
              <a:gd name="connsiteX1132" fmla="*/ 4662584 w 8631073"/>
              <a:gd name="connsiteY1132" fmla="*/ 5612466 h 5612466"/>
              <a:gd name="connsiteX1133" fmla="*/ 4656762 w 8631073"/>
              <a:gd name="connsiteY1133" fmla="*/ 5610847 h 5612466"/>
              <a:gd name="connsiteX1134" fmla="*/ 4241963 w 8631073"/>
              <a:gd name="connsiteY1134" fmla="*/ 5597903 h 5612466"/>
              <a:gd name="connsiteX1135" fmla="*/ 4132805 w 8631073"/>
              <a:gd name="connsiteY1135" fmla="*/ 5589813 h 5612466"/>
              <a:gd name="connsiteX1136" fmla="*/ 3894114 w 8631073"/>
              <a:gd name="connsiteY1136" fmla="*/ 5568777 h 5612466"/>
              <a:gd name="connsiteX1137" fmla="*/ 3706362 w 8631073"/>
              <a:gd name="connsiteY1137" fmla="*/ 5549360 h 5612466"/>
              <a:gd name="connsiteX1138" fmla="*/ 3531710 w 8631073"/>
              <a:gd name="connsiteY1138" fmla="*/ 5529943 h 5612466"/>
              <a:gd name="connsiteX1139" fmla="*/ 3517155 w 8631073"/>
              <a:gd name="connsiteY1139" fmla="*/ 5525089 h 5612466"/>
              <a:gd name="connsiteX1140" fmla="*/ 3426918 w 8631073"/>
              <a:gd name="connsiteY1140" fmla="*/ 5497582 h 5612466"/>
              <a:gd name="connsiteX1141" fmla="*/ 3330860 w 8631073"/>
              <a:gd name="connsiteY1141" fmla="*/ 5492727 h 5612466"/>
              <a:gd name="connsiteX1142" fmla="*/ 3169306 w 8631073"/>
              <a:gd name="connsiteY1142" fmla="*/ 5465220 h 5612466"/>
              <a:gd name="connsiteX1143" fmla="*/ 3105267 w 8631073"/>
              <a:gd name="connsiteY1143" fmla="*/ 5436094 h 5612466"/>
              <a:gd name="connsiteX1144" fmla="*/ 3089257 w 8631073"/>
              <a:gd name="connsiteY1144" fmla="*/ 5434476 h 5612466"/>
              <a:gd name="connsiteX1145" fmla="*/ 3051416 w 8631073"/>
              <a:gd name="connsiteY1145" fmla="*/ 5434476 h 5612466"/>
              <a:gd name="connsiteX1146" fmla="*/ 2997565 w 8631073"/>
              <a:gd name="connsiteY1146" fmla="*/ 5418295 h 5612466"/>
              <a:gd name="connsiteX1147" fmla="*/ 2914605 w 8631073"/>
              <a:gd name="connsiteY1147" fmla="*/ 5390788 h 5612466"/>
              <a:gd name="connsiteX1148" fmla="*/ 2865120 w 8631073"/>
              <a:gd name="connsiteY1148" fmla="*/ 5381079 h 5612466"/>
              <a:gd name="connsiteX1149" fmla="*/ 2793804 w 8631073"/>
              <a:gd name="connsiteY1149" fmla="*/ 5377843 h 5612466"/>
              <a:gd name="connsiteX1150" fmla="*/ 2754507 w 8631073"/>
              <a:gd name="connsiteY1150" fmla="*/ 5368134 h 5612466"/>
              <a:gd name="connsiteX1151" fmla="*/ 2744319 w 8631073"/>
              <a:gd name="connsiteY1151" fmla="*/ 5360044 h 5612466"/>
              <a:gd name="connsiteX1152" fmla="*/ 2744319 w 8631073"/>
              <a:gd name="connsiteY1152" fmla="*/ 5348717 h 5612466"/>
              <a:gd name="connsiteX1153" fmla="*/ 2731220 w 8631073"/>
              <a:gd name="connsiteY1153" fmla="*/ 5339009 h 5612466"/>
              <a:gd name="connsiteX1154" fmla="*/ 2686102 w 8631073"/>
              <a:gd name="connsiteY1154" fmla="*/ 5358426 h 5612466"/>
              <a:gd name="connsiteX1155" fmla="*/ 2670092 w 8631073"/>
              <a:gd name="connsiteY1155" fmla="*/ 5356808 h 5612466"/>
              <a:gd name="connsiteX1156" fmla="*/ 2671547 w 8631073"/>
              <a:gd name="connsiteY1156" fmla="*/ 5340627 h 5612466"/>
              <a:gd name="connsiteX1157" fmla="*/ 2662815 w 8631073"/>
              <a:gd name="connsiteY1157" fmla="*/ 5319592 h 5612466"/>
              <a:gd name="connsiteX1158" fmla="*/ 2649716 w 8631073"/>
              <a:gd name="connsiteY1158" fmla="*/ 5314737 h 5612466"/>
              <a:gd name="connsiteX1159" fmla="*/ 2643894 w 8631073"/>
              <a:gd name="connsiteY1159" fmla="*/ 5300175 h 5612466"/>
              <a:gd name="connsiteX1160" fmla="*/ 2645349 w 8631073"/>
              <a:gd name="connsiteY1160" fmla="*/ 5288848 h 5612466"/>
              <a:gd name="connsiteX1161" fmla="*/ 2633706 w 8631073"/>
              <a:gd name="connsiteY1161" fmla="*/ 5287230 h 5612466"/>
              <a:gd name="connsiteX1162" fmla="*/ 2597320 w 8631073"/>
              <a:gd name="connsiteY1162" fmla="*/ 5287230 h 5612466"/>
              <a:gd name="connsiteX1163" fmla="*/ 2489618 w 8631073"/>
              <a:gd name="connsiteY1163" fmla="*/ 5308265 h 5612466"/>
              <a:gd name="connsiteX1164" fmla="*/ 2473608 w 8631073"/>
              <a:gd name="connsiteY1164" fmla="*/ 5321210 h 5612466"/>
              <a:gd name="connsiteX1165" fmla="*/ 2477974 w 8631073"/>
              <a:gd name="connsiteY1165" fmla="*/ 5298557 h 5612466"/>
              <a:gd name="connsiteX1166" fmla="*/ 2461964 w 8631073"/>
              <a:gd name="connsiteY1166" fmla="*/ 5269431 h 5612466"/>
              <a:gd name="connsiteX1167" fmla="*/ 2330975 w 8631073"/>
              <a:gd name="connsiteY1167" fmla="*/ 5235451 h 5612466"/>
              <a:gd name="connsiteX1168" fmla="*/ 2282946 w 8631073"/>
              <a:gd name="connsiteY1168" fmla="*/ 5227361 h 5612466"/>
              <a:gd name="connsiteX1169" fmla="*/ 2269847 w 8631073"/>
              <a:gd name="connsiteY1169" fmla="*/ 5203089 h 5612466"/>
              <a:gd name="connsiteX1170" fmla="*/ 2245104 w 8631073"/>
              <a:gd name="connsiteY1170" fmla="*/ 5183672 h 5612466"/>
              <a:gd name="connsiteX1171" fmla="*/ 2214540 w 8631073"/>
              <a:gd name="connsiteY1171" fmla="*/ 5182054 h 5612466"/>
              <a:gd name="connsiteX1172" fmla="*/ 2195620 w 8631073"/>
              <a:gd name="connsiteY1172" fmla="*/ 5182054 h 5612466"/>
              <a:gd name="connsiteX1173" fmla="*/ 2170877 w 8631073"/>
              <a:gd name="connsiteY1173" fmla="*/ 5186908 h 5612466"/>
              <a:gd name="connsiteX1174" fmla="*/ 2151957 w 8631073"/>
              <a:gd name="connsiteY1174" fmla="*/ 5180436 h 5612466"/>
              <a:gd name="connsiteX1175" fmla="*/ 2138858 w 8631073"/>
              <a:gd name="connsiteY1175" fmla="*/ 5167491 h 5612466"/>
              <a:gd name="connsiteX1176" fmla="*/ 2117026 w 8631073"/>
              <a:gd name="connsiteY1176" fmla="*/ 5159401 h 5612466"/>
              <a:gd name="connsiteX1177" fmla="*/ 2089373 w 8631073"/>
              <a:gd name="connsiteY1177" fmla="*/ 5177200 h 5612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</a:cxnLst>
            <a:rect l="l" t="t" r="r" b="b"/>
            <a:pathLst>
              <a:path w="8631073" h="5612466">
                <a:moveTo>
                  <a:pt x="1643332" y="808823"/>
                </a:moveTo>
                <a:cubicBezTo>
                  <a:pt x="1650428" y="816335"/>
                  <a:pt x="1657680" y="820469"/>
                  <a:pt x="1665241" y="821296"/>
                </a:cubicBezTo>
                <a:lnTo>
                  <a:pt x="1676983" y="817654"/>
                </a:lnTo>
                <a:lnTo>
                  <a:pt x="1678707" y="804703"/>
                </a:lnTo>
                <a:cubicBezTo>
                  <a:pt x="1680690" y="792786"/>
                  <a:pt x="1672757" y="786827"/>
                  <a:pt x="1660857" y="790800"/>
                </a:cubicBezTo>
                <a:lnTo>
                  <a:pt x="1640775" y="804836"/>
                </a:lnTo>
                <a:close/>
                <a:moveTo>
                  <a:pt x="3409453" y="4246798"/>
                </a:moveTo>
                <a:cubicBezTo>
                  <a:pt x="3425463" y="4250035"/>
                  <a:pt x="3429830" y="4246798"/>
                  <a:pt x="3431285" y="4228999"/>
                </a:cubicBezTo>
                <a:cubicBezTo>
                  <a:pt x="3431285" y="4224145"/>
                  <a:pt x="3428374" y="4214437"/>
                  <a:pt x="3437107" y="4214437"/>
                </a:cubicBezTo>
                <a:cubicBezTo>
                  <a:pt x="3450206" y="4212818"/>
                  <a:pt x="3458938" y="4225763"/>
                  <a:pt x="3453117" y="4238708"/>
                </a:cubicBezTo>
                <a:cubicBezTo>
                  <a:pt x="3448750" y="4246798"/>
                  <a:pt x="3450206" y="4251653"/>
                  <a:pt x="3458938" y="4254889"/>
                </a:cubicBezTo>
                <a:cubicBezTo>
                  <a:pt x="3477859" y="4262979"/>
                  <a:pt x="3496779" y="4272688"/>
                  <a:pt x="3514245" y="4285633"/>
                </a:cubicBezTo>
                <a:cubicBezTo>
                  <a:pt x="3528799" y="4295341"/>
                  <a:pt x="3544809" y="4296959"/>
                  <a:pt x="3560819" y="4285633"/>
                </a:cubicBezTo>
                <a:cubicBezTo>
                  <a:pt x="3565185" y="4280778"/>
                  <a:pt x="3571007" y="4279160"/>
                  <a:pt x="3578284" y="4279160"/>
                </a:cubicBezTo>
                <a:cubicBezTo>
                  <a:pt x="3589928" y="4280778"/>
                  <a:pt x="3601571" y="4282396"/>
                  <a:pt x="3613214" y="4284014"/>
                </a:cubicBezTo>
                <a:cubicBezTo>
                  <a:pt x="3621947" y="4284014"/>
                  <a:pt x="3629224" y="4288869"/>
                  <a:pt x="3632135" y="4300195"/>
                </a:cubicBezTo>
                <a:cubicBezTo>
                  <a:pt x="3633591" y="4311521"/>
                  <a:pt x="3639412" y="4313140"/>
                  <a:pt x="3648145" y="4309903"/>
                </a:cubicBezTo>
                <a:cubicBezTo>
                  <a:pt x="3655422" y="4308285"/>
                  <a:pt x="3664155" y="4306668"/>
                  <a:pt x="3671432" y="4305050"/>
                </a:cubicBezTo>
                <a:cubicBezTo>
                  <a:pt x="3688897" y="4300194"/>
                  <a:pt x="3699085" y="4288869"/>
                  <a:pt x="3701996" y="4269452"/>
                </a:cubicBezTo>
                <a:cubicBezTo>
                  <a:pt x="3703452" y="4262979"/>
                  <a:pt x="3703452" y="4256507"/>
                  <a:pt x="3704907" y="4250034"/>
                </a:cubicBezTo>
                <a:cubicBezTo>
                  <a:pt x="3709273" y="4298577"/>
                  <a:pt x="3741293" y="4306667"/>
                  <a:pt x="3774768" y="4313140"/>
                </a:cubicBezTo>
                <a:cubicBezTo>
                  <a:pt x="3784956" y="4316376"/>
                  <a:pt x="3792233" y="4311522"/>
                  <a:pt x="3799510" y="4305050"/>
                </a:cubicBezTo>
                <a:cubicBezTo>
                  <a:pt x="3806787" y="4298577"/>
                  <a:pt x="3809698" y="4290486"/>
                  <a:pt x="3806787" y="4280778"/>
                </a:cubicBezTo>
                <a:cubicBezTo>
                  <a:pt x="3803877" y="4272688"/>
                  <a:pt x="3796600" y="4277542"/>
                  <a:pt x="3790778" y="4277542"/>
                </a:cubicBezTo>
                <a:cubicBezTo>
                  <a:pt x="3786411" y="4277542"/>
                  <a:pt x="3779134" y="4279160"/>
                  <a:pt x="3777679" y="4271070"/>
                </a:cubicBezTo>
                <a:cubicBezTo>
                  <a:pt x="3776223" y="4264597"/>
                  <a:pt x="3779134" y="4256506"/>
                  <a:pt x="3784956" y="4253271"/>
                </a:cubicBezTo>
                <a:cubicBezTo>
                  <a:pt x="3790778" y="4248417"/>
                  <a:pt x="3798055" y="4248416"/>
                  <a:pt x="3803876" y="4248417"/>
                </a:cubicBezTo>
                <a:cubicBezTo>
                  <a:pt x="3811154" y="4248417"/>
                  <a:pt x="3818431" y="4248417"/>
                  <a:pt x="3822797" y="4241944"/>
                </a:cubicBezTo>
                <a:cubicBezTo>
                  <a:pt x="3819159" y="4236281"/>
                  <a:pt x="3814428" y="4232236"/>
                  <a:pt x="3809334" y="4229606"/>
                </a:cubicBezTo>
                <a:lnTo>
                  <a:pt x="3808979" y="4229519"/>
                </a:lnTo>
                <a:lnTo>
                  <a:pt x="3801024" y="4229341"/>
                </a:lnTo>
                <a:cubicBezTo>
                  <a:pt x="3706817" y="4228514"/>
                  <a:pt x="3612609" y="4226860"/>
                  <a:pt x="3518402" y="4218040"/>
                </a:cubicBezTo>
                <a:cubicBezTo>
                  <a:pt x="3493611" y="4215835"/>
                  <a:pt x="3468819" y="4214733"/>
                  <a:pt x="3444028" y="4213354"/>
                </a:cubicBezTo>
                <a:lnTo>
                  <a:pt x="3400975" y="4209685"/>
                </a:lnTo>
                <a:lnTo>
                  <a:pt x="3396355" y="4222527"/>
                </a:lnTo>
                <a:cubicBezTo>
                  <a:pt x="3393444" y="4237090"/>
                  <a:pt x="3396355" y="4243562"/>
                  <a:pt x="3409453" y="4246798"/>
                </a:cubicBezTo>
                <a:close/>
                <a:moveTo>
                  <a:pt x="3106359" y="4240731"/>
                </a:moveTo>
                <a:cubicBezTo>
                  <a:pt x="3122733" y="4247203"/>
                  <a:pt x="3141653" y="4245180"/>
                  <a:pt x="3162029" y="4233854"/>
                </a:cubicBezTo>
                <a:cubicBezTo>
                  <a:pt x="3172217" y="4228999"/>
                  <a:pt x="3182405" y="4225763"/>
                  <a:pt x="3192593" y="4227381"/>
                </a:cubicBezTo>
                <a:cubicBezTo>
                  <a:pt x="3199871" y="4227381"/>
                  <a:pt x="3202781" y="4228999"/>
                  <a:pt x="3202781" y="4237090"/>
                </a:cubicBezTo>
                <a:cubicBezTo>
                  <a:pt x="3204237" y="4251653"/>
                  <a:pt x="3208603" y="4256507"/>
                  <a:pt x="3221702" y="4251653"/>
                </a:cubicBezTo>
                <a:cubicBezTo>
                  <a:pt x="3246445" y="4243562"/>
                  <a:pt x="3269732" y="4243562"/>
                  <a:pt x="3294474" y="4243562"/>
                </a:cubicBezTo>
                <a:cubicBezTo>
                  <a:pt x="3314122" y="4244371"/>
                  <a:pt x="3333043" y="4242349"/>
                  <a:pt x="3350872" y="4236079"/>
                </a:cubicBezTo>
                <a:lnTo>
                  <a:pt x="3391944" y="4208915"/>
                </a:lnTo>
                <a:lnTo>
                  <a:pt x="3369654" y="4207015"/>
                </a:lnTo>
                <a:lnTo>
                  <a:pt x="3058806" y="4179621"/>
                </a:lnTo>
                <a:lnTo>
                  <a:pt x="3065971" y="4196638"/>
                </a:lnTo>
                <a:cubicBezTo>
                  <a:pt x="3076159" y="4219291"/>
                  <a:pt x="3089985" y="4234257"/>
                  <a:pt x="3106359" y="4240731"/>
                </a:cubicBezTo>
                <a:close/>
                <a:moveTo>
                  <a:pt x="2089373" y="5177200"/>
                </a:moveTo>
                <a:cubicBezTo>
                  <a:pt x="2089373" y="5175582"/>
                  <a:pt x="2087917" y="5175582"/>
                  <a:pt x="2087917" y="5173964"/>
                </a:cubicBezTo>
                <a:cubicBezTo>
                  <a:pt x="2101016" y="5152928"/>
                  <a:pt x="2101016" y="5152928"/>
                  <a:pt x="2089373" y="5130275"/>
                </a:cubicBezTo>
                <a:cubicBezTo>
                  <a:pt x="2087917" y="5127039"/>
                  <a:pt x="2086462" y="5123803"/>
                  <a:pt x="2085006" y="5122185"/>
                </a:cubicBezTo>
                <a:cubicBezTo>
                  <a:pt x="2073363" y="5094677"/>
                  <a:pt x="2055898" y="5089823"/>
                  <a:pt x="2031155" y="5102768"/>
                </a:cubicBezTo>
                <a:cubicBezTo>
                  <a:pt x="2018056" y="5110858"/>
                  <a:pt x="2009324" y="5106004"/>
                  <a:pt x="2007868" y="5089823"/>
                </a:cubicBezTo>
                <a:cubicBezTo>
                  <a:pt x="2006413" y="5081732"/>
                  <a:pt x="2006413" y="5073642"/>
                  <a:pt x="2007868" y="5065552"/>
                </a:cubicBezTo>
                <a:cubicBezTo>
                  <a:pt x="2012235" y="5042898"/>
                  <a:pt x="2031155" y="5036426"/>
                  <a:pt x="2045710" y="5050989"/>
                </a:cubicBezTo>
                <a:cubicBezTo>
                  <a:pt x="2057353" y="5062316"/>
                  <a:pt x="2068997" y="5067170"/>
                  <a:pt x="2082096" y="5070406"/>
                </a:cubicBezTo>
                <a:cubicBezTo>
                  <a:pt x="2095195" y="5072024"/>
                  <a:pt x="2106838" y="5076878"/>
                  <a:pt x="2115570" y="5088205"/>
                </a:cubicBezTo>
                <a:cubicBezTo>
                  <a:pt x="2128670" y="5107622"/>
                  <a:pt x="2135947" y="5109240"/>
                  <a:pt x="2151956" y="5093059"/>
                </a:cubicBezTo>
                <a:cubicBezTo>
                  <a:pt x="2163600" y="5083351"/>
                  <a:pt x="2173788" y="5080115"/>
                  <a:pt x="2188342" y="5083351"/>
                </a:cubicBezTo>
                <a:cubicBezTo>
                  <a:pt x="2214540" y="5088205"/>
                  <a:pt x="2239283" y="5101150"/>
                  <a:pt x="2264025" y="5107622"/>
                </a:cubicBezTo>
                <a:cubicBezTo>
                  <a:pt x="2285857" y="5114094"/>
                  <a:pt x="2307688" y="5114094"/>
                  <a:pt x="2326609" y="5099532"/>
                </a:cubicBezTo>
                <a:cubicBezTo>
                  <a:pt x="2336797" y="5089823"/>
                  <a:pt x="2342619" y="5093059"/>
                  <a:pt x="2351351" y="5102768"/>
                </a:cubicBezTo>
                <a:cubicBezTo>
                  <a:pt x="2392103" y="5148074"/>
                  <a:pt x="2438677" y="5170727"/>
                  <a:pt x="2495439" y="5143220"/>
                </a:cubicBezTo>
                <a:cubicBezTo>
                  <a:pt x="2504172" y="5138366"/>
                  <a:pt x="2511449" y="5141602"/>
                  <a:pt x="2518726" y="5144838"/>
                </a:cubicBezTo>
                <a:cubicBezTo>
                  <a:pt x="2523093" y="5148074"/>
                  <a:pt x="2528914" y="5154547"/>
                  <a:pt x="2534736" y="5149692"/>
                </a:cubicBezTo>
                <a:cubicBezTo>
                  <a:pt x="2540558" y="5143220"/>
                  <a:pt x="2536192" y="5136748"/>
                  <a:pt x="2534736" y="5130275"/>
                </a:cubicBezTo>
                <a:cubicBezTo>
                  <a:pt x="2530370" y="5120567"/>
                  <a:pt x="2534736" y="5117331"/>
                  <a:pt x="2543469" y="5117331"/>
                </a:cubicBezTo>
                <a:cubicBezTo>
                  <a:pt x="2552202" y="5117331"/>
                  <a:pt x="2560934" y="5120567"/>
                  <a:pt x="2569667" y="5122185"/>
                </a:cubicBezTo>
                <a:cubicBezTo>
                  <a:pt x="2588587" y="5128657"/>
                  <a:pt x="2604597" y="5136748"/>
                  <a:pt x="2624973" y="5131893"/>
                </a:cubicBezTo>
                <a:cubicBezTo>
                  <a:pt x="2629340" y="5131893"/>
                  <a:pt x="2629340" y="5135129"/>
                  <a:pt x="2630795" y="5138366"/>
                </a:cubicBezTo>
                <a:cubicBezTo>
                  <a:pt x="2635161" y="5152928"/>
                  <a:pt x="2645349" y="5156165"/>
                  <a:pt x="2656993" y="5156165"/>
                </a:cubicBezTo>
                <a:cubicBezTo>
                  <a:pt x="2700656" y="5157783"/>
                  <a:pt x="2744319" y="5162637"/>
                  <a:pt x="2786527" y="5178818"/>
                </a:cubicBezTo>
                <a:cubicBezTo>
                  <a:pt x="2789438" y="5180436"/>
                  <a:pt x="2793804" y="5180435"/>
                  <a:pt x="2798170" y="5178818"/>
                </a:cubicBezTo>
                <a:cubicBezTo>
                  <a:pt x="2811269" y="5170727"/>
                  <a:pt x="2820002" y="5175582"/>
                  <a:pt x="2827279" y="5191763"/>
                </a:cubicBezTo>
                <a:cubicBezTo>
                  <a:pt x="2834556" y="5207944"/>
                  <a:pt x="2843289" y="5209562"/>
                  <a:pt x="2856388" y="5196617"/>
                </a:cubicBezTo>
                <a:cubicBezTo>
                  <a:pt x="2862209" y="5191763"/>
                  <a:pt x="2866576" y="5186908"/>
                  <a:pt x="2872398" y="5180436"/>
                </a:cubicBezTo>
                <a:cubicBezTo>
                  <a:pt x="2878219" y="5190145"/>
                  <a:pt x="2884041" y="5199853"/>
                  <a:pt x="2894229" y="5199853"/>
                </a:cubicBezTo>
                <a:cubicBezTo>
                  <a:pt x="2905872" y="5199853"/>
                  <a:pt x="2917516" y="5201471"/>
                  <a:pt x="2927704" y="5201471"/>
                </a:cubicBezTo>
                <a:cubicBezTo>
                  <a:pt x="2965545" y="5203089"/>
                  <a:pt x="2969912" y="5206325"/>
                  <a:pt x="2977189" y="5161019"/>
                </a:cubicBezTo>
                <a:cubicBezTo>
                  <a:pt x="2977189" y="5161019"/>
                  <a:pt x="2978644" y="5161019"/>
                  <a:pt x="2978644" y="5159401"/>
                </a:cubicBezTo>
                <a:cubicBezTo>
                  <a:pt x="2983011" y="5143220"/>
                  <a:pt x="2988832" y="5138366"/>
                  <a:pt x="3003387" y="5143220"/>
                </a:cubicBezTo>
                <a:cubicBezTo>
                  <a:pt x="3067426" y="5157783"/>
                  <a:pt x="3132921" y="5167491"/>
                  <a:pt x="3196960" y="5178818"/>
                </a:cubicBezTo>
                <a:cubicBezTo>
                  <a:pt x="3237712" y="5185290"/>
                  <a:pt x="3279919" y="5190145"/>
                  <a:pt x="3320672" y="5194999"/>
                </a:cubicBezTo>
                <a:cubicBezTo>
                  <a:pt x="3370157" y="5201471"/>
                  <a:pt x="3416730" y="5217652"/>
                  <a:pt x="3464760" y="5232215"/>
                </a:cubicBezTo>
                <a:cubicBezTo>
                  <a:pt x="3501146" y="5241923"/>
                  <a:pt x="3536076" y="5248396"/>
                  <a:pt x="3572462" y="5233833"/>
                </a:cubicBezTo>
                <a:cubicBezTo>
                  <a:pt x="3587017" y="5227361"/>
                  <a:pt x="3600115" y="5230597"/>
                  <a:pt x="3614670" y="5238687"/>
                </a:cubicBezTo>
                <a:cubicBezTo>
                  <a:pt x="3642323" y="5253250"/>
                  <a:pt x="3672887" y="5259722"/>
                  <a:pt x="3704907" y="5258104"/>
                </a:cubicBezTo>
                <a:cubicBezTo>
                  <a:pt x="3732560" y="5254868"/>
                  <a:pt x="3761669" y="5256486"/>
                  <a:pt x="3789322" y="5264576"/>
                </a:cubicBezTo>
                <a:cubicBezTo>
                  <a:pt x="3831530" y="5274285"/>
                  <a:pt x="3873738" y="5279139"/>
                  <a:pt x="3917400" y="5279139"/>
                </a:cubicBezTo>
                <a:cubicBezTo>
                  <a:pt x="3945054" y="5279139"/>
                  <a:pt x="3971252" y="5282376"/>
                  <a:pt x="3997449" y="5285612"/>
                </a:cubicBezTo>
                <a:cubicBezTo>
                  <a:pt x="4054212" y="5295320"/>
                  <a:pt x="4112429" y="5300174"/>
                  <a:pt x="4170646" y="5301793"/>
                </a:cubicBezTo>
                <a:cubicBezTo>
                  <a:pt x="4228864" y="5303411"/>
                  <a:pt x="4287081" y="5301792"/>
                  <a:pt x="4343843" y="5306647"/>
                </a:cubicBezTo>
                <a:cubicBezTo>
                  <a:pt x="4383140" y="5311500"/>
                  <a:pt x="4422437" y="5319592"/>
                  <a:pt x="4461734" y="5314737"/>
                </a:cubicBezTo>
                <a:cubicBezTo>
                  <a:pt x="4524317" y="5305029"/>
                  <a:pt x="4585446" y="5311501"/>
                  <a:pt x="4646574" y="5314737"/>
                </a:cubicBezTo>
                <a:cubicBezTo>
                  <a:pt x="4677138" y="5317973"/>
                  <a:pt x="4707702" y="5322827"/>
                  <a:pt x="4739722" y="5321210"/>
                </a:cubicBezTo>
                <a:cubicBezTo>
                  <a:pt x="4776108" y="5317974"/>
                  <a:pt x="4813949" y="5324445"/>
                  <a:pt x="4850335" y="5314737"/>
                </a:cubicBezTo>
                <a:cubicBezTo>
                  <a:pt x="4873622" y="5308265"/>
                  <a:pt x="4896909" y="5309882"/>
                  <a:pt x="4918741" y="5314737"/>
                </a:cubicBezTo>
                <a:cubicBezTo>
                  <a:pt x="4943483" y="5321209"/>
                  <a:pt x="4966770" y="5322828"/>
                  <a:pt x="4991512" y="5317973"/>
                </a:cubicBezTo>
                <a:cubicBezTo>
                  <a:pt x="5020621" y="5309883"/>
                  <a:pt x="5051185" y="5306646"/>
                  <a:pt x="5081749" y="5305029"/>
                </a:cubicBezTo>
                <a:cubicBezTo>
                  <a:pt x="5123957" y="5301793"/>
                  <a:pt x="5164709" y="5300174"/>
                  <a:pt x="5205462" y="5296937"/>
                </a:cubicBezTo>
                <a:cubicBezTo>
                  <a:pt x="5260768" y="5292084"/>
                  <a:pt x="5316075" y="5287229"/>
                  <a:pt x="5371381" y="5282375"/>
                </a:cubicBezTo>
                <a:cubicBezTo>
                  <a:pt x="5404856" y="5280758"/>
                  <a:pt x="5436876" y="5277521"/>
                  <a:pt x="5468896" y="5274285"/>
                </a:cubicBezTo>
                <a:cubicBezTo>
                  <a:pt x="5519836" y="5269430"/>
                  <a:pt x="5569321" y="5256486"/>
                  <a:pt x="5620261" y="5271048"/>
                </a:cubicBezTo>
                <a:cubicBezTo>
                  <a:pt x="5627538" y="5272666"/>
                  <a:pt x="5630449" y="5269431"/>
                  <a:pt x="5630449" y="5261340"/>
                </a:cubicBezTo>
                <a:cubicBezTo>
                  <a:pt x="5630449" y="5250013"/>
                  <a:pt x="5626083" y="5243540"/>
                  <a:pt x="5615895" y="5243541"/>
                </a:cubicBezTo>
                <a:cubicBezTo>
                  <a:pt x="5605707" y="5243540"/>
                  <a:pt x="5595518" y="5245160"/>
                  <a:pt x="5585330" y="5245160"/>
                </a:cubicBezTo>
                <a:cubicBezTo>
                  <a:pt x="5367015" y="5251632"/>
                  <a:pt x="5147244" y="5261339"/>
                  <a:pt x="4928929" y="5264577"/>
                </a:cubicBezTo>
                <a:cubicBezTo>
                  <a:pt x="4728078" y="5266194"/>
                  <a:pt x="4527229" y="5266195"/>
                  <a:pt x="4326378" y="5256486"/>
                </a:cubicBezTo>
                <a:cubicBezTo>
                  <a:pt x="4196844" y="5250014"/>
                  <a:pt x="4068766" y="5240305"/>
                  <a:pt x="3940687" y="5227361"/>
                </a:cubicBezTo>
                <a:cubicBezTo>
                  <a:pt x="3828619" y="5217652"/>
                  <a:pt x="3716550" y="5203089"/>
                  <a:pt x="3604482" y="5186908"/>
                </a:cubicBezTo>
                <a:cubicBezTo>
                  <a:pt x="3466215" y="5165873"/>
                  <a:pt x="3330860" y="5133511"/>
                  <a:pt x="3194049" y="5104386"/>
                </a:cubicBezTo>
                <a:cubicBezTo>
                  <a:pt x="3150386" y="5096295"/>
                  <a:pt x="3106723" y="5080114"/>
                  <a:pt x="3063060" y="5081732"/>
                </a:cubicBezTo>
                <a:cubicBezTo>
                  <a:pt x="3013575" y="5081733"/>
                  <a:pt x="2967001" y="5076878"/>
                  <a:pt x="2926249" y="5042898"/>
                </a:cubicBezTo>
                <a:cubicBezTo>
                  <a:pt x="2910239" y="5029954"/>
                  <a:pt x="2889863" y="5028336"/>
                  <a:pt x="2869487" y="5034808"/>
                </a:cubicBezTo>
                <a:cubicBezTo>
                  <a:pt x="2856388" y="5039662"/>
                  <a:pt x="2843289" y="5038044"/>
                  <a:pt x="2828734" y="5034808"/>
                </a:cubicBezTo>
                <a:cubicBezTo>
                  <a:pt x="2806903" y="5029954"/>
                  <a:pt x="2785071" y="5020245"/>
                  <a:pt x="2761784" y="5026718"/>
                </a:cubicBezTo>
                <a:cubicBezTo>
                  <a:pt x="2741408" y="5031572"/>
                  <a:pt x="2726854" y="5025099"/>
                  <a:pt x="2713755" y="5007300"/>
                </a:cubicBezTo>
                <a:cubicBezTo>
                  <a:pt x="2709389" y="5000828"/>
                  <a:pt x="2703567" y="4999210"/>
                  <a:pt x="2696290" y="5002446"/>
                </a:cubicBezTo>
                <a:cubicBezTo>
                  <a:pt x="2686102" y="5007300"/>
                  <a:pt x="2674458" y="5008919"/>
                  <a:pt x="2662815" y="5004064"/>
                </a:cubicBezTo>
                <a:cubicBezTo>
                  <a:pt x="2627884" y="4991120"/>
                  <a:pt x="2588587" y="4987883"/>
                  <a:pt x="2553657" y="4971703"/>
                </a:cubicBezTo>
                <a:cubicBezTo>
                  <a:pt x="2542013" y="4965230"/>
                  <a:pt x="2530370" y="4963612"/>
                  <a:pt x="2518726" y="4970084"/>
                </a:cubicBezTo>
                <a:cubicBezTo>
                  <a:pt x="2493984" y="4981411"/>
                  <a:pt x="2486707" y="4979793"/>
                  <a:pt x="2470697" y="4955522"/>
                </a:cubicBezTo>
                <a:cubicBezTo>
                  <a:pt x="2464875" y="4945813"/>
                  <a:pt x="2457598" y="4939341"/>
                  <a:pt x="2448865" y="4939341"/>
                </a:cubicBezTo>
                <a:cubicBezTo>
                  <a:pt x="2418301" y="4937723"/>
                  <a:pt x="2390648" y="4924778"/>
                  <a:pt x="2362995" y="4915069"/>
                </a:cubicBezTo>
                <a:cubicBezTo>
                  <a:pt x="2338253" y="4905361"/>
                  <a:pt x="2313510" y="4897270"/>
                  <a:pt x="2287312" y="4902125"/>
                </a:cubicBezTo>
                <a:cubicBezTo>
                  <a:pt x="2277124" y="4903743"/>
                  <a:pt x="2271302" y="4900506"/>
                  <a:pt x="2266936" y="4892416"/>
                </a:cubicBezTo>
                <a:cubicBezTo>
                  <a:pt x="2261114" y="4882708"/>
                  <a:pt x="2253837" y="4871381"/>
                  <a:pt x="2242194" y="4874617"/>
                </a:cubicBezTo>
                <a:cubicBezTo>
                  <a:pt x="2217451" y="4881089"/>
                  <a:pt x="2197075" y="4869763"/>
                  <a:pt x="2179610" y="4850346"/>
                </a:cubicBezTo>
                <a:cubicBezTo>
                  <a:pt x="2153412" y="4822838"/>
                  <a:pt x="2121392" y="4813130"/>
                  <a:pt x="2086462" y="4824456"/>
                </a:cubicBezTo>
                <a:cubicBezTo>
                  <a:pt x="2073363" y="4827692"/>
                  <a:pt x="2068997" y="4824456"/>
                  <a:pt x="2068997" y="4809894"/>
                </a:cubicBezTo>
                <a:cubicBezTo>
                  <a:pt x="2068997" y="4805039"/>
                  <a:pt x="2068997" y="4800185"/>
                  <a:pt x="2067541" y="4796949"/>
                </a:cubicBezTo>
                <a:cubicBezTo>
                  <a:pt x="2048621" y="4762969"/>
                  <a:pt x="2029700" y="4730607"/>
                  <a:pt x="1990403" y="4722517"/>
                </a:cubicBezTo>
                <a:cubicBezTo>
                  <a:pt x="1981670" y="4720899"/>
                  <a:pt x="1983126" y="4716044"/>
                  <a:pt x="1986037" y="4709572"/>
                </a:cubicBezTo>
                <a:cubicBezTo>
                  <a:pt x="1987492" y="4706336"/>
                  <a:pt x="1990403" y="4703100"/>
                  <a:pt x="1993314" y="4699863"/>
                </a:cubicBezTo>
                <a:cubicBezTo>
                  <a:pt x="1999136" y="4693391"/>
                  <a:pt x="2004957" y="4688537"/>
                  <a:pt x="1999136" y="4678828"/>
                </a:cubicBezTo>
                <a:cubicBezTo>
                  <a:pt x="1994769" y="4669120"/>
                  <a:pt x="1987492" y="4675592"/>
                  <a:pt x="1980215" y="4677210"/>
                </a:cubicBezTo>
                <a:cubicBezTo>
                  <a:pt x="1965661" y="4682065"/>
                  <a:pt x="1949651" y="4686919"/>
                  <a:pt x="1938007" y="4677210"/>
                </a:cubicBezTo>
                <a:cubicBezTo>
                  <a:pt x="1923453" y="4665884"/>
                  <a:pt x="1916176" y="4670738"/>
                  <a:pt x="1905988" y="4683683"/>
                </a:cubicBezTo>
                <a:cubicBezTo>
                  <a:pt x="1903077" y="4686919"/>
                  <a:pt x="1900166" y="4690155"/>
                  <a:pt x="1895800" y="4691773"/>
                </a:cubicBezTo>
                <a:cubicBezTo>
                  <a:pt x="1891433" y="4696626"/>
                  <a:pt x="1887067" y="4698245"/>
                  <a:pt x="1881245" y="4691773"/>
                </a:cubicBezTo>
                <a:cubicBezTo>
                  <a:pt x="1876879" y="4686919"/>
                  <a:pt x="1876879" y="4680446"/>
                  <a:pt x="1881245" y="4675592"/>
                </a:cubicBezTo>
                <a:cubicBezTo>
                  <a:pt x="1885612" y="4669120"/>
                  <a:pt x="1887067" y="4662647"/>
                  <a:pt x="1892889" y="4657793"/>
                </a:cubicBezTo>
                <a:cubicBezTo>
                  <a:pt x="1895800" y="4656175"/>
                  <a:pt x="1898711" y="4654557"/>
                  <a:pt x="1897255" y="4649703"/>
                </a:cubicBezTo>
                <a:cubicBezTo>
                  <a:pt x="1895800" y="4646467"/>
                  <a:pt x="1891433" y="4648085"/>
                  <a:pt x="1888523" y="4648084"/>
                </a:cubicBezTo>
                <a:cubicBezTo>
                  <a:pt x="1884156" y="4648085"/>
                  <a:pt x="1881245" y="4648085"/>
                  <a:pt x="1878334" y="4651321"/>
                </a:cubicBezTo>
                <a:cubicBezTo>
                  <a:pt x="1875424" y="4654557"/>
                  <a:pt x="1872513" y="4654557"/>
                  <a:pt x="1869602" y="4651321"/>
                </a:cubicBezTo>
                <a:cubicBezTo>
                  <a:pt x="1853592" y="4633522"/>
                  <a:pt x="1834671" y="4625431"/>
                  <a:pt x="1812840" y="4627049"/>
                </a:cubicBezTo>
                <a:cubicBezTo>
                  <a:pt x="1802652" y="4628668"/>
                  <a:pt x="1792464" y="4628668"/>
                  <a:pt x="1782276" y="4627049"/>
                </a:cubicBezTo>
                <a:cubicBezTo>
                  <a:pt x="1776454" y="4627048"/>
                  <a:pt x="1767721" y="4627048"/>
                  <a:pt x="1764811" y="4618959"/>
                </a:cubicBezTo>
                <a:cubicBezTo>
                  <a:pt x="1763355" y="4612486"/>
                  <a:pt x="1770632" y="4607632"/>
                  <a:pt x="1774999" y="4602777"/>
                </a:cubicBezTo>
                <a:cubicBezTo>
                  <a:pt x="1777909" y="4599542"/>
                  <a:pt x="1780820" y="4597924"/>
                  <a:pt x="1783731" y="4594687"/>
                </a:cubicBezTo>
                <a:cubicBezTo>
                  <a:pt x="1786642" y="4591450"/>
                  <a:pt x="1793919" y="4588215"/>
                  <a:pt x="1791008" y="4581743"/>
                </a:cubicBezTo>
                <a:cubicBezTo>
                  <a:pt x="1789552" y="4575270"/>
                  <a:pt x="1782276" y="4575271"/>
                  <a:pt x="1776454" y="4576888"/>
                </a:cubicBezTo>
                <a:cubicBezTo>
                  <a:pt x="1763355" y="4576889"/>
                  <a:pt x="1753167" y="4573652"/>
                  <a:pt x="1740068" y="4567179"/>
                </a:cubicBezTo>
                <a:cubicBezTo>
                  <a:pt x="1710959" y="4550999"/>
                  <a:pt x="1694949" y="4559090"/>
                  <a:pt x="1683306" y="4591451"/>
                </a:cubicBezTo>
                <a:cubicBezTo>
                  <a:pt x="1678940" y="4604396"/>
                  <a:pt x="1671663" y="4610867"/>
                  <a:pt x="1660019" y="4609250"/>
                </a:cubicBezTo>
                <a:cubicBezTo>
                  <a:pt x="1660019" y="4578507"/>
                  <a:pt x="1660019" y="4549381"/>
                  <a:pt x="1660019" y="4518637"/>
                </a:cubicBezTo>
                <a:cubicBezTo>
                  <a:pt x="1680395" y="4517018"/>
                  <a:pt x="1684761" y="4508929"/>
                  <a:pt x="1678940" y="4494366"/>
                </a:cubicBezTo>
                <a:cubicBezTo>
                  <a:pt x="1677484" y="4489511"/>
                  <a:pt x="1671662" y="4486276"/>
                  <a:pt x="1674574" y="4481421"/>
                </a:cubicBezTo>
                <a:cubicBezTo>
                  <a:pt x="1678940" y="4476567"/>
                  <a:pt x="1684762" y="4478185"/>
                  <a:pt x="1689128" y="4479802"/>
                </a:cubicBezTo>
                <a:cubicBezTo>
                  <a:pt x="1693494" y="4479803"/>
                  <a:pt x="1696405" y="4481421"/>
                  <a:pt x="1699316" y="4483038"/>
                </a:cubicBezTo>
                <a:cubicBezTo>
                  <a:pt x="1708048" y="4486276"/>
                  <a:pt x="1712415" y="4484658"/>
                  <a:pt x="1713870" y="4473331"/>
                </a:cubicBezTo>
                <a:cubicBezTo>
                  <a:pt x="1715326" y="4466859"/>
                  <a:pt x="1719692" y="4457150"/>
                  <a:pt x="1726969" y="4462004"/>
                </a:cubicBezTo>
                <a:cubicBezTo>
                  <a:pt x="1737157" y="4466859"/>
                  <a:pt x="1747345" y="4466858"/>
                  <a:pt x="1757533" y="4468476"/>
                </a:cubicBezTo>
                <a:cubicBezTo>
                  <a:pt x="1766266" y="4470095"/>
                  <a:pt x="1776454" y="4473331"/>
                  <a:pt x="1786642" y="4470095"/>
                </a:cubicBezTo>
                <a:cubicBezTo>
                  <a:pt x="1795375" y="4466858"/>
                  <a:pt x="1805563" y="4463622"/>
                  <a:pt x="1798285" y="4447441"/>
                </a:cubicBezTo>
                <a:cubicBezTo>
                  <a:pt x="1795374" y="4442587"/>
                  <a:pt x="1798286" y="4439351"/>
                  <a:pt x="1804107" y="4437733"/>
                </a:cubicBezTo>
                <a:cubicBezTo>
                  <a:pt x="1825939" y="4437733"/>
                  <a:pt x="1833216" y="4444205"/>
                  <a:pt x="1834671" y="4468477"/>
                </a:cubicBezTo>
                <a:cubicBezTo>
                  <a:pt x="1834671" y="4476567"/>
                  <a:pt x="1836127" y="4483040"/>
                  <a:pt x="1841948" y="4486276"/>
                </a:cubicBezTo>
                <a:cubicBezTo>
                  <a:pt x="1852137" y="4491130"/>
                  <a:pt x="1862325" y="4494366"/>
                  <a:pt x="1873968" y="4491130"/>
                </a:cubicBezTo>
                <a:cubicBezTo>
                  <a:pt x="1876878" y="4491129"/>
                  <a:pt x="1878334" y="4484657"/>
                  <a:pt x="1876879" y="4481420"/>
                </a:cubicBezTo>
                <a:cubicBezTo>
                  <a:pt x="1876879" y="4476567"/>
                  <a:pt x="1876879" y="4470095"/>
                  <a:pt x="1879789" y="4466857"/>
                </a:cubicBezTo>
                <a:cubicBezTo>
                  <a:pt x="1884156" y="4462004"/>
                  <a:pt x="1889978" y="4450678"/>
                  <a:pt x="1894344" y="4460385"/>
                </a:cubicBezTo>
                <a:cubicBezTo>
                  <a:pt x="1905988" y="4478185"/>
                  <a:pt x="1920542" y="4478185"/>
                  <a:pt x="1936552" y="4478185"/>
                </a:cubicBezTo>
                <a:cubicBezTo>
                  <a:pt x="1945285" y="4479803"/>
                  <a:pt x="1954017" y="4481421"/>
                  <a:pt x="1961294" y="4489512"/>
                </a:cubicBezTo>
                <a:cubicBezTo>
                  <a:pt x="1988948" y="4518637"/>
                  <a:pt x="2010779" y="4517019"/>
                  <a:pt x="2031155" y="4481421"/>
                </a:cubicBezTo>
                <a:cubicBezTo>
                  <a:pt x="2036977" y="4471713"/>
                  <a:pt x="2044254" y="4468477"/>
                  <a:pt x="2051531" y="4478185"/>
                </a:cubicBezTo>
                <a:cubicBezTo>
                  <a:pt x="2068997" y="4497602"/>
                  <a:pt x="2090828" y="4504075"/>
                  <a:pt x="2114115" y="4505693"/>
                </a:cubicBezTo>
                <a:cubicBezTo>
                  <a:pt x="2125759" y="4507311"/>
                  <a:pt x="2137402" y="4505693"/>
                  <a:pt x="2150501" y="4507311"/>
                </a:cubicBezTo>
                <a:cubicBezTo>
                  <a:pt x="2172333" y="4510547"/>
                  <a:pt x="2191253" y="4510547"/>
                  <a:pt x="2199986" y="4481421"/>
                </a:cubicBezTo>
                <a:cubicBezTo>
                  <a:pt x="2199986" y="4492748"/>
                  <a:pt x="2198530" y="4500838"/>
                  <a:pt x="2202897" y="4510547"/>
                </a:cubicBezTo>
                <a:cubicBezTo>
                  <a:pt x="2207263" y="4523492"/>
                  <a:pt x="2217451" y="4528346"/>
                  <a:pt x="2227639" y="4528346"/>
                </a:cubicBezTo>
                <a:cubicBezTo>
                  <a:pt x="2239283" y="4526728"/>
                  <a:pt x="2232006" y="4515401"/>
                  <a:pt x="2233461" y="4508929"/>
                </a:cubicBezTo>
                <a:cubicBezTo>
                  <a:pt x="2234916" y="4499220"/>
                  <a:pt x="2240738" y="4492748"/>
                  <a:pt x="2249471" y="4497602"/>
                </a:cubicBezTo>
                <a:cubicBezTo>
                  <a:pt x="2261114" y="4504075"/>
                  <a:pt x="2271302" y="4504075"/>
                  <a:pt x="2284401" y="4502457"/>
                </a:cubicBezTo>
                <a:cubicBezTo>
                  <a:pt x="2300411" y="4497602"/>
                  <a:pt x="2316421" y="4497602"/>
                  <a:pt x="2330975" y="4510547"/>
                </a:cubicBezTo>
                <a:cubicBezTo>
                  <a:pt x="2339708" y="4518637"/>
                  <a:pt x="2348440" y="4517019"/>
                  <a:pt x="2355718" y="4508929"/>
                </a:cubicBezTo>
                <a:cubicBezTo>
                  <a:pt x="2360084" y="4504075"/>
                  <a:pt x="2364450" y="4499220"/>
                  <a:pt x="2367361" y="4495984"/>
                </a:cubicBezTo>
                <a:cubicBezTo>
                  <a:pt x="2374638" y="4489512"/>
                  <a:pt x="2379005" y="4478185"/>
                  <a:pt x="2387737" y="4481421"/>
                </a:cubicBezTo>
                <a:cubicBezTo>
                  <a:pt x="2396470" y="4484657"/>
                  <a:pt x="2395014" y="4495984"/>
                  <a:pt x="2395014" y="4504075"/>
                </a:cubicBezTo>
                <a:cubicBezTo>
                  <a:pt x="2395014" y="4512165"/>
                  <a:pt x="2400836" y="4508929"/>
                  <a:pt x="2405202" y="4510547"/>
                </a:cubicBezTo>
                <a:cubicBezTo>
                  <a:pt x="2409569" y="4510547"/>
                  <a:pt x="2413935" y="4510547"/>
                  <a:pt x="2412480" y="4504075"/>
                </a:cubicBezTo>
                <a:cubicBezTo>
                  <a:pt x="2409569" y="4486276"/>
                  <a:pt x="2418301" y="4481421"/>
                  <a:pt x="2431400" y="4479803"/>
                </a:cubicBezTo>
                <a:cubicBezTo>
                  <a:pt x="2444499" y="4478185"/>
                  <a:pt x="2445955" y="4471713"/>
                  <a:pt x="2437222" y="4460386"/>
                </a:cubicBezTo>
                <a:cubicBezTo>
                  <a:pt x="2435767" y="4457150"/>
                  <a:pt x="2431400" y="4455532"/>
                  <a:pt x="2427034" y="4453914"/>
                </a:cubicBezTo>
                <a:cubicBezTo>
                  <a:pt x="2389193" y="4434497"/>
                  <a:pt x="2348440" y="4424788"/>
                  <a:pt x="2306233" y="4419934"/>
                </a:cubicBezTo>
                <a:cubicBezTo>
                  <a:pt x="2272758" y="4415080"/>
                  <a:pt x="2242194" y="4406989"/>
                  <a:pt x="2214540" y="4382718"/>
                </a:cubicBezTo>
                <a:cubicBezTo>
                  <a:pt x="2198531" y="4368155"/>
                  <a:pt x="2186887" y="4348738"/>
                  <a:pt x="2176699" y="4327703"/>
                </a:cubicBezTo>
                <a:cubicBezTo>
                  <a:pt x="2166511" y="4347120"/>
                  <a:pt x="2159234" y="4348737"/>
                  <a:pt x="2144679" y="4332557"/>
                </a:cubicBezTo>
                <a:cubicBezTo>
                  <a:pt x="2140313" y="4327703"/>
                  <a:pt x="2137402" y="4319612"/>
                  <a:pt x="2138858" y="4311522"/>
                </a:cubicBezTo>
                <a:cubicBezTo>
                  <a:pt x="2140313" y="4296959"/>
                  <a:pt x="2130125" y="4292105"/>
                  <a:pt x="2119937" y="4290487"/>
                </a:cubicBezTo>
                <a:cubicBezTo>
                  <a:pt x="2109749" y="4287251"/>
                  <a:pt x="2105382" y="4295341"/>
                  <a:pt x="2101016" y="4303432"/>
                </a:cubicBezTo>
                <a:cubicBezTo>
                  <a:pt x="2098105" y="4311522"/>
                  <a:pt x="2098105" y="4321230"/>
                  <a:pt x="2089373" y="4330939"/>
                </a:cubicBezTo>
                <a:cubicBezTo>
                  <a:pt x="2093739" y="4311522"/>
                  <a:pt x="2085006" y="4306668"/>
                  <a:pt x="2073363" y="4303431"/>
                </a:cubicBezTo>
                <a:cubicBezTo>
                  <a:pt x="2063175" y="4301814"/>
                  <a:pt x="2051531" y="4293723"/>
                  <a:pt x="2052987" y="4284014"/>
                </a:cubicBezTo>
                <a:cubicBezTo>
                  <a:pt x="2055898" y="4266216"/>
                  <a:pt x="2057353" y="4248417"/>
                  <a:pt x="2067541" y="4233854"/>
                </a:cubicBezTo>
                <a:cubicBezTo>
                  <a:pt x="2073363" y="4225763"/>
                  <a:pt x="2079185" y="4224144"/>
                  <a:pt x="2089373" y="4225763"/>
                </a:cubicBezTo>
                <a:cubicBezTo>
                  <a:pt x="2096650" y="4228999"/>
                  <a:pt x="2099561" y="4232236"/>
                  <a:pt x="2098105" y="4241944"/>
                </a:cubicBezTo>
                <a:cubicBezTo>
                  <a:pt x="2098105" y="4248416"/>
                  <a:pt x="2102472" y="4251653"/>
                  <a:pt x="2106838" y="4251653"/>
                </a:cubicBezTo>
                <a:cubicBezTo>
                  <a:pt x="2124303" y="4250034"/>
                  <a:pt x="2134491" y="4259743"/>
                  <a:pt x="2144679" y="4271070"/>
                </a:cubicBezTo>
                <a:cubicBezTo>
                  <a:pt x="2154867" y="4280778"/>
                  <a:pt x="2166511" y="4284014"/>
                  <a:pt x="2176699" y="4272688"/>
                </a:cubicBezTo>
                <a:cubicBezTo>
                  <a:pt x="2183976" y="4264597"/>
                  <a:pt x="2186887" y="4267834"/>
                  <a:pt x="2185431" y="4277542"/>
                </a:cubicBezTo>
                <a:cubicBezTo>
                  <a:pt x="2185432" y="4284014"/>
                  <a:pt x="2188342" y="4285633"/>
                  <a:pt x="2194164" y="4288868"/>
                </a:cubicBezTo>
                <a:cubicBezTo>
                  <a:pt x="2218907" y="4298577"/>
                  <a:pt x="2245105" y="4298577"/>
                  <a:pt x="2269847" y="4288869"/>
                </a:cubicBezTo>
                <a:cubicBezTo>
                  <a:pt x="2282946" y="4282396"/>
                  <a:pt x="2296045" y="4282396"/>
                  <a:pt x="2309144" y="4285632"/>
                </a:cubicBezTo>
                <a:cubicBezTo>
                  <a:pt x="2320787" y="4288869"/>
                  <a:pt x="2330975" y="4296959"/>
                  <a:pt x="2339708" y="4305050"/>
                </a:cubicBezTo>
                <a:cubicBezTo>
                  <a:pt x="2344074" y="4309904"/>
                  <a:pt x="2346985" y="4316376"/>
                  <a:pt x="2354262" y="4311522"/>
                </a:cubicBezTo>
                <a:cubicBezTo>
                  <a:pt x="2361539" y="4306668"/>
                  <a:pt x="2361539" y="4300195"/>
                  <a:pt x="2360084" y="4292105"/>
                </a:cubicBezTo>
                <a:cubicBezTo>
                  <a:pt x="2358628" y="4285633"/>
                  <a:pt x="2355718" y="4280778"/>
                  <a:pt x="2357173" y="4274306"/>
                </a:cubicBezTo>
                <a:cubicBezTo>
                  <a:pt x="2357173" y="4256507"/>
                  <a:pt x="2349896" y="4248417"/>
                  <a:pt x="2335342" y="4245179"/>
                </a:cubicBezTo>
                <a:cubicBezTo>
                  <a:pt x="2309144" y="4238708"/>
                  <a:pt x="2285857" y="4230618"/>
                  <a:pt x="2261114" y="4220909"/>
                </a:cubicBezTo>
                <a:cubicBezTo>
                  <a:pt x="2246560" y="4212819"/>
                  <a:pt x="2245104" y="4204728"/>
                  <a:pt x="2255292" y="4191783"/>
                </a:cubicBezTo>
                <a:cubicBezTo>
                  <a:pt x="2256748" y="4191783"/>
                  <a:pt x="2256748" y="4190165"/>
                  <a:pt x="2256748" y="4188547"/>
                </a:cubicBezTo>
                <a:cubicBezTo>
                  <a:pt x="2259659" y="4172366"/>
                  <a:pt x="2269847" y="4162658"/>
                  <a:pt x="2280035" y="4154567"/>
                </a:cubicBezTo>
                <a:cubicBezTo>
                  <a:pt x="2287312" y="4148095"/>
                  <a:pt x="2290223" y="4151331"/>
                  <a:pt x="2291678" y="4157804"/>
                </a:cubicBezTo>
                <a:cubicBezTo>
                  <a:pt x="2294589" y="4172366"/>
                  <a:pt x="2287312" y="4178839"/>
                  <a:pt x="2275669" y="4180457"/>
                </a:cubicBezTo>
                <a:cubicBezTo>
                  <a:pt x="2278579" y="4188547"/>
                  <a:pt x="2282946" y="4195019"/>
                  <a:pt x="2290223" y="4195020"/>
                </a:cubicBezTo>
                <a:cubicBezTo>
                  <a:pt x="2294589" y="4195020"/>
                  <a:pt x="2296045" y="4188547"/>
                  <a:pt x="2297500" y="4183693"/>
                </a:cubicBezTo>
                <a:cubicBezTo>
                  <a:pt x="2303322" y="4159422"/>
                  <a:pt x="2309144" y="4154567"/>
                  <a:pt x="2330975" y="4156185"/>
                </a:cubicBezTo>
                <a:cubicBezTo>
                  <a:pt x="2351351" y="4159420"/>
                  <a:pt x="2373183" y="4159422"/>
                  <a:pt x="2393559" y="4156185"/>
                </a:cubicBezTo>
                <a:cubicBezTo>
                  <a:pt x="2421212" y="4151331"/>
                  <a:pt x="2427034" y="4157803"/>
                  <a:pt x="2422668" y="4188547"/>
                </a:cubicBezTo>
                <a:cubicBezTo>
                  <a:pt x="2422668" y="4190165"/>
                  <a:pt x="2422668" y="4191782"/>
                  <a:pt x="2422668" y="4193401"/>
                </a:cubicBezTo>
                <a:cubicBezTo>
                  <a:pt x="2421212" y="4198256"/>
                  <a:pt x="2416846" y="4204728"/>
                  <a:pt x="2424123" y="4207964"/>
                </a:cubicBezTo>
                <a:cubicBezTo>
                  <a:pt x="2431400" y="4209582"/>
                  <a:pt x="2438677" y="4212819"/>
                  <a:pt x="2443044" y="4203110"/>
                </a:cubicBezTo>
                <a:cubicBezTo>
                  <a:pt x="2445955" y="4196638"/>
                  <a:pt x="2448866" y="4191783"/>
                  <a:pt x="2450321" y="4185311"/>
                </a:cubicBezTo>
                <a:cubicBezTo>
                  <a:pt x="2456143" y="4175603"/>
                  <a:pt x="2461964" y="4173984"/>
                  <a:pt x="2470697" y="4180457"/>
                </a:cubicBezTo>
                <a:cubicBezTo>
                  <a:pt x="2479430" y="4185311"/>
                  <a:pt x="2477974" y="4193401"/>
                  <a:pt x="2472152" y="4199874"/>
                </a:cubicBezTo>
                <a:cubicBezTo>
                  <a:pt x="2470697" y="4203110"/>
                  <a:pt x="2469242" y="4204728"/>
                  <a:pt x="2467786" y="4207964"/>
                </a:cubicBezTo>
                <a:cubicBezTo>
                  <a:pt x="2464875" y="4211200"/>
                  <a:pt x="2464875" y="4216055"/>
                  <a:pt x="2467786" y="4219291"/>
                </a:cubicBezTo>
                <a:cubicBezTo>
                  <a:pt x="2472153" y="4222527"/>
                  <a:pt x="2473608" y="4217673"/>
                  <a:pt x="2476519" y="4216055"/>
                </a:cubicBezTo>
                <a:cubicBezTo>
                  <a:pt x="2482341" y="4211200"/>
                  <a:pt x="2486707" y="4204728"/>
                  <a:pt x="2489618" y="4196638"/>
                </a:cubicBezTo>
                <a:cubicBezTo>
                  <a:pt x="2499806" y="4175603"/>
                  <a:pt x="2508538" y="4172366"/>
                  <a:pt x="2527459" y="4183693"/>
                </a:cubicBezTo>
                <a:cubicBezTo>
                  <a:pt x="2536192" y="4188547"/>
                  <a:pt x="2544924" y="4195020"/>
                  <a:pt x="2553657" y="4199874"/>
                </a:cubicBezTo>
                <a:cubicBezTo>
                  <a:pt x="2559479" y="4203110"/>
                  <a:pt x="2566756" y="4204728"/>
                  <a:pt x="2572578" y="4196638"/>
                </a:cubicBezTo>
                <a:cubicBezTo>
                  <a:pt x="2579855" y="4186928"/>
                  <a:pt x="2584221" y="4175603"/>
                  <a:pt x="2598775" y="4177220"/>
                </a:cubicBezTo>
                <a:cubicBezTo>
                  <a:pt x="2607508" y="4178839"/>
                  <a:pt x="2613330" y="4175602"/>
                  <a:pt x="2620607" y="4182075"/>
                </a:cubicBezTo>
                <a:cubicBezTo>
                  <a:pt x="2656993" y="4216055"/>
                  <a:pt x="2697745" y="4224145"/>
                  <a:pt x="2742864" y="4214437"/>
                </a:cubicBezTo>
                <a:cubicBezTo>
                  <a:pt x="2750141" y="4212818"/>
                  <a:pt x="2755963" y="4214437"/>
                  <a:pt x="2761784" y="4219291"/>
                </a:cubicBezTo>
                <a:cubicBezTo>
                  <a:pt x="2774883" y="4233854"/>
                  <a:pt x="2790893" y="4235471"/>
                  <a:pt x="2808358" y="4232236"/>
                </a:cubicBezTo>
                <a:cubicBezTo>
                  <a:pt x="2833101" y="4225763"/>
                  <a:pt x="2854932" y="4217673"/>
                  <a:pt x="2876764" y="4204728"/>
                </a:cubicBezTo>
                <a:cubicBezTo>
                  <a:pt x="2886952" y="4198256"/>
                  <a:pt x="2897140" y="4191784"/>
                  <a:pt x="2908783" y="4193401"/>
                </a:cubicBezTo>
                <a:cubicBezTo>
                  <a:pt x="2946625" y="4203110"/>
                  <a:pt x="2987377" y="4203110"/>
                  <a:pt x="3022308" y="4224145"/>
                </a:cubicBezTo>
                <a:cubicBezTo>
                  <a:pt x="3029585" y="4228999"/>
                  <a:pt x="3035406" y="4227381"/>
                  <a:pt x="3042684" y="4220909"/>
                </a:cubicBezTo>
                <a:cubicBezTo>
                  <a:pt x="3045594" y="4217673"/>
                  <a:pt x="3048505" y="4214437"/>
                  <a:pt x="3051416" y="4212819"/>
                </a:cubicBezTo>
                <a:cubicBezTo>
                  <a:pt x="3058693" y="4211200"/>
                  <a:pt x="3057238" y="4207964"/>
                  <a:pt x="3055782" y="4203110"/>
                </a:cubicBezTo>
                <a:cubicBezTo>
                  <a:pt x="3052871" y="4193401"/>
                  <a:pt x="3047050" y="4188547"/>
                  <a:pt x="3038317" y="4188546"/>
                </a:cubicBezTo>
                <a:cubicBezTo>
                  <a:pt x="3033223" y="4188547"/>
                  <a:pt x="3029585" y="4186120"/>
                  <a:pt x="3027401" y="4182479"/>
                </a:cubicBezTo>
                <a:lnTo>
                  <a:pt x="3026538" y="4177197"/>
                </a:lnTo>
                <a:lnTo>
                  <a:pt x="2916466" y="4170082"/>
                </a:lnTo>
                <a:cubicBezTo>
                  <a:pt x="2873824" y="4166223"/>
                  <a:pt x="2831183" y="4160711"/>
                  <a:pt x="2788542" y="4151891"/>
                </a:cubicBezTo>
                <a:cubicBezTo>
                  <a:pt x="2709209" y="4134251"/>
                  <a:pt x="2629877" y="4121022"/>
                  <a:pt x="2550544" y="4125431"/>
                </a:cubicBezTo>
                <a:cubicBezTo>
                  <a:pt x="2542611" y="4125432"/>
                  <a:pt x="2536661" y="4125432"/>
                  <a:pt x="2530711" y="4118817"/>
                </a:cubicBezTo>
                <a:cubicBezTo>
                  <a:pt x="2495011" y="4083536"/>
                  <a:pt x="2453362" y="4079128"/>
                  <a:pt x="2407745" y="4081332"/>
                </a:cubicBezTo>
                <a:cubicBezTo>
                  <a:pt x="2364112" y="4083537"/>
                  <a:pt x="2320480" y="4083537"/>
                  <a:pt x="2276847" y="4074718"/>
                </a:cubicBezTo>
                <a:cubicBezTo>
                  <a:pt x="2203464" y="4059283"/>
                  <a:pt x="2132064" y="4039438"/>
                  <a:pt x="2056698" y="4037232"/>
                </a:cubicBezTo>
                <a:cubicBezTo>
                  <a:pt x="2022982" y="4037232"/>
                  <a:pt x="1993232" y="4024002"/>
                  <a:pt x="1969433" y="3997544"/>
                </a:cubicBezTo>
                <a:cubicBezTo>
                  <a:pt x="1961499" y="3988724"/>
                  <a:pt x="1955549" y="3988723"/>
                  <a:pt x="1947616" y="3995339"/>
                </a:cubicBezTo>
                <a:cubicBezTo>
                  <a:pt x="1929766" y="4006363"/>
                  <a:pt x="1911916" y="4012979"/>
                  <a:pt x="1896050" y="3995339"/>
                </a:cubicBezTo>
                <a:cubicBezTo>
                  <a:pt x="1874233" y="3975494"/>
                  <a:pt x="1850433" y="3971084"/>
                  <a:pt x="1822667" y="3973289"/>
                </a:cubicBezTo>
                <a:cubicBezTo>
                  <a:pt x="1781017" y="3975494"/>
                  <a:pt x="1743334" y="3964468"/>
                  <a:pt x="1709618" y="3935804"/>
                </a:cubicBezTo>
                <a:cubicBezTo>
                  <a:pt x="1689785" y="3918165"/>
                  <a:pt x="1662019" y="3909344"/>
                  <a:pt x="1642185" y="3922575"/>
                </a:cubicBezTo>
                <a:cubicBezTo>
                  <a:pt x="1606486" y="3946830"/>
                  <a:pt x="1576736" y="3938010"/>
                  <a:pt x="1545003" y="3918165"/>
                </a:cubicBezTo>
                <a:cubicBezTo>
                  <a:pt x="1529136" y="3909345"/>
                  <a:pt x="1511287" y="3900525"/>
                  <a:pt x="1491454" y="3904936"/>
                </a:cubicBezTo>
                <a:cubicBezTo>
                  <a:pt x="1481537" y="3909345"/>
                  <a:pt x="1477570" y="3902730"/>
                  <a:pt x="1477570" y="3893910"/>
                </a:cubicBezTo>
                <a:cubicBezTo>
                  <a:pt x="1477570" y="3887296"/>
                  <a:pt x="1477570" y="3882885"/>
                  <a:pt x="1477570" y="3878476"/>
                </a:cubicBezTo>
                <a:cubicBezTo>
                  <a:pt x="1479553" y="3854221"/>
                  <a:pt x="1477570" y="3854220"/>
                  <a:pt x="1459720" y="3865246"/>
                </a:cubicBezTo>
                <a:cubicBezTo>
                  <a:pt x="1439887" y="3876270"/>
                  <a:pt x="1418071" y="3885091"/>
                  <a:pt x="1398237" y="3891706"/>
                </a:cubicBezTo>
                <a:cubicBezTo>
                  <a:pt x="1390304" y="3893910"/>
                  <a:pt x="1382371" y="3896115"/>
                  <a:pt x="1376421" y="3889501"/>
                </a:cubicBezTo>
                <a:cubicBezTo>
                  <a:pt x="1370471" y="3882886"/>
                  <a:pt x="1374438" y="3874066"/>
                  <a:pt x="1378405" y="3867450"/>
                </a:cubicBezTo>
                <a:cubicBezTo>
                  <a:pt x="1388321" y="3849810"/>
                  <a:pt x="1382371" y="3840992"/>
                  <a:pt x="1366505" y="3838787"/>
                </a:cubicBezTo>
                <a:cubicBezTo>
                  <a:pt x="1360555" y="3836580"/>
                  <a:pt x="1354605" y="3832171"/>
                  <a:pt x="1348655" y="3832172"/>
                </a:cubicBezTo>
                <a:cubicBezTo>
                  <a:pt x="1334772" y="3832172"/>
                  <a:pt x="1332788" y="3825556"/>
                  <a:pt x="1340722" y="3812327"/>
                </a:cubicBezTo>
                <a:cubicBezTo>
                  <a:pt x="1344688" y="3807917"/>
                  <a:pt x="1348655" y="3801302"/>
                  <a:pt x="1342705" y="3796892"/>
                </a:cubicBezTo>
                <a:cubicBezTo>
                  <a:pt x="1338738" y="3790277"/>
                  <a:pt x="1332788" y="3792482"/>
                  <a:pt x="1326838" y="3794687"/>
                </a:cubicBezTo>
                <a:cubicBezTo>
                  <a:pt x="1310972" y="3803507"/>
                  <a:pt x="1295105" y="3799097"/>
                  <a:pt x="1277255" y="3794687"/>
                </a:cubicBezTo>
                <a:cubicBezTo>
                  <a:pt x="1223706" y="3777047"/>
                  <a:pt x="1176106" y="3792482"/>
                  <a:pt x="1130490" y="3823352"/>
                </a:cubicBezTo>
                <a:cubicBezTo>
                  <a:pt x="1122557" y="3827761"/>
                  <a:pt x="1118590" y="3838785"/>
                  <a:pt x="1108673" y="3840991"/>
                </a:cubicBezTo>
                <a:cubicBezTo>
                  <a:pt x="1110657" y="3829967"/>
                  <a:pt x="1112640" y="3821147"/>
                  <a:pt x="1114624" y="3810122"/>
                </a:cubicBezTo>
                <a:cubicBezTo>
                  <a:pt x="1118590" y="3788072"/>
                  <a:pt x="1110657" y="3774843"/>
                  <a:pt x="1092807" y="3770433"/>
                </a:cubicBezTo>
                <a:cubicBezTo>
                  <a:pt x="1033307" y="3754998"/>
                  <a:pt x="973808" y="3739563"/>
                  <a:pt x="914308" y="3724128"/>
                </a:cubicBezTo>
                <a:cubicBezTo>
                  <a:pt x="892492" y="3719718"/>
                  <a:pt x="870676" y="3721924"/>
                  <a:pt x="848859" y="3713104"/>
                </a:cubicBezTo>
                <a:cubicBezTo>
                  <a:pt x="834976" y="3706489"/>
                  <a:pt x="827043" y="3699874"/>
                  <a:pt x="831009" y="3680029"/>
                </a:cubicBezTo>
                <a:cubicBezTo>
                  <a:pt x="832992" y="3655775"/>
                  <a:pt x="817126" y="3642545"/>
                  <a:pt x="797293" y="3653570"/>
                </a:cubicBezTo>
                <a:cubicBezTo>
                  <a:pt x="781426" y="3662390"/>
                  <a:pt x="769527" y="3660185"/>
                  <a:pt x="755643" y="3651365"/>
                </a:cubicBezTo>
                <a:cubicBezTo>
                  <a:pt x="747710" y="3642545"/>
                  <a:pt x="739777" y="3642545"/>
                  <a:pt x="729860" y="3651365"/>
                </a:cubicBezTo>
                <a:cubicBezTo>
                  <a:pt x="719943" y="3662389"/>
                  <a:pt x="708044" y="3664594"/>
                  <a:pt x="696144" y="3657980"/>
                </a:cubicBezTo>
                <a:cubicBezTo>
                  <a:pt x="688210" y="3655775"/>
                  <a:pt x="678294" y="3649160"/>
                  <a:pt x="670361" y="3649160"/>
                </a:cubicBezTo>
                <a:cubicBezTo>
                  <a:pt x="658461" y="3649160"/>
                  <a:pt x="654494" y="3642545"/>
                  <a:pt x="652511" y="3631520"/>
                </a:cubicBezTo>
                <a:cubicBezTo>
                  <a:pt x="646561" y="3609470"/>
                  <a:pt x="642594" y="3607266"/>
                  <a:pt x="622761" y="3620495"/>
                </a:cubicBezTo>
                <a:cubicBezTo>
                  <a:pt x="610861" y="3629315"/>
                  <a:pt x="598962" y="3640340"/>
                  <a:pt x="585078" y="3644750"/>
                </a:cubicBezTo>
                <a:cubicBezTo>
                  <a:pt x="585078" y="3642545"/>
                  <a:pt x="583095" y="3642545"/>
                  <a:pt x="583095" y="3640340"/>
                </a:cubicBezTo>
                <a:cubicBezTo>
                  <a:pt x="600945" y="3611675"/>
                  <a:pt x="600945" y="3611675"/>
                  <a:pt x="585078" y="3580806"/>
                </a:cubicBezTo>
                <a:cubicBezTo>
                  <a:pt x="583095" y="3576396"/>
                  <a:pt x="581112" y="3571986"/>
                  <a:pt x="579128" y="3569781"/>
                </a:cubicBezTo>
                <a:cubicBezTo>
                  <a:pt x="563262" y="3532297"/>
                  <a:pt x="539462" y="3525682"/>
                  <a:pt x="505745" y="3543321"/>
                </a:cubicBezTo>
                <a:cubicBezTo>
                  <a:pt x="487896" y="3554347"/>
                  <a:pt x="475996" y="3547731"/>
                  <a:pt x="474013" y="3525682"/>
                </a:cubicBezTo>
                <a:cubicBezTo>
                  <a:pt x="472029" y="3514657"/>
                  <a:pt x="472029" y="3503632"/>
                  <a:pt x="474012" y="3492607"/>
                </a:cubicBezTo>
                <a:cubicBezTo>
                  <a:pt x="479962" y="3461738"/>
                  <a:pt x="505745" y="3452918"/>
                  <a:pt x="525579" y="3472763"/>
                </a:cubicBezTo>
                <a:cubicBezTo>
                  <a:pt x="541445" y="3488197"/>
                  <a:pt x="557312" y="3494813"/>
                  <a:pt x="575161" y="3499222"/>
                </a:cubicBezTo>
                <a:cubicBezTo>
                  <a:pt x="593011" y="3501427"/>
                  <a:pt x="608878" y="3508042"/>
                  <a:pt x="620778" y="3523477"/>
                </a:cubicBezTo>
                <a:cubicBezTo>
                  <a:pt x="638628" y="3549936"/>
                  <a:pt x="648544" y="3552141"/>
                  <a:pt x="670361" y="3530092"/>
                </a:cubicBezTo>
                <a:cubicBezTo>
                  <a:pt x="686227" y="3516862"/>
                  <a:pt x="700110" y="3512452"/>
                  <a:pt x="719944" y="3516862"/>
                </a:cubicBezTo>
                <a:cubicBezTo>
                  <a:pt x="755643" y="3523477"/>
                  <a:pt x="789360" y="3541117"/>
                  <a:pt x="823076" y="3549936"/>
                </a:cubicBezTo>
                <a:cubicBezTo>
                  <a:pt x="852826" y="3558756"/>
                  <a:pt x="882576" y="3558756"/>
                  <a:pt x="908359" y="3538912"/>
                </a:cubicBezTo>
                <a:cubicBezTo>
                  <a:pt x="922242" y="3525682"/>
                  <a:pt x="930175" y="3530092"/>
                  <a:pt x="942075" y="3543321"/>
                </a:cubicBezTo>
                <a:cubicBezTo>
                  <a:pt x="997608" y="3605060"/>
                  <a:pt x="1061074" y="3635930"/>
                  <a:pt x="1138423" y="3598446"/>
                </a:cubicBezTo>
                <a:cubicBezTo>
                  <a:pt x="1150323" y="3591831"/>
                  <a:pt x="1160240" y="3596241"/>
                  <a:pt x="1170156" y="3600651"/>
                </a:cubicBezTo>
                <a:cubicBezTo>
                  <a:pt x="1176106" y="3605060"/>
                  <a:pt x="1184039" y="3613880"/>
                  <a:pt x="1191973" y="3607265"/>
                </a:cubicBezTo>
                <a:cubicBezTo>
                  <a:pt x="1199906" y="3598446"/>
                  <a:pt x="1193956" y="3589626"/>
                  <a:pt x="1191973" y="3580806"/>
                </a:cubicBezTo>
                <a:cubicBezTo>
                  <a:pt x="1186023" y="3567576"/>
                  <a:pt x="1191973" y="3563166"/>
                  <a:pt x="1203873" y="3563166"/>
                </a:cubicBezTo>
                <a:cubicBezTo>
                  <a:pt x="1215772" y="3563166"/>
                  <a:pt x="1227672" y="3567576"/>
                  <a:pt x="1239573" y="3569781"/>
                </a:cubicBezTo>
                <a:cubicBezTo>
                  <a:pt x="1265355" y="3578601"/>
                  <a:pt x="1287172" y="3589625"/>
                  <a:pt x="1314938" y="3583011"/>
                </a:cubicBezTo>
                <a:cubicBezTo>
                  <a:pt x="1320888" y="3583011"/>
                  <a:pt x="1320888" y="3587421"/>
                  <a:pt x="1322872" y="3591831"/>
                </a:cubicBezTo>
                <a:cubicBezTo>
                  <a:pt x="1328822" y="3611675"/>
                  <a:pt x="1342705" y="3616085"/>
                  <a:pt x="1358571" y="3616085"/>
                </a:cubicBezTo>
                <a:cubicBezTo>
                  <a:pt x="1418071" y="3618290"/>
                  <a:pt x="1477570" y="3624905"/>
                  <a:pt x="1535086" y="3646955"/>
                </a:cubicBezTo>
                <a:cubicBezTo>
                  <a:pt x="1539053" y="3649160"/>
                  <a:pt x="1545003" y="3649159"/>
                  <a:pt x="1550953" y="3646955"/>
                </a:cubicBezTo>
                <a:cubicBezTo>
                  <a:pt x="1568803" y="3635929"/>
                  <a:pt x="1580702" y="3642545"/>
                  <a:pt x="1590619" y="3664594"/>
                </a:cubicBezTo>
                <a:cubicBezTo>
                  <a:pt x="1600536" y="3686643"/>
                  <a:pt x="1612436" y="3688849"/>
                  <a:pt x="1630286" y="3671209"/>
                </a:cubicBezTo>
                <a:cubicBezTo>
                  <a:pt x="1638219" y="3664594"/>
                  <a:pt x="1644169" y="3657980"/>
                  <a:pt x="1652102" y="3649160"/>
                </a:cubicBezTo>
                <a:cubicBezTo>
                  <a:pt x="1660035" y="3662389"/>
                  <a:pt x="1667968" y="3675619"/>
                  <a:pt x="1681852" y="3675619"/>
                </a:cubicBezTo>
                <a:cubicBezTo>
                  <a:pt x="1697718" y="3675619"/>
                  <a:pt x="1713585" y="3677824"/>
                  <a:pt x="1727468" y="3677824"/>
                </a:cubicBezTo>
                <a:cubicBezTo>
                  <a:pt x="1779034" y="3680029"/>
                  <a:pt x="1784984" y="3684439"/>
                  <a:pt x="1794901" y="3622700"/>
                </a:cubicBezTo>
                <a:cubicBezTo>
                  <a:pt x="1794901" y="3622700"/>
                  <a:pt x="1796884" y="3622699"/>
                  <a:pt x="1796884" y="3620495"/>
                </a:cubicBezTo>
                <a:cubicBezTo>
                  <a:pt x="1802834" y="3598446"/>
                  <a:pt x="1810767" y="3591831"/>
                  <a:pt x="1830600" y="3598446"/>
                </a:cubicBezTo>
                <a:lnTo>
                  <a:pt x="1891452" y="3610399"/>
                </a:lnTo>
                <a:lnTo>
                  <a:pt x="1901622" y="3586618"/>
                </a:lnTo>
                <a:cubicBezTo>
                  <a:pt x="1914720" y="3575291"/>
                  <a:pt x="1927819" y="3583382"/>
                  <a:pt x="1938007" y="3589854"/>
                </a:cubicBezTo>
                <a:cubicBezTo>
                  <a:pt x="1952562" y="3599563"/>
                  <a:pt x="1968572" y="3606034"/>
                  <a:pt x="1986037" y="3606035"/>
                </a:cubicBezTo>
                <a:cubicBezTo>
                  <a:pt x="1996225" y="3606034"/>
                  <a:pt x="2007868" y="3606035"/>
                  <a:pt x="2019512" y="3606035"/>
                </a:cubicBezTo>
                <a:cubicBezTo>
                  <a:pt x="2067541" y="3606035"/>
                  <a:pt x="2114115" y="3614125"/>
                  <a:pt x="2151957" y="3652960"/>
                </a:cubicBezTo>
                <a:lnTo>
                  <a:pt x="2156924" y="3655135"/>
                </a:lnTo>
                <a:lnTo>
                  <a:pt x="2172582" y="3657183"/>
                </a:lnTo>
                <a:lnTo>
                  <a:pt x="2182521" y="3643250"/>
                </a:lnTo>
                <a:cubicBezTo>
                  <a:pt x="2183976" y="3640015"/>
                  <a:pt x="2181065" y="3635161"/>
                  <a:pt x="2185432" y="3633542"/>
                </a:cubicBezTo>
                <a:cubicBezTo>
                  <a:pt x="2189798" y="3633543"/>
                  <a:pt x="2192709" y="3636779"/>
                  <a:pt x="2194164" y="3640014"/>
                </a:cubicBezTo>
                <a:cubicBezTo>
                  <a:pt x="2195620" y="3643251"/>
                  <a:pt x="2197075" y="3646487"/>
                  <a:pt x="2198531" y="3648105"/>
                </a:cubicBezTo>
                <a:cubicBezTo>
                  <a:pt x="2202897" y="3656196"/>
                  <a:pt x="2208719" y="3662668"/>
                  <a:pt x="2215996" y="3654578"/>
                </a:cubicBezTo>
                <a:cubicBezTo>
                  <a:pt x="2224728" y="3646487"/>
                  <a:pt x="2213085" y="3644868"/>
                  <a:pt x="2210174" y="3640015"/>
                </a:cubicBezTo>
                <a:cubicBezTo>
                  <a:pt x="2210174" y="3638397"/>
                  <a:pt x="2208719" y="3638397"/>
                  <a:pt x="2208718" y="3636779"/>
                </a:cubicBezTo>
                <a:cubicBezTo>
                  <a:pt x="2205807" y="3633542"/>
                  <a:pt x="2204352" y="3628687"/>
                  <a:pt x="2207263" y="3625452"/>
                </a:cubicBezTo>
                <a:cubicBezTo>
                  <a:pt x="2210174" y="3620597"/>
                  <a:pt x="2213085" y="3620597"/>
                  <a:pt x="2217451" y="3623834"/>
                </a:cubicBezTo>
                <a:cubicBezTo>
                  <a:pt x="2234916" y="3633542"/>
                  <a:pt x="2250926" y="3627070"/>
                  <a:pt x="2262570" y="3609271"/>
                </a:cubicBezTo>
                <a:cubicBezTo>
                  <a:pt x="2265480" y="3606035"/>
                  <a:pt x="2271302" y="3602799"/>
                  <a:pt x="2271302" y="3597945"/>
                </a:cubicBezTo>
                <a:lnTo>
                  <a:pt x="2265361" y="3583389"/>
                </a:lnTo>
                <a:lnTo>
                  <a:pt x="2128540" y="3553778"/>
                </a:lnTo>
                <a:lnTo>
                  <a:pt x="2127214" y="3554256"/>
                </a:lnTo>
                <a:cubicBezTo>
                  <a:pt x="2123576" y="3556682"/>
                  <a:pt x="2121029" y="3557492"/>
                  <a:pt x="2119209" y="3556481"/>
                </a:cubicBezTo>
                <a:lnTo>
                  <a:pt x="2117037" y="3551287"/>
                </a:lnTo>
                <a:lnTo>
                  <a:pt x="2090415" y="3545525"/>
                </a:lnTo>
                <a:cubicBezTo>
                  <a:pt x="2030915" y="3534502"/>
                  <a:pt x="1971416" y="3512451"/>
                  <a:pt x="1911916" y="3514656"/>
                </a:cubicBezTo>
                <a:cubicBezTo>
                  <a:pt x="1844483" y="3514656"/>
                  <a:pt x="1781017" y="3508042"/>
                  <a:pt x="1725485" y="3461738"/>
                </a:cubicBezTo>
                <a:cubicBezTo>
                  <a:pt x="1703668" y="3444097"/>
                  <a:pt x="1675902" y="3441893"/>
                  <a:pt x="1648135" y="3450713"/>
                </a:cubicBezTo>
                <a:cubicBezTo>
                  <a:pt x="1630285" y="3457327"/>
                  <a:pt x="1612436" y="3455123"/>
                  <a:pt x="1592603" y="3450712"/>
                </a:cubicBezTo>
                <a:cubicBezTo>
                  <a:pt x="1562853" y="3444097"/>
                  <a:pt x="1533103" y="3430868"/>
                  <a:pt x="1501370" y="3439688"/>
                </a:cubicBezTo>
                <a:cubicBezTo>
                  <a:pt x="1473604" y="3446303"/>
                  <a:pt x="1453771" y="3437484"/>
                  <a:pt x="1435920" y="3413229"/>
                </a:cubicBezTo>
                <a:cubicBezTo>
                  <a:pt x="1429971" y="3404409"/>
                  <a:pt x="1422037" y="3402204"/>
                  <a:pt x="1412121" y="3406614"/>
                </a:cubicBezTo>
                <a:cubicBezTo>
                  <a:pt x="1398237" y="3413229"/>
                  <a:pt x="1382371" y="3415434"/>
                  <a:pt x="1366504" y="3408818"/>
                </a:cubicBezTo>
                <a:cubicBezTo>
                  <a:pt x="1318905" y="3391179"/>
                  <a:pt x="1265355" y="3386769"/>
                  <a:pt x="1217756" y="3364720"/>
                </a:cubicBezTo>
                <a:cubicBezTo>
                  <a:pt x="1201889" y="3355900"/>
                  <a:pt x="1186023" y="3353695"/>
                  <a:pt x="1170156" y="3362515"/>
                </a:cubicBezTo>
                <a:cubicBezTo>
                  <a:pt x="1136440" y="3377949"/>
                  <a:pt x="1126523" y="3375744"/>
                  <a:pt x="1104707" y="3342670"/>
                </a:cubicBezTo>
                <a:cubicBezTo>
                  <a:pt x="1096774" y="3329440"/>
                  <a:pt x="1086857" y="3320620"/>
                  <a:pt x="1074957" y="3320621"/>
                </a:cubicBezTo>
                <a:cubicBezTo>
                  <a:pt x="1033308" y="3318416"/>
                  <a:pt x="995624" y="3300776"/>
                  <a:pt x="957941" y="3287546"/>
                </a:cubicBezTo>
                <a:cubicBezTo>
                  <a:pt x="924225" y="3274316"/>
                  <a:pt x="890509" y="3263291"/>
                  <a:pt x="854809" y="3269906"/>
                </a:cubicBezTo>
                <a:cubicBezTo>
                  <a:pt x="840926" y="3272111"/>
                  <a:pt x="832993" y="3267701"/>
                  <a:pt x="827042" y="3256676"/>
                </a:cubicBezTo>
                <a:cubicBezTo>
                  <a:pt x="819109" y="3243447"/>
                  <a:pt x="809193" y="3228012"/>
                  <a:pt x="793326" y="3232422"/>
                </a:cubicBezTo>
                <a:cubicBezTo>
                  <a:pt x="759610" y="3241242"/>
                  <a:pt x="731843" y="3225807"/>
                  <a:pt x="708044" y="3199347"/>
                </a:cubicBezTo>
                <a:cubicBezTo>
                  <a:pt x="672344" y="3161863"/>
                  <a:pt x="628711" y="3148633"/>
                  <a:pt x="581112" y="3164068"/>
                </a:cubicBezTo>
                <a:cubicBezTo>
                  <a:pt x="563262" y="3168478"/>
                  <a:pt x="557312" y="3164068"/>
                  <a:pt x="557312" y="3144224"/>
                </a:cubicBezTo>
                <a:cubicBezTo>
                  <a:pt x="557312" y="3137609"/>
                  <a:pt x="557312" y="3130994"/>
                  <a:pt x="555329" y="3126584"/>
                </a:cubicBezTo>
                <a:cubicBezTo>
                  <a:pt x="529545" y="3080280"/>
                  <a:pt x="503762" y="3036180"/>
                  <a:pt x="450213" y="3025156"/>
                </a:cubicBezTo>
                <a:cubicBezTo>
                  <a:pt x="438313" y="3022951"/>
                  <a:pt x="440296" y="3016336"/>
                  <a:pt x="444263" y="3007516"/>
                </a:cubicBezTo>
                <a:cubicBezTo>
                  <a:pt x="446246" y="3003106"/>
                  <a:pt x="450213" y="2998696"/>
                  <a:pt x="454179" y="2994286"/>
                </a:cubicBezTo>
                <a:cubicBezTo>
                  <a:pt x="462112" y="2985466"/>
                  <a:pt x="470046" y="2978851"/>
                  <a:pt x="462113" y="2965621"/>
                </a:cubicBezTo>
                <a:cubicBezTo>
                  <a:pt x="456163" y="2952392"/>
                  <a:pt x="446246" y="2961211"/>
                  <a:pt x="436329" y="2963416"/>
                </a:cubicBezTo>
                <a:cubicBezTo>
                  <a:pt x="416496" y="2970031"/>
                  <a:pt x="394680" y="2976646"/>
                  <a:pt x="378813" y="2963416"/>
                </a:cubicBezTo>
                <a:cubicBezTo>
                  <a:pt x="358980" y="2947982"/>
                  <a:pt x="349064" y="2954597"/>
                  <a:pt x="335180" y="2972236"/>
                </a:cubicBezTo>
                <a:cubicBezTo>
                  <a:pt x="331214" y="2976646"/>
                  <a:pt x="327247" y="2981056"/>
                  <a:pt x="321297" y="2983261"/>
                </a:cubicBezTo>
                <a:cubicBezTo>
                  <a:pt x="315347" y="2989876"/>
                  <a:pt x="309397" y="2992081"/>
                  <a:pt x="301464" y="2983261"/>
                </a:cubicBezTo>
                <a:cubicBezTo>
                  <a:pt x="295514" y="2976646"/>
                  <a:pt x="295514" y="2967827"/>
                  <a:pt x="301464" y="2961211"/>
                </a:cubicBezTo>
                <a:cubicBezTo>
                  <a:pt x="307414" y="2952392"/>
                  <a:pt x="309397" y="2943572"/>
                  <a:pt x="317331" y="2936957"/>
                </a:cubicBezTo>
                <a:cubicBezTo>
                  <a:pt x="321297" y="2934752"/>
                  <a:pt x="325264" y="2932547"/>
                  <a:pt x="323280" y="2925932"/>
                </a:cubicBezTo>
                <a:cubicBezTo>
                  <a:pt x="321297" y="2921522"/>
                  <a:pt x="315347" y="2923727"/>
                  <a:pt x="311380" y="2923727"/>
                </a:cubicBezTo>
                <a:cubicBezTo>
                  <a:pt x="305431" y="2923727"/>
                  <a:pt x="301464" y="2923727"/>
                  <a:pt x="297498" y="2928137"/>
                </a:cubicBezTo>
                <a:cubicBezTo>
                  <a:pt x="293531" y="2932547"/>
                  <a:pt x="289564" y="2932547"/>
                  <a:pt x="285597" y="2928137"/>
                </a:cubicBezTo>
                <a:cubicBezTo>
                  <a:pt x="263781" y="2903883"/>
                  <a:pt x="237998" y="2892858"/>
                  <a:pt x="208248" y="2895063"/>
                </a:cubicBezTo>
                <a:cubicBezTo>
                  <a:pt x="194365" y="2897268"/>
                  <a:pt x="180482" y="2897268"/>
                  <a:pt x="166599" y="2895063"/>
                </a:cubicBezTo>
                <a:cubicBezTo>
                  <a:pt x="158665" y="2895063"/>
                  <a:pt x="146765" y="2895063"/>
                  <a:pt x="142799" y="2884038"/>
                </a:cubicBezTo>
                <a:cubicBezTo>
                  <a:pt x="140815" y="2875218"/>
                  <a:pt x="150732" y="2868603"/>
                  <a:pt x="156682" y="2861988"/>
                </a:cubicBezTo>
                <a:cubicBezTo>
                  <a:pt x="160649" y="2857578"/>
                  <a:pt x="164615" y="2855373"/>
                  <a:pt x="168582" y="2850964"/>
                </a:cubicBezTo>
                <a:cubicBezTo>
                  <a:pt x="172548" y="2846553"/>
                  <a:pt x="182465" y="2842143"/>
                  <a:pt x="178498" y="2833324"/>
                </a:cubicBezTo>
                <a:cubicBezTo>
                  <a:pt x="176515" y="2824504"/>
                  <a:pt x="166599" y="2824504"/>
                  <a:pt x="158665" y="2826709"/>
                </a:cubicBezTo>
                <a:cubicBezTo>
                  <a:pt x="140815" y="2826709"/>
                  <a:pt x="126932" y="2822299"/>
                  <a:pt x="109082" y="2813479"/>
                </a:cubicBezTo>
                <a:cubicBezTo>
                  <a:pt x="69416" y="2791430"/>
                  <a:pt x="47599" y="2802454"/>
                  <a:pt x="31733" y="2846554"/>
                </a:cubicBezTo>
                <a:cubicBezTo>
                  <a:pt x="25783" y="2864193"/>
                  <a:pt x="15867" y="2873013"/>
                  <a:pt x="0" y="2870808"/>
                </a:cubicBezTo>
                <a:cubicBezTo>
                  <a:pt x="0" y="2828914"/>
                  <a:pt x="0" y="2789225"/>
                  <a:pt x="0" y="2747330"/>
                </a:cubicBezTo>
                <a:cubicBezTo>
                  <a:pt x="27766" y="2745125"/>
                  <a:pt x="33716" y="2734100"/>
                  <a:pt x="25783" y="2714256"/>
                </a:cubicBezTo>
                <a:cubicBezTo>
                  <a:pt x="23800" y="2707641"/>
                  <a:pt x="15867" y="2703231"/>
                  <a:pt x="19833" y="2696616"/>
                </a:cubicBezTo>
                <a:cubicBezTo>
                  <a:pt x="25783" y="2690001"/>
                  <a:pt x="33717" y="2692206"/>
                  <a:pt x="39666" y="2694411"/>
                </a:cubicBezTo>
                <a:cubicBezTo>
                  <a:pt x="45616" y="2694411"/>
                  <a:pt x="49583" y="2696616"/>
                  <a:pt x="53550" y="2698821"/>
                </a:cubicBezTo>
                <a:cubicBezTo>
                  <a:pt x="65449" y="2703231"/>
                  <a:pt x="71399" y="2701026"/>
                  <a:pt x="73383" y="2685591"/>
                </a:cubicBezTo>
                <a:cubicBezTo>
                  <a:pt x="75366" y="2676771"/>
                  <a:pt x="81316" y="2663542"/>
                  <a:pt x="91233" y="2670156"/>
                </a:cubicBezTo>
                <a:cubicBezTo>
                  <a:pt x="105116" y="2676771"/>
                  <a:pt x="118999" y="2676771"/>
                  <a:pt x="132882" y="2678976"/>
                </a:cubicBezTo>
                <a:cubicBezTo>
                  <a:pt x="144782" y="2681181"/>
                  <a:pt x="158665" y="2685591"/>
                  <a:pt x="172548" y="2681181"/>
                </a:cubicBezTo>
                <a:cubicBezTo>
                  <a:pt x="184448" y="2676771"/>
                  <a:pt x="198332" y="2672362"/>
                  <a:pt x="188415" y="2650312"/>
                </a:cubicBezTo>
                <a:cubicBezTo>
                  <a:pt x="184448" y="2643697"/>
                  <a:pt x="188415" y="2639287"/>
                  <a:pt x="196348" y="2637082"/>
                </a:cubicBezTo>
                <a:cubicBezTo>
                  <a:pt x="226098" y="2637082"/>
                  <a:pt x="236015" y="2645902"/>
                  <a:pt x="237998" y="2678976"/>
                </a:cubicBezTo>
                <a:cubicBezTo>
                  <a:pt x="237998" y="2690000"/>
                  <a:pt x="239981" y="2698821"/>
                  <a:pt x="247914" y="2703231"/>
                </a:cubicBezTo>
                <a:cubicBezTo>
                  <a:pt x="261798" y="2709846"/>
                  <a:pt x="275681" y="2714256"/>
                  <a:pt x="291547" y="2709846"/>
                </a:cubicBezTo>
                <a:cubicBezTo>
                  <a:pt x="295514" y="2709846"/>
                  <a:pt x="297498" y="2701026"/>
                  <a:pt x="295514" y="2696616"/>
                </a:cubicBezTo>
                <a:cubicBezTo>
                  <a:pt x="295514" y="2690001"/>
                  <a:pt x="295514" y="2681181"/>
                  <a:pt x="299481" y="2676771"/>
                </a:cubicBezTo>
                <a:cubicBezTo>
                  <a:pt x="305431" y="2670156"/>
                  <a:pt x="313364" y="2654722"/>
                  <a:pt x="319314" y="2667951"/>
                </a:cubicBezTo>
                <a:cubicBezTo>
                  <a:pt x="335181" y="2692206"/>
                  <a:pt x="355014" y="2692206"/>
                  <a:pt x="376830" y="2692206"/>
                </a:cubicBezTo>
                <a:cubicBezTo>
                  <a:pt x="388730" y="2694411"/>
                  <a:pt x="400630" y="2696616"/>
                  <a:pt x="410546" y="2707641"/>
                </a:cubicBezTo>
                <a:cubicBezTo>
                  <a:pt x="448229" y="2747330"/>
                  <a:pt x="477979" y="2745125"/>
                  <a:pt x="505746" y="2696616"/>
                </a:cubicBezTo>
                <a:cubicBezTo>
                  <a:pt x="513679" y="2683386"/>
                  <a:pt x="523595" y="2678976"/>
                  <a:pt x="533512" y="2692206"/>
                </a:cubicBezTo>
                <a:cubicBezTo>
                  <a:pt x="557312" y="2718666"/>
                  <a:pt x="587061" y="2727486"/>
                  <a:pt x="618794" y="2729690"/>
                </a:cubicBezTo>
                <a:cubicBezTo>
                  <a:pt x="634661" y="2731896"/>
                  <a:pt x="650527" y="2729690"/>
                  <a:pt x="668377" y="2731895"/>
                </a:cubicBezTo>
                <a:cubicBezTo>
                  <a:pt x="698127" y="2736305"/>
                  <a:pt x="723910" y="2736305"/>
                  <a:pt x="735810" y="2696616"/>
                </a:cubicBezTo>
                <a:cubicBezTo>
                  <a:pt x="735810" y="2712051"/>
                  <a:pt x="733827" y="2723076"/>
                  <a:pt x="739777" y="2736305"/>
                </a:cubicBezTo>
                <a:cubicBezTo>
                  <a:pt x="745727" y="2753945"/>
                  <a:pt x="759610" y="2760560"/>
                  <a:pt x="773493" y="2760560"/>
                </a:cubicBezTo>
                <a:cubicBezTo>
                  <a:pt x="789360" y="2758355"/>
                  <a:pt x="779443" y="2742920"/>
                  <a:pt x="781426" y="2734101"/>
                </a:cubicBezTo>
                <a:cubicBezTo>
                  <a:pt x="783410" y="2720871"/>
                  <a:pt x="791343" y="2712051"/>
                  <a:pt x="803243" y="2718666"/>
                </a:cubicBezTo>
                <a:cubicBezTo>
                  <a:pt x="819110" y="2727486"/>
                  <a:pt x="832993" y="2727485"/>
                  <a:pt x="850842" y="2725281"/>
                </a:cubicBezTo>
                <a:cubicBezTo>
                  <a:pt x="872659" y="2718666"/>
                  <a:pt x="894475" y="2718665"/>
                  <a:pt x="914308" y="2736305"/>
                </a:cubicBezTo>
                <a:cubicBezTo>
                  <a:pt x="926208" y="2747330"/>
                  <a:pt x="938108" y="2745125"/>
                  <a:pt x="948025" y="2734100"/>
                </a:cubicBezTo>
                <a:cubicBezTo>
                  <a:pt x="953975" y="2727485"/>
                  <a:pt x="959925" y="2720871"/>
                  <a:pt x="963892" y="2716461"/>
                </a:cubicBezTo>
                <a:cubicBezTo>
                  <a:pt x="973808" y="2707641"/>
                  <a:pt x="979758" y="2692206"/>
                  <a:pt x="991658" y="2696616"/>
                </a:cubicBezTo>
                <a:cubicBezTo>
                  <a:pt x="1003558" y="2701026"/>
                  <a:pt x="1001575" y="2716461"/>
                  <a:pt x="1001574" y="2727485"/>
                </a:cubicBezTo>
                <a:cubicBezTo>
                  <a:pt x="1001574" y="2738510"/>
                  <a:pt x="1009508" y="2734100"/>
                  <a:pt x="1015458" y="2736305"/>
                </a:cubicBezTo>
                <a:cubicBezTo>
                  <a:pt x="1021407" y="2736305"/>
                  <a:pt x="1027358" y="2736305"/>
                  <a:pt x="1025374" y="2727485"/>
                </a:cubicBezTo>
                <a:cubicBezTo>
                  <a:pt x="1021408" y="2703231"/>
                  <a:pt x="1033307" y="2696616"/>
                  <a:pt x="1051157" y="2694411"/>
                </a:cubicBezTo>
                <a:cubicBezTo>
                  <a:pt x="1069007" y="2692206"/>
                  <a:pt x="1070990" y="2683386"/>
                  <a:pt x="1059090" y="2667951"/>
                </a:cubicBezTo>
                <a:cubicBezTo>
                  <a:pt x="1057107" y="2663542"/>
                  <a:pt x="1051158" y="2661337"/>
                  <a:pt x="1045207" y="2659131"/>
                </a:cubicBezTo>
                <a:cubicBezTo>
                  <a:pt x="993641" y="2632672"/>
                  <a:pt x="938108" y="2619442"/>
                  <a:pt x="880592" y="2612828"/>
                </a:cubicBezTo>
                <a:cubicBezTo>
                  <a:pt x="834976" y="2606213"/>
                  <a:pt x="793326" y="2595188"/>
                  <a:pt x="755643" y="2562113"/>
                </a:cubicBezTo>
                <a:cubicBezTo>
                  <a:pt x="733827" y="2542269"/>
                  <a:pt x="717960" y="2515809"/>
                  <a:pt x="704077" y="2487145"/>
                </a:cubicBezTo>
                <a:cubicBezTo>
                  <a:pt x="690194" y="2513604"/>
                  <a:pt x="680277" y="2515809"/>
                  <a:pt x="660444" y="2493759"/>
                </a:cubicBezTo>
                <a:cubicBezTo>
                  <a:pt x="654494" y="2487145"/>
                  <a:pt x="650528" y="2476120"/>
                  <a:pt x="652511" y="2465095"/>
                </a:cubicBezTo>
                <a:cubicBezTo>
                  <a:pt x="654494" y="2445250"/>
                  <a:pt x="640611" y="2438635"/>
                  <a:pt x="626728" y="2436430"/>
                </a:cubicBezTo>
                <a:cubicBezTo>
                  <a:pt x="612845" y="2432021"/>
                  <a:pt x="606895" y="2443045"/>
                  <a:pt x="600945" y="2454070"/>
                </a:cubicBezTo>
                <a:cubicBezTo>
                  <a:pt x="596978" y="2465095"/>
                  <a:pt x="596978" y="2478325"/>
                  <a:pt x="585078" y="2491555"/>
                </a:cubicBezTo>
                <a:cubicBezTo>
                  <a:pt x="591028" y="2465095"/>
                  <a:pt x="579128" y="2458480"/>
                  <a:pt x="563262" y="2454070"/>
                </a:cubicBezTo>
                <a:cubicBezTo>
                  <a:pt x="549379" y="2451865"/>
                  <a:pt x="533512" y="2440840"/>
                  <a:pt x="535495" y="2427611"/>
                </a:cubicBezTo>
                <a:cubicBezTo>
                  <a:pt x="539462" y="2403356"/>
                  <a:pt x="541445" y="2379101"/>
                  <a:pt x="555328" y="2359257"/>
                </a:cubicBezTo>
                <a:cubicBezTo>
                  <a:pt x="563262" y="2348232"/>
                  <a:pt x="571195" y="2346027"/>
                  <a:pt x="585078" y="2348232"/>
                </a:cubicBezTo>
                <a:cubicBezTo>
                  <a:pt x="594995" y="2352642"/>
                  <a:pt x="598961" y="2357052"/>
                  <a:pt x="596978" y="2370282"/>
                </a:cubicBezTo>
                <a:cubicBezTo>
                  <a:pt x="596978" y="2379101"/>
                  <a:pt x="602928" y="2383511"/>
                  <a:pt x="608878" y="2383511"/>
                </a:cubicBezTo>
                <a:cubicBezTo>
                  <a:pt x="632677" y="2381306"/>
                  <a:pt x="646561" y="2394536"/>
                  <a:pt x="660444" y="2409971"/>
                </a:cubicBezTo>
                <a:cubicBezTo>
                  <a:pt x="674327" y="2423201"/>
                  <a:pt x="690194" y="2427611"/>
                  <a:pt x="704077" y="2412176"/>
                </a:cubicBezTo>
                <a:cubicBezTo>
                  <a:pt x="713993" y="2401151"/>
                  <a:pt x="717960" y="2405561"/>
                  <a:pt x="715977" y="2418791"/>
                </a:cubicBezTo>
                <a:cubicBezTo>
                  <a:pt x="715977" y="2427611"/>
                  <a:pt x="719944" y="2429816"/>
                  <a:pt x="727877" y="2434225"/>
                </a:cubicBezTo>
                <a:cubicBezTo>
                  <a:pt x="761593" y="2447455"/>
                  <a:pt x="797293" y="2447455"/>
                  <a:pt x="831009" y="2434226"/>
                </a:cubicBezTo>
                <a:cubicBezTo>
                  <a:pt x="848859" y="2425406"/>
                  <a:pt x="866709" y="2425406"/>
                  <a:pt x="884559" y="2429815"/>
                </a:cubicBezTo>
                <a:cubicBezTo>
                  <a:pt x="900425" y="2434226"/>
                  <a:pt x="914308" y="2445250"/>
                  <a:pt x="926208" y="2456275"/>
                </a:cubicBezTo>
                <a:cubicBezTo>
                  <a:pt x="932158" y="2462890"/>
                  <a:pt x="936125" y="2471710"/>
                  <a:pt x="946041" y="2465095"/>
                </a:cubicBezTo>
                <a:cubicBezTo>
                  <a:pt x="955958" y="2458480"/>
                  <a:pt x="955958" y="2449660"/>
                  <a:pt x="953975" y="2438635"/>
                </a:cubicBezTo>
                <a:cubicBezTo>
                  <a:pt x="951991" y="2429815"/>
                  <a:pt x="948025" y="2423201"/>
                  <a:pt x="950008" y="2414381"/>
                </a:cubicBezTo>
                <a:cubicBezTo>
                  <a:pt x="950008" y="2390126"/>
                  <a:pt x="940092" y="2379101"/>
                  <a:pt x="920258" y="2374691"/>
                </a:cubicBezTo>
                <a:cubicBezTo>
                  <a:pt x="884559" y="2365872"/>
                  <a:pt x="852826" y="2354847"/>
                  <a:pt x="819109" y="2341617"/>
                </a:cubicBezTo>
                <a:cubicBezTo>
                  <a:pt x="799276" y="2330592"/>
                  <a:pt x="797293" y="2319567"/>
                  <a:pt x="811176" y="2301928"/>
                </a:cubicBezTo>
                <a:cubicBezTo>
                  <a:pt x="813159" y="2301928"/>
                  <a:pt x="813159" y="2299723"/>
                  <a:pt x="813159" y="2297518"/>
                </a:cubicBezTo>
                <a:cubicBezTo>
                  <a:pt x="817126" y="2275468"/>
                  <a:pt x="831009" y="2262238"/>
                  <a:pt x="844892" y="2251214"/>
                </a:cubicBezTo>
                <a:cubicBezTo>
                  <a:pt x="854809" y="2242393"/>
                  <a:pt x="858776" y="2246804"/>
                  <a:pt x="860759" y="2255623"/>
                </a:cubicBezTo>
                <a:cubicBezTo>
                  <a:pt x="864726" y="2275468"/>
                  <a:pt x="854809" y="2284288"/>
                  <a:pt x="838942" y="2286493"/>
                </a:cubicBezTo>
                <a:cubicBezTo>
                  <a:pt x="842909" y="2297518"/>
                  <a:pt x="848859" y="2306338"/>
                  <a:pt x="858776" y="2306338"/>
                </a:cubicBezTo>
                <a:cubicBezTo>
                  <a:pt x="864726" y="2306338"/>
                  <a:pt x="866709" y="2297518"/>
                  <a:pt x="868692" y="2290903"/>
                </a:cubicBezTo>
                <a:cubicBezTo>
                  <a:pt x="876626" y="2257828"/>
                  <a:pt x="884559" y="2251213"/>
                  <a:pt x="914309" y="2253419"/>
                </a:cubicBezTo>
                <a:cubicBezTo>
                  <a:pt x="942075" y="2257828"/>
                  <a:pt x="971824" y="2257829"/>
                  <a:pt x="999591" y="2253419"/>
                </a:cubicBezTo>
                <a:cubicBezTo>
                  <a:pt x="1037274" y="2246804"/>
                  <a:pt x="1045208" y="2255623"/>
                  <a:pt x="1039258" y="2297518"/>
                </a:cubicBezTo>
                <a:cubicBezTo>
                  <a:pt x="1039257" y="2299723"/>
                  <a:pt x="1039257" y="2301928"/>
                  <a:pt x="1039257" y="2304133"/>
                </a:cubicBezTo>
                <a:cubicBezTo>
                  <a:pt x="1037274" y="2310747"/>
                  <a:pt x="1031324" y="2319567"/>
                  <a:pt x="1041241" y="2323977"/>
                </a:cubicBezTo>
                <a:cubicBezTo>
                  <a:pt x="1051157" y="2326182"/>
                  <a:pt x="1061074" y="2330592"/>
                  <a:pt x="1067024" y="2317361"/>
                </a:cubicBezTo>
                <a:cubicBezTo>
                  <a:pt x="1070991" y="2308543"/>
                  <a:pt x="1074957" y="2301928"/>
                  <a:pt x="1076941" y="2293108"/>
                </a:cubicBezTo>
                <a:cubicBezTo>
                  <a:pt x="1084874" y="2279878"/>
                  <a:pt x="1092807" y="2277672"/>
                  <a:pt x="1104707" y="2286493"/>
                </a:cubicBezTo>
                <a:cubicBezTo>
                  <a:pt x="1116607" y="2293108"/>
                  <a:pt x="1114623" y="2304133"/>
                  <a:pt x="1106690" y="2312952"/>
                </a:cubicBezTo>
                <a:cubicBezTo>
                  <a:pt x="1104707" y="2317363"/>
                  <a:pt x="1102724" y="2319568"/>
                  <a:pt x="1100740" y="2323976"/>
                </a:cubicBezTo>
                <a:cubicBezTo>
                  <a:pt x="1096774" y="2328387"/>
                  <a:pt x="1096774" y="2335002"/>
                  <a:pt x="1100740" y="2339412"/>
                </a:cubicBezTo>
                <a:cubicBezTo>
                  <a:pt x="1106690" y="2343822"/>
                  <a:pt x="1108673" y="2337207"/>
                  <a:pt x="1112640" y="2335002"/>
                </a:cubicBezTo>
                <a:cubicBezTo>
                  <a:pt x="1120573" y="2328387"/>
                  <a:pt x="1126523" y="2319567"/>
                  <a:pt x="1130490" y="2308543"/>
                </a:cubicBezTo>
                <a:cubicBezTo>
                  <a:pt x="1144373" y="2279878"/>
                  <a:pt x="1156273" y="2275467"/>
                  <a:pt x="1182056" y="2290903"/>
                </a:cubicBezTo>
                <a:cubicBezTo>
                  <a:pt x="1193956" y="2297518"/>
                  <a:pt x="1205856" y="2306338"/>
                  <a:pt x="1217756" y="2312953"/>
                </a:cubicBezTo>
                <a:cubicBezTo>
                  <a:pt x="1225689" y="2317362"/>
                  <a:pt x="1235606" y="2319567"/>
                  <a:pt x="1243539" y="2308542"/>
                </a:cubicBezTo>
                <a:cubicBezTo>
                  <a:pt x="1253455" y="2295312"/>
                  <a:pt x="1259405" y="2279878"/>
                  <a:pt x="1279238" y="2282083"/>
                </a:cubicBezTo>
                <a:cubicBezTo>
                  <a:pt x="1291139" y="2284288"/>
                  <a:pt x="1299072" y="2279878"/>
                  <a:pt x="1308988" y="2288697"/>
                </a:cubicBezTo>
                <a:cubicBezTo>
                  <a:pt x="1358571" y="2335002"/>
                  <a:pt x="1414104" y="2346027"/>
                  <a:pt x="1475587" y="2332797"/>
                </a:cubicBezTo>
                <a:cubicBezTo>
                  <a:pt x="1485504" y="2330591"/>
                  <a:pt x="1493437" y="2332797"/>
                  <a:pt x="1501370" y="2339412"/>
                </a:cubicBezTo>
                <a:cubicBezTo>
                  <a:pt x="1519220" y="2359257"/>
                  <a:pt x="1541036" y="2361462"/>
                  <a:pt x="1564836" y="2357051"/>
                </a:cubicBezTo>
                <a:cubicBezTo>
                  <a:pt x="1598552" y="2348232"/>
                  <a:pt x="1628302" y="2337207"/>
                  <a:pt x="1658052" y="2319567"/>
                </a:cubicBezTo>
                <a:cubicBezTo>
                  <a:pt x="1671935" y="2310747"/>
                  <a:pt x="1685818" y="2301928"/>
                  <a:pt x="1701685" y="2304133"/>
                </a:cubicBezTo>
                <a:cubicBezTo>
                  <a:pt x="1753251" y="2317363"/>
                  <a:pt x="1808784" y="2317363"/>
                  <a:pt x="1856384" y="2346027"/>
                </a:cubicBezTo>
                <a:cubicBezTo>
                  <a:pt x="1866300" y="2352642"/>
                  <a:pt x="1874233" y="2350436"/>
                  <a:pt x="1884150" y="2341617"/>
                </a:cubicBezTo>
                <a:cubicBezTo>
                  <a:pt x="1888117" y="2337206"/>
                  <a:pt x="1892083" y="2332797"/>
                  <a:pt x="1896050" y="2330592"/>
                </a:cubicBezTo>
                <a:cubicBezTo>
                  <a:pt x="1905966" y="2328387"/>
                  <a:pt x="1903983" y="2323977"/>
                  <a:pt x="1902000" y="2317363"/>
                </a:cubicBezTo>
                <a:cubicBezTo>
                  <a:pt x="1898033" y="2304133"/>
                  <a:pt x="1890100" y="2297518"/>
                  <a:pt x="1878200" y="2297518"/>
                </a:cubicBezTo>
                <a:cubicBezTo>
                  <a:pt x="1864317" y="2297518"/>
                  <a:pt x="1858367" y="2284288"/>
                  <a:pt x="1860350" y="2271058"/>
                </a:cubicBezTo>
                <a:cubicBezTo>
                  <a:pt x="1862334" y="2260034"/>
                  <a:pt x="1874233" y="2264443"/>
                  <a:pt x="1882167" y="2266649"/>
                </a:cubicBezTo>
                <a:cubicBezTo>
                  <a:pt x="1903983" y="2271059"/>
                  <a:pt x="1909933" y="2290903"/>
                  <a:pt x="1915883" y="2308543"/>
                </a:cubicBezTo>
                <a:cubicBezTo>
                  <a:pt x="1943649" y="2370281"/>
                  <a:pt x="1991249" y="2390125"/>
                  <a:pt x="2046782" y="2359256"/>
                </a:cubicBezTo>
                <a:cubicBezTo>
                  <a:pt x="2060665" y="2352642"/>
                  <a:pt x="2074548" y="2348232"/>
                  <a:pt x="2088431" y="2350436"/>
                </a:cubicBezTo>
                <a:cubicBezTo>
                  <a:pt x="2098348" y="2350436"/>
                  <a:pt x="2102315" y="2352642"/>
                  <a:pt x="2102315" y="2363666"/>
                </a:cubicBezTo>
                <a:cubicBezTo>
                  <a:pt x="2104298" y="2383511"/>
                  <a:pt x="2110248" y="2390126"/>
                  <a:pt x="2128098" y="2383512"/>
                </a:cubicBezTo>
                <a:cubicBezTo>
                  <a:pt x="2161814" y="2372486"/>
                  <a:pt x="2193547" y="2372486"/>
                  <a:pt x="2227263" y="2372486"/>
                </a:cubicBezTo>
                <a:lnTo>
                  <a:pt x="2262228" y="2367847"/>
                </a:lnTo>
                <a:lnTo>
                  <a:pt x="2243952" y="2361879"/>
                </a:lnTo>
                <a:cubicBezTo>
                  <a:pt x="2210236" y="2349962"/>
                  <a:pt x="2176519" y="2340031"/>
                  <a:pt x="2140819" y="2345988"/>
                </a:cubicBezTo>
                <a:cubicBezTo>
                  <a:pt x="2126936" y="2347975"/>
                  <a:pt x="2119003" y="2344003"/>
                  <a:pt x="2113053" y="2334072"/>
                </a:cubicBezTo>
                <a:cubicBezTo>
                  <a:pt x="2105119" y="2322154"/>
                  <a:pt x="2095203" y="2308252"/>
                  <a:pt x="2079337" y="2312224"/>
                </a:cubicBezTo>
                <a:cubicBezTo>
                  <a:pt x="2045619" y="2320168"/>
                  <a:pt x="2017854" y="2306266"/>
                  <a:pt x="1994054" y="2282431"/>
                </a:cubicBezTo>
                <a:cubicBezTo>
                  <a:pt x="1958354" y="2248665"/>
                  <a:pt x="1914722" y="2236749"/>
                  <a:pt x="1867122" y="2250652"/>
                </a:cubicBezTo>
                <a:cubicBezTo>
                  <a:pt x="1849272" y="2254624"/>
                  <a:pt x="1843322" y="2250652"/>
                  <a:pt x="1843322" y="2232776"/>
                </a:cubicBezTo>
                <a:cubicBezTo>
                  <a:pt x="1843322" y="2226818"/>
                  <a:pt x="1843322" y="2220859"/>
                  <a:pt x="1841339" y="2216887"/>
                </a:cubicBezTo>
                <a:cubicBezTo>
                  <a:pt x="1815556" y="2175177"/>
                  <a:pt x="1789773" y="2135452"/>
                  <a:pt x="1736223" y="2125522"/>
                </a:cubicBezTo>
                <a:cubicBezTo>
                  <a:pt x="1724323" y="2123536"/>
                  <a:pt x="1726307" y="2117577"/>
                  <a:pt x="1730273" y="2109631"/>
                </a:cubicBezTo>
                <a:cubicBezTo>
                  <a:pt x="1732257" y="2105660"/>
                  <a:pt x="1736223" y="2101688"/>
                  <a:pt x="1740190" y="2097715"/>
                </a:cubicBezTo>
                <a:cubicBezTo>
                  <a:pt x="1748123" y="2089770"/>
                  <a:pt x="1756056" y="2083812"/>
                  <a:pt x="1748123" y="2071895"/>
                </a:cubicBezTo>
                <a:cubicBezTo>
                  <a:pt x="1742173" y="2059978"/>
                  <a:pt x="1732256" y="2067922"/>
                  <a:pt x="1722340" y="2069909"/>
                </a:cubicBezTo>
                <a:cubicBezTo>
                  <a:pt x="1702507" y="2075866"/>
                  <a:pt x="1680691" y="2081826"/>
                  <a:pt x="1664824" y="2069908"/>
                </a:cubicBezTo>
                <a:cubicBezTo>
                  <a:pt x="1644991" y="2056005"/>
                  <a:pt x="1635074" y="2061964"/>
                  <a:pt x="1621191" y="2077853"/>
                </a:cubicBezTo>
                <a:cubicBezTo>
                  <a:pt x="1617224" y="2081826"/>
                  <a:pt x="1613258" y="2085798"/>
                  <a:pt x="1607308" y="2087784"/>
                </a:cubicBezTo>
                <a:cubicBezTo>
                  <a:pt x="1601357" y="2093742"/>
                  <a:pt x="1595408" y="2095729"/>
                  <a:pt x="1587474" y="2087784"/>
                </a:cubicBezTo>
                <a:cubicBezTo>
                  <a:pt x="1581525" y="2081826"/>
                  <a:pt x="1581524" y="2073881"/>
                  <a:pt x="1587475" y="2067923"/>
                </a:cubicBezTo>
                <a:cubicBezTo>
                  <a:pt x="1593424" y="2059978"/>
                  <a:pt x="1595408" y="2052033"/>
                  <a:pt x="1603341" y="2046074"/>
                </a:cubicBezTo>
                <a:cubicBezTo>
                  <a:pt x="1607308" y="2044088"/>
                  <a:pt x="1611274" y="2042102"/>
                  <a:pt x="1609291" y="2036143"/>
                </a:cubicBezTo>
                <a:cubicBezTo>
                  <a:pt x="1607308" y="2032171"/>
                  <a:pt x="1601358" y="2034157"/>
                  <a:pt x="1597391" y="2034157"/>
                </a:cubicBezTo>
                <a:cubicBezTo>
                  <a:pt x="1591441" y="2034157"/>
                  <a:pt x="1587474" y="2034157"/>
                  <a:pt x="1583508" y="2038130"/>
                </a:cubicBezTo>
                <a:cubicBezTo>
                  <a:pt x="1579541" y="2042102"/>
                  <a:pt x="1575575" y="2042102"/>
                  <a:pt x="1571608" y="2038129"/>
                </a:cubicBezTo>
                <a:lnTo>
                  <a:pt x="1557407" y="2028648"/>
                </a:lnTo>
                <a:lnTo>
                  <a:pt x="1538062" y="2033198"/>
                </a:lnTo>
                <a:cubicBezTo>
                  <a:pt x="1525170" y="2032371"/>
                  <a:pt x="1512279" y="2027410"/>
                  <a:pt x="1499387" y="2017488"/>
                </a:cubicBezTo>
                <a:cubicBezTo>
                  <a:pt x="1493437" y="2010873"/>
                  <a:pt x="1487487" y="2008668"/>
                  <a:pt x="1479554" y="2013078"/>
                </a:cubicBezTo>
                <a:cubicBezTo>
                  <a:pt x="1445837" y="2026307"/>
                  <a:pt x="1388321" y="2004257"/>
                  <a:pt x="1370471" y="1971183"/>
                </a:cubicBezTo>
                <a:cubicBezTo>
                  <a:pt x="1354605" y="1988823"/>
                  <a:pt x="1334771" y="1991028"/>
                  <a:pt x="1316921" y="1984413"/>
                </a:cubicBezTo>
                <a:lnTo>
                  <a:pt x="1306165" y="1981442"/>
                </a:lnTo>
                <a:lnTo>
                  <a:pt x="1305596" y="1982268"/>
                </a:lnTo>
                <a:cubicBezTo>
                  <a:pt x="1300390" y="1985992"/>
                  <a:pt x="1293944" y="1987482"/>
                  <a:pt x="1286011" y="1986488"/>
                </a:cubicBezTo>
                <a:lnTo>
                  <a:pt x="1286011" y="1975875"/>
                </a:lnTo>
                <a:lnTo>
                  <a:pt x="1277007" y="1973388"/>
                </a:lnTo>
                <a:cubicBezTo>
                  <a:pt x="1263372" y="1971183"/>
                  <a:pt x="1249489" y="1970080"/>
                  <a:pt x="1235605" y="1968978"/>
                </a:cubicBezTo>
                <a:cubicBezTo>
                  <a:pt x="1197923" y="1964569"/>
                  <a:pt x="1176106" y="1951339"/>
                  <a:pt x="1166189" y="1905035"/>
                </a:cubicBezTo>
                <a:cubicBezTo>
                  <a:pt x="1166189" y="1900625"/>
                  <a:pt x="1164206" y="1898420"/>
                  <a:pt x="1164206" y="1894009"/>
                </a:cubicBezTo>
                <a:cubicBezTo>
                  <a:pt x="1160240" y="1878574"/>
                  <a:pt x="1152306" y="1876370"/>
                  <a:pt x="1142390" y="1887395"/>
                </a:cubicBezTo>
                <a:cubicBezTo>
                  <a:pt x="1134457" y="1896215"/>
                  <a:pt x="1126523" y="1905035"/>
                  <a:pt x="1116607" y="1913854"/>
                </a:cubicBezTo>
                <a:cubicBezTo>
                  <a:pt x="1080907" y="1946929"/>
                  <a:pt x="1041241" y="1935904"/>
                  <a:pt x="1019425" y="1889600"/>
                </a:cubicBezTo>
                <a:cubicBezTo>
                  <a:pt x="1011491" y="1869755"/>
                  <a:pt x="999591" y="1852115"/>
                  <a:pt x="981741" y="1838886"/>
                </a:cubicBezTo>
                <a:cubicBezTo>
                  <a:pt x="965875" y="1825656"/>
                  <a:pt x="950008" y="1812426"/>
                  <a:pt x="940092" y="1792581"/>
                </a:cubicBezTo>
                <a:cubicBezTo>
                  <a:pt x="928191" y="1814631"/>
                  <a:pt x="940092" y="1841091"/>
                  <a:pt x="928192" y="1863140"/>
                </a:cubicBezTo>
                <a:cubicBezTo>
                  <a:pt x="910342" y="1834476"/>
                  <a:pt x="910342" y="1834476"/>
                  <a:pt x="882575" y="1849909"/>
                </a:cubicBezTo>
                <a:cubicBezTo>
                  <a:pt x="870676" y="1854320"/>
                  <a:pt x="862742" y="1856526"/>
                  <a:pt x="850842" y="1849910"/>
                </a:cubicBezTo>
                <a:cubicBezTo>
                  <a:pt x="819110" y="1834476"/>
                  <a:pt x="787376" y="1823451"/>
                  <a:pt x="755644" y="1812426"/>
                </a:cubicBezTo>
                <a:cubicBezTo>
                  <a:pt x="658461" y="1777147"/>
                  <a:pt x="559295" y="1755097"/>
                  <a:pt x="464096" y="1713203"/>
                </a:cubicBezTo>
                <a:cubicBezTo>
                  <a:pt x="456163" y="1710998"/>
                  <a:pt x="444262" y="1710998"/>
                  <a:pt x="444263" y="1699973"/>
                </a:cubicBezTo>
                <a:cubicBezTo>
                  <a:pt x="442280" y="1688948"/>
                  <a:pt x="452196" y="1684539"/>
                  <a:pt x="458146" y="1677923"/>
                </a:cubicBezTo>
                <a:cubicBezTo>
                  <a:pt x="464096" y="1673514"/>
                  <a:pt x="472029" y="1669104"/>
                  <a:pt x="468063" y="1660284"/>
                </a:cubicBezTo>
                <a:cubicBezTo>
                  <a:pt x="466079" y="1649259"/>
                  <a:pt x="458146" y="1644849"/>
                  <a:pt x="450213" y="1642644"/>
                </a:cubicBezTo>
                <a:cubicBezTo>
                  <a:pt x="444263" y="1642644"/>
                  <a:pt x="438313" y="1642643"/>
                  <a:pt x="432363" y="1642643"/>
                </a:cubicBezTo>
                <a:cubicBezTo>
                  <a:pt x="404596" y="1640439"/>
                  <a:pt x="388730" y="1622799"/>
                  <a:pt x="388730" y="1591930"/>
                </a:cubicBezTo>
                <a:cubicBezTo>
                  <a:pt x="388730" y="1580905"/>
                  <a:pt x="388730" y="1569880"/>
                  <a:pt x="392696" y="1558856"/>
                </a:cubicBezTo>
                <a:cubicBezTo>
                  <a:pt x="394680" y="1545626"/>
                  <a:pt x="386747" y="1539011"/>
                  <a:pt x="374846" y="1543421"/>
                </a:cubicBezTo>
                <a:cubicBezTo>
                  <a:pt x="353030" y="1550036"/>
                  <a:pt x="343114" y="1567675"/>
                  <a:pt x="345097" y="1598545"/>
                </a:cubicBezTo>
                <a:cubicBezTo>
                  <a:pt x="331214" y="1580905"/>
                  <a:pt x="321297" y="1565469"/>
                  <a:pt x="315347" y="1547830"/>
                </a:cubicBezTo>
                <a:cubicBezTo>
                  <a:pt x="309397" y="1530191"/>
                  <a:pt x="315347" y="1490502"/>
                  <a:pt x="329231" y="1477272"/>
                </a:cubicBezTo>
                <a:cubicBezTo>
                  <a:pt x="347080" y="1461837"/>
                  <a:pt x="364930" y="1472862"/>
                  <a:pt x="378813" y="1481682"/>
                </a:cubicBezTo>
                <a:cubicBezTo>
                  <a:pt x="398647" y="1494912"/>
                  <a:pt x="420463" y="1503732"/>
                  <a:pt x="444263" y="1503732"/>
                </a:cubicBezTo>
                <a:cubicBezTo>
                  <a:pt x="458146" y="1503731"/>
                  <a:pt x="474012" y="1503731"/>
                  <a:pt x="489879" y="1503732"/>
                </a:cubicBezTo>
                <a:cubicBezTo>
                  <a:pt x="555329" y="1503732"/>
                  <a:pt x="618795" y="1514756"/>
                  <a:pt x="670361" y="1567675"/>
                </a:cubicBezTo>
                <a:cubicBezTo>
                  <a:pt x="690194" y="1587520"/>
                  <a:pt x="702094" y="1580905"/>
                  <a:pt x="712011" y="1554445"/>
                </a:cubicBezTo>
                <a:cubicBezTo>
                  <a:pt x="713994" y="1550036"/>
                  <a:pt x="710027" y="1543421"/>
                  <a:pt x="715977" y="1541216"/>
                </a:cubicBezTo>
                <a:cubicBezTo>
                  <a:pt x="721927" y="1541216"/>
                  <a:pt x="725894" y="1545625"/>
                  <a:pt x="727877" y="1550035"/>
                </a:cubicBezTo>
                <a:cubicBezTo>
                  <a:pt x="729860" y="1554446"/>
                  <a:pt x="731844" y="1558856"/>
                  <a:pt x="733827" y="1561061"/>
                </a:cubicBezTo>
                <a:cubicBezTo>
                  <a:pt x="739777" y="1572085"/>
                  <a:pt x="747710" y="1580905"/>
                  <a:pt x="757627" y="1569880"/>
                </a:cubicBezTo>
                <a:cubicBezTo>
                  <a:pt x="769527" y="1558856"/>
                  <a:pt x="753660" y="1556651"/>
                  <a:pt x="749693" y="1550036"/>
                </a:cubicBezTo>
                <a:cubicBezTo>
                  <a:pt x="749694" y="1547831"/>
                  <a:pt x="747710" y="1547831"/>
                  <a:pt x="747710" y="1545625"/>
                </a:cubicBezTo>
                <a:cubicBezTo>
                  <a:pt x="743743" y="1541216"/>
                  <a:pt x="741760" y="1534601"/>
                  <a:pt x="745727" y="1530191"/>
                </a:cubicBezTo>
                <a:cubicBezTo>
                  <a:pt x="749693" y="1523576"/>
                  <a:pt x="753660" y="1523576"/>
                  <a:pt x="759610" y="1527986"/>
                </a:cubicBezTo>
                <a:cubicBezTo>
                  <a:pt x="783410" y="1541215"/>
                  <a:pt x="805226" y="1532396"/>
                  <a:pt x="821093" y="1508140"/>
                </a:cubicBezTo>
                <a:cubicBezTo>
                  <a:pt x="825059" y="1503732"/>
                  <a:pt x="832992" y="1499321"/>
                  <a:pt x="832992" y="1492706"/>
                </a:cubicBezTo>
                <a:cubicBezTo>
                  <a:pt x="832993" y="1468452"/>
                  <a:pt x="811176" y="1444198"/>
                  <a:pt x="791343" y="1448608"/>
                </a:cubicBezTo>
                <a:cubicBezTo>
                  <a:pt x="751677" y="1457426"/>
                  <a:pt x="713994" y="1450812"/>
                  <a:pt x="676311" y="1430968"/>
                </a:cubicBezTo>
                <a:cubicBezTo>
                  <a:pt x="662427" y="1426558"/>
                  <a:pt x="648544" y="1422148"/>
                  <a:pt x="636644" y="1433173"/>
                </a:cubicBezTo>
                <a:cubicBezTo>
                  <a:pt x="626728" y="1439788"/>
                  <a:pt x="622761" y="1437583"/>
                  <a:pt x="620777" y="1424353"/>
                </a:cubicBezTo>
                <a:cubicBezTo>
                  <a:pt x="618795" y="1406713"/>
                  <a:pt x="608878" y="1395688"/>
                  <a:pt x="593011" y="1391278"/>
                </a:cubicBezTo>
                <a:cubicBezTo>
                  <a:pt x="577145" y="1384664"/>
                  <a:pt x="559295" y="1378048"/>
                  <a:pt x="541445" y="1371433"/>
                </a:cubicBezTo>
                <a:cubicBezTo>
                  <a:pt x="525579" y="1367024"/>
                  <a:pt x="519629" y="1353794"/>
                  <a:pt x="521612" y="1336154"/>
                </a:cubicBezTo>
                <a:cubicBezTo>
                  <a:pt x="521612" y="1333949"/>
                  <a:pt x="521612" y="1329539"/>
                  <a:pt x="523595" y="1325129"/>
                </a:cubicBezTo>
                <a:cubicBezTo>
                  <a:pt x="523595" y="1314105"/>
                  <a:pt x="517645" y="1305285"/>
                  <a:pt x="507729" y="1305285"/>
                </a:cubicBezTo>
                <a:cubicBezTo>
                  <a:pt x="499795" y="1303080"/>
                  <a:pt x="499795" y="1314105"/>
                  <a:pt x="499796" y="1322924"/>
                </a:cubicBezTo>
                <a:cubicBezTo>
                  <a:pt x="497812" y="1331744"/>
                  <a:pt x="497812" y="1340564"/>
                  <a:pt x="485912" y="1342769"/>
                </a:cubicBezTo>
                <a:cubicBezTo>
                  <a:pt x="468062" y="1342769"/>
                  <a:pt x="452196" y="1320720"/>
                  <a:pt x="456163" y="1300875"/>
                </a:cubicBezTo>
                <a:cubicBezTo>
                  <a:pt x="456163" y="1294260"/>
                  <a:pt x="460129" y="1289849"/>
                  <a:pt x="456163" y="1283235"/>
                </a:cubicBezTo>
                <a:cubicBezTo>
                  <a:pt x="450212" y="1283235"/>
                  <a:pt x="450212" y="1289850"/>
                  <a:pt x="446246" y="1292055"/>
                </a:cubicBezTo>
                <a:cubicBezTo>
                  <a:pt x="436330" y="1305285"/>
                  <a:pt x="428396" y="1305285"/>
                  <a:pt x="420463" y="1289850"/>
                </a:cubicBezTo>
                <a:cubicBezTo>
                  <a:pt x="410546" y="1265596"/>
                  <a:pt x="394680" y="1247956"/>
                  <a:pt x="378813" y="1232521"/>
                </a:cubicBezTo>
                <a:cubicBezTo>
                  <a:pt x="360963" y="1212676"/>
                  <a:pt x="345097" y="1190627"/>
                  <a:pt x="343114" y="1159758"/>
                </a:cubicBezTo>
                <a:cubicBezTo>
                  <a:pt x="341131" y="1148732"/>
                  <a:pt x="337164" y="1135502"/>
                  <a:pt x="327247" y="1131093"/>
                </a:cubicBezTo>
                <a:cubicBezTo>
                  <a:pt x="287581" y="1109043"/>
                  <a:pt x="275681" y="1056124"/>
                  <a:pt x="237998" y="1029663"/>
                </a:cubicBezTo>
                <a:cubicBezTo>
                  <a:pt x="228081" y="1020845"/>
                  <a:pt x="230064" y="1009820"/>
                  <a:pt x="234031" y="998795"/>
                </a:cubicBezTo>
                <a:cubicBezTo>
                  <a:pt x="239981" y="987769"/>
                  <a:pt x="249898" y="994385"/>
                  <a:pt x="255848" y="1001000"/>
                </a:cubicBezTo>
                <a:cubicBezTo>
                  <a:pt x="267748" y="1012025"/>
                  <a:pt x="279648" y="1009820"/>
                  <a:pt x="291547" y="1001000"/>
                </a:cubicBezTo>
                <a:cubicBezTo>
                  <a:pt x="305431" y="989975"/>
                  <a:pt x="321297" y="985565"/>
                  <a:pt x="339147" y="985565"/>
                </a:cubicBezTo>
                <a:cubicBezTo>
                  <a:pt x="368897" y="987770"/>
                  <a:pt x="384763" y="1012025"/>
                  <a:pt x="376830" y="1042894"/>
                </a:cubicBezTo>
                <a:cubicBezTo>
                  <a:pt x="374847" y="1049509"/>
                  <a:pt x="372863" y="1058329"/>
                  <a:pt x="372863" y="1064943"/>
                </a:cubicBezTo>
                <a:cubicBezTo>
                  <a:pt x="372863" y="1067149"/>
                  <a:pt x="370880" y="1069354"/>
                  <a:pt x="370880" y="1069354"/>
                </a:cubicBezTo>
                <a:cubicBezTo>
                  <a:pt x="372863" y="1069354"/>
                  <a:pt x="372863" y="1069354"/>
                  <a:pt x="374846" y="1067149"/>
                </a:cubicBezTo>
                <a:cubicBezTo>
                  <a:pt x="382780" y="1067149"/>
                  <a:pt x="388730" y="1067149"/>
                  <a:pt x="396663" y="1069354"/>
                </a:cubicBezTo>
                <a:cubicBezTo>
                  <a:pt x="434346" y="1080378"/>
                  <a:pt x="446246" y="1073763"/>
                  <a:pt x="458146" y="1031870"/>
                </a:cubicBezTo>
                <a:cubicBezTo>
                  <a:pt x="462112" y="1012025"/>
                  <a:pt x="474013" y="1007615"/>
                  <a:pt x="491862" y="1012025"/>
                </a:cubicBezTo>
                <a:cubicBezTo>
                  <a:pt x="505746" y="1014230"/>
                  <a:pt x="513679" y="1023049"/>
                  <a:pt x="521612" y="1038484"/>
                </a:cubicBezTo>
                <a:cubicBezTo>
                  <a:pt x="543428" y="1082583"/>
                  <a:pt x="577145" y="1111248"/>
                  <a:pt x="622761" y="1122273"/>
                </a:cubicBezTo>
                <a:cubicBezTo>
                  <a:pt x="660444" y="1135502"/>
                  <a:pt x="660444" y="1135502"/>
                  <a:pt x="652511" y="1091403"/>
                </a:cubicBezTo>
                <a:cubicBezTo>
                  <a:pt x="648544" y="1067149"/>
                  <a:pt x="652511" y="1056124"/>
                  <a:pt x="670361" y="1047304"/>
                </a:cubicBezTo>
                <a:cubicBezTo>
                  <a:pt x="676311" y="1080379"/>
                  <a:pt x="682261" y="1086994"/>
                  <a:pt x="712011" y="1089198"/>
                </a:cubicBezTo>
                <a:cubicBezTo>
                  <a:pt x="731844" y="1089198"/>
                  <a:pt x="753660" y="1082584"/>
                  <a:pt x="767543" y="1104633"/>
                </a:cubicBezTo>
                <a:cubicBezTo>
                  <a:pt x="767543" y="1106838"/>
                  <a:pt x="769526" y="1106838"/>
                  <a:pt x="771510" y="1106838"/>
                </a:cubicBezTo>
                <a:cubicBezTo>
                  <a:pt x="795310" y="1098018"/>
                  <a:pt x="807210" y="1078174"/>
                  <a:pt x="809193" y="1049509"/>
                </a:cubicBezTo>
                <a:cubicBezTo>
                  <a:pt x="809193" y="1034074"/>
                  <a:pt x="809193" y="1018640"/>
                  <a:pt x="825059" y="1012025"/>
                </a:cubicBezTo>
                <a:cubicBezTo>
                  <a:pt x="827043" y="1009820"/>
                  <a:pt x="832992" y="1005409"/>
                  <a:pt x="832992" y="1012024"/>
                </a:cubicBezTo>
                <a:cubicBezTo>
                  <a:pt x="834977" y="1029664"/>
                  <a:pt x="848859" y="1031870"/>
                  <a:pt x="860759" y="1038484"/>
                </a:cubicBezTo>
                <a:cubicBezTo>
                  <a:pt x="874642" y="1045099"/>
                  <a:pt x="882576" y="1056124"/>
                  <a:pt x="880592" y="1073764"/>
                </a:cubicBezTo>
                <a:cubicBezTo>
                  <a:pt x="878609" y="1093609"/>
                  <a:pt x="886542" y="1109042"/>
                  <a:pt x="902409" y="1117863"/>
                </a:cubicBezTo>
                <a:cubicBezTo>
                  <a:pt x="916292" y="1128887"/>
                  <a:pt x="930175" y="1122272"/>
                  <a:pt x="944058" y="1111248"/>
                </a:cubicBezTo>
                <a:cubicBezTo>
                  <a:pt x="955958" y="1098019"/>
                  <a:pt x="959925" y="1106838"/>
                  <a:pt x="959925" y="1120068"/>
                </a:cubicBezTo>
                <a:cubicBezTo>
                  <a:pt x="959925" y="1139912"/>
                  <a:pt x="969841" y="1146528"/>
                  <a:pt x="985708" y="1142118"/>
                </a:cubicBezTo>
                <a:cubicBezTo>
                  <a:pt x="989674" y="1142118"/>
                  <a:pt x="993641" y="1142118"/>
                  <a:pt x="997608" y="1139912"/>
                </a:cubicBezTo>
                <a:cubicBezTo>
                  <a:pt x="1015458" y="1135503"/>
                  <a:pt x="1029341" y="1137708"/>
                  <a:pt x="1037274" y="1159757"/>
                </a:cubicBezTo>
                <a:cubicBezTo>
                  <a:pt x="1047190" y="1179602"/>
                  <a:pt x="1065041" y="1190627"/>
                  <a:pt x="1082890" y="1192832"/>
                </a:cubicBezTo>
                <a:cubicBezTo>
                  <a:pt x="1096773" y="1197242"/>
                  <a:pt x="1112640" y="1197242"/>
                  <a:pt x="1108673" y="1172987"/>
                </a:cubicBezTo>
                <a:cubicBezTo>
                  <a:pt x="1108673" y="1166372"/>
                  <a:pt x="1110657" y="1157552"/>
                  <a:pt x="1112640" y="1150937"/>
                </a:cubicBezTo>
                <a:cubicBezTo>
                  <a:pt x="1112640" y="1135503"/>
                  <a:pt x="1118590" y="1120068"/>
                  <a:pt x="1110657" y="1106838"/>
                </a:cubicBezTo>
                <a:cubicBezTo>
                  <a:pt x="1088840" y="1080378"/>
                  <a:pt x="1090823" y="1049509"/>
                  <a:pt x="1090824" y="1016435"/>
                </a:cubicBezTo>
                <a:cubicBezTo>
                  <a:pt x="1104707" y="1025254"/>
                  <a:pt x="1118590" y="1034074"/>
                  <a:pt x="1134457" y="1034074"/>
                </a:cubicBezTo>
                <a:cubicBezTo>
                  <a:pt x="1154290" y="1031869"/>
                  <a:pt x="1172140" y="1038485"/>
                  <a:pt x="1188006" y="1051713"/>
                </a:cubicBezTo>
                <a:cubicBezTo>
                  <a:pt x="1201889" y="1062739"/>
                  <a:pt x="1217756" y="1071559"/>
                  <a:pt x="1233622" y="1080379"/>
                </a:cubicBezTo>
                <a:cubicBezTo>
                  <a:pt x="1279238" y="1109043"/>
                  <a:pt x="1328822" y="1133297"/>
                  <a:pt x="1370471" y="1172987"/>
                </a:cubicBezTo>
                <a:cubicBezTo>
                  <a:pt x="1380388" y="1181807"/>
                  <a:pt x="1386337" y="1177397"/>
                  <a:pt x="1390304" y="1166372"/>
                </a:cubicBezTo>
                <a:cubicBezTo>
                  <a:pt x="1392287" y="1161962"/>
                  <a:pt x="1394271" y="1153143"/>
                  <a:pt x="1402204" y="1155347"/>
                </a:cubicBezTo>
                <a:cubicBezTo>
                  <a:pt x="1408154" y="1157552"/>
                  <a:pt x="1408154" y="1166372"/>
                  <a:pt x="1408154" y="1170782"/>
                </a:cubicBezTo>
                <a:cubicBezTo>
                  <a:pt x="1410138" y="1181807"/>
                  <a:pt x="1412121" y="1190627"/>
                  <a:pt x="1420054" y="1192832"/>
                </a:cubicBezTo>
                <a:cubicBezTo>
                  <a:pt x="1429970" y="1195036"/>
                  <a:pt x="1437904" y="1203856"/>
                  <a:pt x="1447821" y="1206061"/>
                </a:cubicBezTo>
                <a:cubicBezTo>
                  <a:pt x="1461704" y="1210470"/>
                  <a:pt x="1463687" y="1219291"/>
                  <a:pt x="1457737" y="1232521"/>
                </a:cubicBezTo>
                <a:cubicBezTo>
                  <a:pt x="1443854" y="1252366"/>
                  <a:pt x="1459720" y="1256775"/>
                  <a:pt x="1471620" y="1265596"/>
                </a:cubicBezTo>
                <a:cubicBezTo>
                  <a:pt x="1487487" y="1276620"/>
                  <a:pt x="1487487" y="1258980"/>
                  <a:pt x="1491453" y="1250160"/>
                </a:cubicBezTo>
                <a:cubicBezTo>
                  <a:pt x="1493437" y="1245751"/>
                  <a:pt x="1493437" y="1241340"/>
                  <a:pt x="1499387" y="1241341"/>
                </a:cubicBezTo>
                <a:cubicBezTo>
                  <a:pt x="1503353" y="1252366"/>
                  <a:pt x="1509303" y="1263390"/>
                  <a:pt x="1511287" y="1276620"/>
                </a:cubicBezTo>
                <a:cubicBezTo>
                  <a:pt x="1515253" y="1285440"/>
                  <a:pt x="1521203" y="1292055"/>
                  <a:pt x="1529136" y="1292055"/>
                </a:cubicBezTo>
                <a:cubicBezTo>
                  <a:pt x="1539053" y="1292055"/>
                  <a:pt x="1539053" y="1281030"/>
                  <a:pt x="1541036" y="1274415"/>
                </a:cubicBezTo>
                <a:cubicBezTo>
                  <a:pt x="1556903" y="1230316"/>
                  <a:pt x="1580703" y="1219291"/>
                  <a:pt x="1620369" y="1236931"/>
                </a:cubicBezTo>
                <a:cubicBezTo>
                  <a:pt x="1628302" y="1241341"/>
                  <a:pt x="1636236" y="1243546"/>
                  <a:pt x="1642186" y="1250161"/>
                </a:cubicBezTo>
                <a:cubicBezTo>
                  <a:pt x="1675902" y="1270005"/>
                  <a:pt x="1705651" y="1276620"/>
                  <a:pt x="1733418" y="1239136"/>
                </a:cubicBezTo>
                <a:cubicBezTo>
                  <a:pt x="1733418" y="1239136"/>
                  <a:pt x="1735401" y="1239136"/>
                  <a:pt x="1735401" y="1236930"/>
                </a:cubicBezTo>
                <a:cubicBezTo>
                  <a:pt x="1745318" y="1232521"/>
                  <a:pt x="1753251" y="1230316"/>
                  <a:pt x="1763168" y="1236930"/>
                </a:cubicBezTo>
                <a:cubicBezTo>
                  <a:pt x="1767134" y="1239136"/>
                  <a:pt x="1771101" y="1243546"/>
                  <a:pt x="1769117" y="1250160"/>
                </a:cubicBezTo>
                <a:cubicBezTo>
                  <a:pt x="1767134" y="1261185"/>
                  <a:pt x="1757218" y="1263391"/>
                  <a:pt x="1749284" y="1265594"/>
                </a:cubicBezTo>
                <a:cubicBezTo>
                  <a:pt x="1743334" y="1265595"/>
                  <a:pt x="1735401" y="1267800"/>
                  <a:pt x="1735401" y="1274415"/>
                </a:cubicBezTo>
                <a:cubicBezTo>
                  <a:pt x="1733418" y="1283235"/>
                  <a:pt x="1743334" y="1281030"/>
                  <a:pt x="1747301" y="1285440"/>
                </a:cubicBezTo>
                <a:cubicBezTo>
                  <a:pt x="1757218" y="1289850"/>
                  <a:pt x="1767135" y="1292055"/>
                  <a:pt x="1777051" y="1296465"/>
                </a:cubicBezTo>
                <a:cubicBezTo>
                  <a:pt x="1790934" y="1300875"/>
                  <a:pt x="1802834" y="1307490"/>
                  <a:pt x="1810767" y="1320719"/>
                </a:cubicBezTo>
                <a:cubicBezTo>
                  <a:pt x="1816717" y="1329539"/>
                  <a:pt x="1822667" y="1329539"/>
                  <a:pt x="1832584" y="1325128"/>
                </a:cubicBezTo>
                <a:cubicBezTo>
                  <a:pt x="1860350" y="1314105"/>
                  <a:pt x="1878200" y="1320720"/>
                  <a:pt x="1896050" y="1347179"/>
                </a:cubicBezTo>
                <a:cubicBezTo>
                  <a:pt x="1905966" y="1360409"/>
                  <a:pt x="1911916" y="1375844"/>
                  <a:pt x="1919849" y="1391278"/>
                </a:cubicBezTo>
                <a:cubicBezTo>
                  <a:pt x="1929766" y="1408918"/>
                  <a:pt x="1943649" y="1419943"/>
                  <a:pt x="1961499" y="1426558"/>
                </a:cubicBezTo>
                <a:cubicBezTo>
                  <a:pt x="1981332" y="1433173"/>
                  <a:pt x="1991249" y="1428763"/>
                  <a:pt x="2001166" y="1404508"/>
                </a:cubicBezTo>
                <a:cubicBezTo>
                  <a:pt x="2011082" y="1378049"/>
                  <a:pt x="2024966" y="1375844"/>
                  <a:pt x="2046782" y="1391278"/>
                </a:cubicBezTo>
                <a:cubicBezTo>
                  <a:pt x="2054715" y="1395688"/>
                  <a:pt x="2058682" y="1400098"/>
                  <a:pt x="2068598" y="1397893"/>
                </a:cubicBezTo>
                <a:cubicBezTo>
                  <a:pt x="2092398" y="1389073"/>
                  <a:pt x="2092398" y="1389073"/>
                  <a:pt x="2092398" y="1417738"/>
                </a:cubicBezTo>
                <a:cubicBezTo>
                  <a:pt x="2090414" y="1422148"/>
                  <a:pt x="2090415" y="1424353"/>
                  <a:pt x="2092398" y="1428763"/>
                </a:cubicBezTo>
                <a:cubicBezTo>
                  <a:pt x="2092398" y="1437582"/>
                  <a:pt x="2094381" y="1443646"/>
                  <a:pt x="2098348" y="1446678"/>
                </a:cubicBezTo>
                <a:lnTo>
                  <a:pt x="2110830" y="1446485"/>
                </a:lnTo>
                <a:lnTo>
                  <a:pt x="2111318" y="1445499"/>
                </a:lnTo>
                <a:cubicBezTo>
                  <a:pt x="2117020" y="1438796"/>
                  <a:pt x="2123962" y="1433334"/>
                  <a:pt x="2130903" y="1428368"/>
                </a:cubicBezTo>
                <a:cubicBezTo>
                  <a:pt x="2140820" y="1420423"/>
                  <a:pt x="2144786" y="1424396"/>
                  <a:pt x="2146769" y="1432341"/>
                </a:cubicBezTo>
                <a:lnTo>
                  <a:pt x="2146656" y="1432990"/>
                </a:lnTo>
                <a:lnTo>
                  <a:pt x="2151897" y="1430967"/>
                </a:lnTo>
                <a:cubicBezTo>
                  <a:pt x="2164789" y="1426557"/>
                  <a:pt x="2177805" y="1425317"/>
                  <a:pt x="2190262" y="1426764"/>
                </a:cubicBezTo>
                <a:lnTo>
                  <a:pt x="2200808" y="1430354"/>
                </a:lnTo>
                <a:lnTo>
                  <a:pt x="2285602" y="1430353"/>
                </a:lnTo>
                <a:cubicBezTo>
                  <a:pt x="2323285" y="1424395"/>
                  <a:pt x="2331218" y="1432340"/>
                  <a:pt x="2325268" y="1470078"/>
                </a:cubicBezTo>
                <a:cubicBezTo>
                  <a:pt x="2325268" y="1472064"/>
                  <a:pt x="2325268" y="1474050"/>
                  <a:pt x="2325268" y="1476037"/>
                </a:cubicBezTo>
                <a:cubicBezTo>
                  <a:pt x="2323285" y="1481995"/>
                  <a:pt x="2317335" y="1489940"/>
                  <a:pt x="2327252" y="1493912"/>
                </a:cubicBezTo>
                <a:cubicBezTo>
                  <a:pt x="2337168" y="1495899"/>
                  <a:pt x="2347084" y="1499871"/>
                  <a:pt x="2353035" y="1487954"/>
                </a:cubicBezTo>
                <a:cubicBezTo>
                  <a:pt x="2357001" y="1480009"/>
                  <a:pt x="2360968" y="1474050"/>
                  <a:pt x="2362951" y="1466106"/>
                </a:cubicBezTo>
                <a:cubicBezTo>
                  <a:pt x="2370884" y="1454188"/>
                  <a:pt x="2378818" y="1452202"/>
                  <a:pt x="2390718" y="1460147"/>
                </a:cubicBezTo>
                <a:cubicBezTo>
                  <a:pt x="2402618" y="1466106"/>
                  <a:pt x="2400634" y="1476037"/>
                  <a:pt x="2392701" y="1483981"/>
                </a:cubicBezTo>
                <a:cubicBezTo>
                  <a:pt x="2390717" y="1487954"/>
                  <a:pt x="2388734" y="1489940"/>
                  <a:pt x="2386751" y="1493913"/>
                </a:cubicBezTo>
                <a:cubicBezTo>
                  <a:pt x="2382784" y="1497885"/>
                  <a:pt x="2382784" y="1503843"/>
                  <a:pt x="2386751" y="1507816"/>
                </a:cubicBezTo>
                <a:cubicBezTo>
                  <a:pt x="2392701" y="1511788"/>
                  <a:pt x="2394684" y="1505830"/>
                  <a:pt x="2398651" y="1503843"/>
                </a:cubicBezTo>
                <a:cubicBezTo>
                  <a:pt x="2406584" y="1497885"/>
                  <a:pt x="2412534" y="1489940"/>
                  <a:pt x="2416500" y="1480009"/>
                </a:cubicBezTo>
                <a:cubicBezTo>
                  <a:pt x="2430384" y="1454188"/>
                  <a:pt x="2442284" y="1450216"/>
                  <a:pt x="2468067" y="1464120"/>
                </a:cubicBezTo>
                <a:cubicBezTo>
                  <a:pt x="2479967" y="1470077"/>
                  <a:pt x="2491867" y="1478022"/>
                  <a:pt x="2503766" y="1483982"/>
                </a:cubicBezTo>
                <a:cubicBezTo>
                  <a:pt x="2511700" y="1487953"/>
                  <a:pt x="2521616" y="1489940"/>
                  <a:pt x="2529549" y="1480008"/>
                </a:cubicBezTo>
                <a:cubicBezTo>
                  <a:pt x="2534508" y="1474051"/>
                  <a:pt x="2538474" y="1467596"/>
                  <a:pt x="2543681" y="1462878"/>
                </a:cubicBezTo>
                <a:lnTo>
                  <a:pt x="2548229" y="1461464"/>
                </a:lnTo>
                <a:lnTo>
                  <a:pt x="2554759" y="1453567"/>
                </a:lnTo>
                <a:cubicBezTo>
                  <a:pt x="2557610" y="1451639"/>
                  <a:pt x="2560770" y="1450674"/>
                  <a:pt x="2564334" y="1451432"/>
                </a:cubicBezTo>
                <a:lnTo>
                  <a:pt x="2571722" y="1456484"/>
                </a:lnTo>
                <a:lnTo>
                  <a:pt x="2578853" y="1456823"/>
                </a:lnTo>
                <a:lnTo>
                  <a:pt x="2580294" y="1455222"/>
                </a:lnTo>
                <a:cubicBezTo>
                  <a:pt x="2582277" y="1444197"/>
                  <a:pt x="2586244" y="1433172"/>
                  <a:pt x="2572361" y="1430968"/>
                </a:cubicBezTo>
                <a:cubicBezTo>
                  <a:pt x="2556494" y="1428763"/>
                  <a:pt x="2542611" y="1419943"/>
                  <a:pt x="2530711" y="1411123"/>
                </a:cubicBezTo>
                <a:cubicBezTo>
                  <a:pt x="2514844" y="1402303"/>
                  <a:pt x="2500961" y="1404507"/>
                  <a:pt x="2493028" y="1419943"/>
                </a:cubicBezTo>
                <a:cubicBezTo>
                  <a:pt x="2483111" y="1435377"/>
                  <a:pt x="2477161" y="1430968"/>
                  <a:pt x="2469228" y="1422148"/>
                </a:cubicBezTo>
                <a:cubicBezTo>
                  <a:pt x="2453361" y="1404508"/>
                  <a:pt x="2441462" y="1384663"/>
                  <a:pt x="2423611" y="1369229"/>
                </a:cubicBezTo>
                <a:cubicBezTo>
                  <a:pt x="2413695" y="1360409"/>
                  <a:pt x="2405762" y="1358204"/>
                  <a:pt x="2393862" y="1364819"/>
                </a:cubicBezTo>
                <a:cubicBezTo>
                  <a:pt x="2383945" y="1371434"/>
                  <a:pt x="2376012" y="1380253"/>
                  <a:pt x="2364112" y="1375844"/>
                </a:cubicBezTo>
                <a:cubicBezTo>
                  <a:pt x="2352212" y="1373639"/>
                  <a:pt x="2350229" y="1360409"/>
                  <a:pt x="2344279" y="1351589"/>
                </a:cubicBezTo>
                <a:cubicBezTo>
                  <a:pt x="2326429" y="1378049"/>
                  <a:pt x="2326429" y="1378049"/>
                  <a:pt x="2302629" y="1358204"/>
                </a:cubicBezTo>
                <a:cubicBezTo>
                  <a:pt x="2292713" y="1351589"/>
                  <a:pt x="2282797" y="1342769"/>
                  <a:pt x="2268913" y="1351589"/>
                </a:cubicBezTo>
                <a:cubicBezTo>
                  <a:pt x="2239164" y="1364818"/>
                  <a:pt x="2233213" y="1362614"/>
                  <a:pt x="2217347" y="1331745"/>
                </a:cubicBezTo>
                <a:cubicBezTo>
                  <a:pt x="2209413" y="1318515"/>
                  <a:pt x="2201481" y="1305285"/>
                  <a:pt x="2191564" y="1292055"/>
                </a:cubicBezTo>
                <a:cubicBezTo>
                  <a:pt x="2169747" y="1258980"/>
                  <a:pt x="2159831" y="1258981"/>
                  <a:pt x="2136031" y="1289850"/>
                </a:cubicBezTo>
                <a:cubicBezTo>
                  <a:pt x="2130081" y="1296464"/>
                  <a:pt x="2126114" y="1305285"/>
                  <a:pt x="2118181" y="1314104"/>
                </a:cubicBezTo>
                <a:cubicBezTo>
                  <a:pt x="2114214" y="1296465"/>
                  <a:pt x="2110248" y="1283235"/>
                  <a:pt x="2106281" y="1265596"/>
                </a:cubicBezTo>
                <a:cubicBezTo>
                  <a:pt x="2102315" y="1270005"/>
                  <a:pt x="2102315" y="1272210"/>
                  <a:pt x="2100331" y="1274415"/>
                </a:cubicBezTo>
                <a:cubicBezTo>
                  <a:pt x="2082481" y="1314105"/>
                  <a:pt x="2062648" y="1314105"/>
                  <a:pt x="2040832" y="1278825"/>
                </a:cubicBezTo>
                <a:cubicBezTo>
                  <a:pt x="2036865" y="1272210"/>
                  <a:pt x="2032898" y="1265596"/>
                  <a:pt x="2028932" y="1256775"/>
                </a:cubicBezTo>
                <a:cubicBezTo>
                  <a:pt x="2026949" y="1252366"/>
                  <a:pt x="2024965" y="1247956"/>
                  <a:pt x="2028932" y="1241341"/>
                </a:cubicBezTo>
                <a:cubicBezTo>
                  <a:pt x="2044799" y="1225906"/>
                  <a:pt x="2032899" y="1214881"/>
                  <a:pt x="2022982" y="1203856"/>
                </a:cubicBezTo>
                <a:cubicBezTo>
                  <a:pt x="1993232" y="1177397"/>
                  <a:pt x="1957533" y="1166372"/>
                  <a:pt x="1921833" y="1155347"/>
                </a:cubicBezTo>
                <a:cubicBezTo>
                  <a:pt x="1864317" y="1139912"/>
                  <a:pt x="1804817" y="1128888"/>
                  <a:pt x="1755235" y="1086993"/>
                </a:cubicBezTo>
                <a:cubicBezTo>
                  <a:pt x="1739368" y="1073764"/>
                  <a:pt x="1721518" y="1069354"/>
                  <a:pt x="1701685" y="1071559"/>
                </a:cubicBezTo>
                <a:cubicBezTo>
                  <a:pt x="1685818" y="1073763"/>
                  <a:pt x="1671935" y="1067148"/>
                  <a:pt x="1662019" y="1056124"/>
                </a:cubicBezTo>
                <a:cubicBezTo>
                  <a:pt x="1642185" y="1038484"/>
                  <a:pt x="1620369" y="1027460"/>
                  <a:pt x="1594586" y="1020844"/>
                </a:cubicBezTo>
                <a:cubicBezTo>
                  <a:pt x="1570786" y="1014230"/>
                  <a:pt x="1545003" y="1014230"/>
                  <a:pt x="1523186" y="996590"/>
                </a:cubicBezTo>
                <a:cubicBezTo>
                  <a:pt x="1503353" y="983360"/>
                  <a:pt x="1483520" y="976745"/>
                  <a:pt x="1461704" y="998795"/>
                </a:cubicBezTo>
                <a:cubicBezTo>
                  <a:pt x="1459720" y="961311"/>
                  <a:pt x="1437904" y="959106"/>
                  <a:pt x="1414104" y="956901"/>
                </a:cubicBezTo>
                <a:cubicBezTo>
                  <a:pt x="1396254" y="956901"/>
                  <a:pt x="1378404" y="954696"/>
                  <a:pt x="1364521" y="939261"/>
                </a:cubicBezTo>
                <a:cubicBezTo>
                  <a:pt x="1344688" y="915006"/>
                  <a:pt x="1320888" y="903982"/>
                  <a:pt x="1295105" y="892957"/>
                </a:cubicBezTo>
                <a:cubicBezTo>
                  <a:pt x="1249489" y="875317"/>
                  <a:pt x="1201889" y="862087"/>
                  <a:pt x="1160240" y="833423"/>
                </a:cubicBezTo>
                <a:cubicBezTo>
                  <a:pt x="1126523" y="811373"/>
                  <a:pt x="1090823" y="795938"/>
                  <a:pt x="1051158" y="791529"/>
                </a:cubicBezTo>
                <a:cubicBezTo>
                  <a:pt x="1039257" y="791529"/>
                  <a:pt x="1031324" y="784914"/>
                  <a:pt x="1027357" y="771684"/>
                </a:cubicBezTo>
                <a:cubicBezTo>
                  <a:pt x="1011491" y="729789"/>
                  <a:pt x="1009507" y="729790"/>
                  <a:pt x="967858" y="731995"/>
                </a:cubicBezTo>
                <a:cubicBezTo>
                  <a:pt x="963891" y="731995"/>
                  <a:pt x="959925" y="731995"/>
                  <a:pt x="953975" y="731995"/>
                </a:cubicBezTo>
                <a:cubicBezTo>
                  <a:pt x="959925" y="718765"/>
                  <a:pt x="965875" y="705535"/>
                  <a:pt x="971825" y="694510"/>
                </a:cubicBezTo>
                <a:cubicBezTo>
                  <a:pt x="979758" y="672460"/>
                  <a:pt x="995624" y="663641"/>
                  <a:pt x="1015458" y="665846"/>
                </a:cubicBezTo>
                <a:cubicBezTo>
                  <a:pt x="1027357" y="665846"/>
                  <a:pt x="1037274" y="670256"/>
                  <a:pt x="1049174" y="668050"/>
                </a:cubicBezTo>
                <a:cubicBezTo>
                  <a:pt x="1069007" y="663641"/>
                  <a:pt x="1074957" y="668051"/>
                  <a:pt x="1078924" y="690100"/>
                </a:cubicBezTo>
                <a:cubicBezTo>
                  <a:pt x="1078924" y="698920"/>
                  <a:pt x="1078924" y="707740"/>
                  <a:pt x="1078924" y="716560"/>
                </a:cubicBezTo>
                <a:cubicBezTo>
                  <a:pt x="1076940" y="729790"/>
                  <a:pt x="1082890" y="731995"/>
                  <a:pt x="1092807" y="731994"/>
                </a:cubicBezTo>
                <a:cubicBezTo>
                  <a:pt x="1114623" y="734200"/>
                  <a:pt x="1130490" y="723175"/>
                  <a:pt x="1144373" y="707740"/>
                </a:cubicBezTo>
                <a:cubicBezTo>
                  <a:pt x="1148340" y="705535"/>
                  <a:pt x="1150323" y="698920"/>
                  <a:pt x="1156273" y="701125"/>
                </a:cubicBezTo>
                <a:cubicBezTo>
                  <a:pt x="1160240" y="703330"/>
                  <a:pt x="1160240" y="709944"/>
                  <a:pt x="1162223" y="714355"/>
                </a:cubicBezTo>
                <a:cubicBezTo>
                  <a:pt x="1162223" y="718765"/>
                  <a:pt x="1162223" y="720970"/>
                  <a:pt x="1162223" y="725380"/>
                </a:cubicBezTo>
                <a:cubicBezTo>
                  <a:pt x="1162223" y="740815"/>
                  <a:pt x="1168173" y="745224"/>
                  <a:pt x="1180073" y="740814"/>
                </a:cubicBezTo>
                <a:cubicBezTo>
                  <a:pt x="1191973" y="734200"/>
                  <a:pt x="1197923" y="740814"/>
                  <a:pt x="1203873" y="751839"/>
                </a:cubicBezTo>
                <a:cubicBezTo>
                  <a:pt x="1209822" y="760659"/>
                  <a:pt x="1207839" y="769478"/>
                  <a:pt x="1201889" y="776094"/>
                </a:cubicBezTo>
                <a:cubicBezTo>
                  <a:pt x="1195939" y="784914"/>
                  <a:pt x="1186023" y="780504"/>
                  <a:pt x="1178090" y="773888"/>
                </a:cubicBezTo>
                <a:cubicBezTo>
                  <a:pt x="1172139" y="771684"/>
                  <a:pt x="1168173" y="767274"/>
                  <a:pt x="1162223" y="776094"/>
                </a:cubicBezTo>
                <a:cubicBezTo>
                  <a:pt x="1156273" y="784913"/>
                  <a:pt x="1160240" y="789324"/>
                  <a:pt x="1164206" y="795939"/>
                </a:cubicBezTo>
                <a:cubicBezTo>
                  <a:pt x="1174123" y="806963"/>
                  <a:pt x="1209823" y="798144"/>
                  <a:pt x="1213789" y="780504"/>
                </a:cubicBezTo>
                <a:cubicBezTo>
                  <a:pt x="1221723" y="751838"/>
                  <a:pt x="1239572" y="756249"/>
                  <a:pt x="1257422" y="760659"/>
                </a:cubicBezTo>
                <a:cubicBezTo>
                  <a:pt x="1295105" y="767274"/>
                  <a:pt x="1330805" y="787118"/>
                  <a:pt x="1366505" y="798144"/>
                </a:cubicBezTo>
                <a:cubicBezTo>
                  <a:pt x="1376421" y="802554"/>
                  <a:pt x="1376421" y="811373"/>
                  <a:pt x="1372454" y="820193"/>
                </a:cubicBezTo>
                <a:cubicBezTo>
                  <a:pt x="1368488" y="831217"/>
                  <a:pt x="1364521" y="842243"/>
                  <a:pt x="1362538" y="855472"/>
                </a:cubicBezTo>
                <a:cubicBezTo>
                  <a:pt x="1362538" y="868702"/>
                  <a:pt x="1370471" y="873111"/>
                  <a:pt x="1378404" y="877522"/>
                </a:cubicBezTo>
                <a:cubicBezTo>
                  <a:pt x="1384354" y="881932"/>
                  <a:pt x="1386338" y="870907"/>
                  <a:pt x="1390304" y="868702"/>
                </a:cubicBezTo>
                <a:cubicBezTo>
                  <a:pt x="1400221" y="853267"/>
                  <a:pt x="1412121" y="837832"/>
                  <a:pt x="1422037" y="822398"/>
                </a:cubicBezTo>
                <a:cubicBezTo>
                  <a:pt x="1424021" y="826808"/>
                  <a:pt x="1424021" y="829013"/>
                  <a:pt x="1424021" y="831218"/>
                </a:cubicBezTo>
                <a:cubicBezTo>
                  <a:pt x="1426004" y="857677"/>
                  <a:pt x="1426004" y="857677"/>
                  <a:pt x="1447820" y="844446"/>
                </a:cubicBezTo>
                <a:cubicBezTo>
                  <a:pt x="1455754" y="837833"/>
                  <a:pt x="1457737" y="842242"/>
                  <a:pt x="1459720" y="848858"/>
                </a:cubicBezTo>
                <a:cubicBezTo>
                  <a:pt x="1465670" y="866497"/>
                  <a:pt x="1477570" y="873112"/>
                  <a:pt x="1491453" y="868702"/>
                </a:cubicBezTo>
                <a:cubicBezTo>
                  <a:pt x="1513270" y="857677"/>
                  <a:pt x="1535086" y="859882"/>
                  <a:pt x="1556903" y="859882"/>
                </a:cubicBezTo>
                <a:cubicBezTo>
                  <a:pt x="1568803" y="859882"/>
                  <a:pt x="1574753" y="857677"/>
                  <a:pt x="1566819" y="844448"/>
                </a:cubicBezTo>
                <a:cubicBezTo>
                  <a:pt x="1560869" y="831218"/>
                  <a:pt x="1562852" y="822398"/>
                  <a:pt x="1576736" y="813578"/>
                </a:cubicBezTo>
                <a:cubicBezTo>
                  <a:pt x="1558886" y="806963"/>
                  <a:pt x="1541037" y="802553"/>
                  <a:pt x="1525170" y="793734"/>
                </a:cubicBezTo>
                <a:cubicBezTo>
                  <a:pt x="1509303" y="787119"/>
                  <a:pt x="1493437" y="778299"/>
                  <a:pt x="1481537" y="762864"/>
                </a:cubicBezTo>
                <a:cubicBezTo>
                  <a:pt x="1507320" y="756249"/>
                  <a:pt x="1507320" y="756249"/>
                  <a:pt x="1545003" y="776094"/>
                </a:cubicBezTo>
                <a:cubicBezTo>
                  <a:pt x="1568803" y="789323"/>
                  <a:pt x="1580703" y="787119"/>
                  <a:pt x="1594586" y="767274"/>
                </a:cubicBezTo>
                <a:cubicBezTo>
                  <a:pt x="1598057" y="761761"/>
                  <a:pt x="1600660" y="757627"/>
                  <a:pt x="1602798" y="754905"/>
                </a:cubicBezTo>
                <a:lnTo>
                  <a:pt x="1604613" y="753603"/>
                </a:lnTo>
                <a:lnTo>
                  <a:pt x="1615241" y="731214"/>
                </a:lnTo>
                <a:cubicBezTo>
                  <a:pt x="1633091" y="717311"/>
                  <a:pt x="1650941" y="727241"/>
                  <a:pt x="1664824" y="735186"/>
                </a:cubicBezTo>
                <a:cubicBezTo>
                  <a:pt x="1684657" y="747104"/>
                  <a:pt x="1706474" y="755048"/>
                  <a:pt x="1730273" y="755048"/>
                </a:cubicBezTo>
                <a:lnTo>
                  <a:pt x="1758253" y="755048"/>
                </a:lnTo>
                <a:lnTo>
                  <a:pt x="1771101" y="749634"/>
                </a:lnTo>
                <a:cubicBezTo>
                  <a:pt x="1783001" y="748531"/>
                  <a:pt x="1793909" y="750185"/>
                  <a:pt x="1804570" y="753217"/>
                </a:cubicBezTo>
                <a:lnTo>
                  <a:pt x="1814430" y="756871"/>
                </a:lnTo>
                <a:lnTo>
                  <a:pt x="1824450" y="757345"/>
                </a:lnTo>
                <a:cubicBezTo>
                  <a:pt x="1856369" y="760696"/>
                  <a:pt x="1887172" y="768269"/>
                  <a:pt x="1915620" y="783538"/>
                </a:cubicBezTo>
                <a:lnTo>
                  <a:pt x="1939073" y="800291"/>
                </a:lnTo>
                <a:lnTo>
                  <a:pt x="1950096" y="802554"/>
                </a:lnTo>
                <a:cubicBezTo>
                  <a:pt x="1960508" y="805861"/>
                  <a:pt x="1970424" y="810271"/>
                  <a:pt x="1979349" y="815783"/>
                </a:cubicBezTo>
                <a:lnTo>
                  <a:pt x="1984212" y="818167"/>
                </a:lnTo>
                <a:lnTo>
                  <a:pt x="1998021" y="800731"/>
                </a:lnTo>
                <a:cubicBezTo>
                  <a:pt x="2000004" y="796759"/>
                  <a:pt x="1996038" y="790800"/>
                  <a:pt x="2001987" y="788814"/>
                </a:cubicBezTo>
                <a:cubicBezTo>
                  <a:pt x="2007938" y="788814"/>
                  <a:pt x="2011904" y="792786"/>
                  <a:pt x="2013887" y="796758"/>
                </a:cubicBezTo>
                <a:cubicBezTo>
                  <a:pt x="2015871" y="800731"/>
                  <a:pt x="2017854" y="804703"/>
                  <a:pt x="2019838" y="806689"/>
                </a:cubicBezTo>
                <a:cubicBezTo>
                  <a:pt x="2025787" y="816620"/>
                  <a:pt x="2033721" y="824565"/>
                  <a:pt x="2043637" y="814634"/>
                </a:cubicBezTo>
                <a:cubicBezTo>
                  <a:pt x="2055537" y="804703"/>
                  <a:pt x="2039671" y="802716"/>
                  <a:pt x="2035704" y="796758"/>
                </a:cubicBezTo>
                <a:cubicBezTo>
                  <a:pt x="2035704" y="794772"/>
                  <a:pt x="2033721" y="794772"/>
                  <a:pt x="2033721" y="792786"/>
                </a:cubicBezTo>
                <a:cubicBezTo>
                  <a:pt x="2029754" y="788814"/>
                  <a:pt x="2027770" y="782855"/>
                  <a:pt x="2031737" y="778882"/>
                </a:cubicBezTo>
                <a:cubicBezTo>
                  <a:pt x="2035704" y="772924"/>
                  <a:pt x="2039671" y="772924"/>
                  <a:pt x="2045621" y="776897"/>
                </a:cubicBezTo>
                <a:cubicBezTo>
                  <a:pt x="2069420" y="788814"/>
                  <a:pt x="2091237" y="780869"/>
                  <a:pt x="2107103" y="759021"/>
                </a:cubicBezTo>
                <a:cubicBezTo>
                  <a:pt x="2111070" y="755048"/>
                  <a:pt x="2119003" y="751076"/>
                  <a:pt x="2119003" y="745117"/>
                </a:cubicBezTo>
                <a:cubicBezTo>
                  <a:pt x="2119003" y="723269"/>
                  <a:pt x="2097187" y="701421"/>
                  <a:pt x="2077353" y="705394"/>
                </a:cubicBezTo>
                <a:cubicBezTo>
                  <a:pt x="2037687" y="713338"/>
                  <a:pt x="2000004" y="707380"/>
                  <a:pt x="1962322" y="689504"/>
                </a:cubicBezTo>
                <a:cubicBezTo>
                  <a:pt x="1948438" y="685531"/>
                  <a:pt x="1934555" y="681559"/>
                  <a:pt x="1922655" y="691490"/>
                </a:cubicBezTo>
                <a:cubicBezTo>
                  <a:pt x="1912738" y="697449"/>
                  <a:pt x="1908772" y="695463"/>
                  <a:pt x="1906788" y="683545"/>
                </a:cubicBezTo>
                <a:cubicBezTo>
                  <a:pt x="1904805" y="667656"/>
                  <a:pt x="1894889" y="657725"/>
                  <a:pt x="1879022" y="653752"/>
                </a:cubicBezTo>
                <a:cubicBezTo>
                  <a:pt x="1863155" y="647794"/>
                  <a:pt x="1845306" y="641835"/>
                  <a:pt x="1827456" y="635876"/>
                </a:cubicBezTo>
                <a:cubicBezTo>
                  <a:pt x="1811590" y="631904"/>
                  <a:pt x="1805639" y="619987"/>
                  <a:pt x="1807622" y="604097"/>
                </a:cubicBezTo>
                <a:cubicBezTo>
                  <a:pt x="1807623" y="602111"/>
                  <a:pt x="1807623" y="598139"/>
                  <a:pt x="1809606" y="594167"/>
                </a:cubicBezTo>
                <a:cubicBezTo>
                  <a:pt x="1809606" y="584236"/>
                  <a:pt x="1803656" y="576291"/>
                  <a:pt x="1793739" y="576291"/>
                </a:cubicBezTo>
                <a:cubicBezTo>
                  <a:pt x="1785806" y="574305"/>
                  <a:pt x="1785806" y="584236"/>
                  <a:pt x="1785806" y="592179"/>
                </a:cubicBezTo>
                <a:cubicBezTo>
                  <a:pt x="1783823" y="600125"/>
                  <a:pt x="1783823" y="608070"/>
                  <a:pt x="1771923" y="610056"/>
                </a:cubicBezTo>
                <a:cubicBezTo>
                  <a:pt x="1754073" y="610056"/>
                  <a:pt x="1738207" y="590194"/>
                  <a:pt x="1742173" y="572318"/>
                </a:cubicBezTo>
                <a:cubicBezTo>
                  <a:pt x="1742173" y="566360"/>
                  <a:pt x="1746140" y="562386"/>
                  <a:pt x="1742173" y="556429"/>
                </a:cubicBezTo>
                <a:cubicBezTo>
                  <a:pt x="1736223" y="556429"/>
                  <a:pt x="1736223" y="562387"/>
                  <a:pt x="1732257" y="564374"/>
                </a:cubicBezTo>
                <a:cubicBezTo>
                  <a:pt x="1722340" y="576290"/>
                  <a:pt x="1714407" y="576291"/>
                  <a:pt x="1706474" y="562386"/>
                </a:cubicBezTo>
                <a:cubicBezTo>
                  <a:pt x="1696557" y="540539"/>
                  <a:pt x="1680691" y="524650"/>
                  <a:pt x="1664824" y="510746"/>
                </a:cubicBezTo>
                <a:cubicBezTo>
                  <a:pt x="1646974" y="492871"/>
                  <a:pt x="1631107" y="473009"/>
                  <a:pt x="1629124" y="445202"/>
                </a:cubicBezTo>
                <a:cubicBezTo>
                  <a:pt x="1627141" y="435271"/>
                  <a:pt x="1623174" y="423354"/>
                  <a:pt x="1613258" y="419381"/>
                </a:cubicBezTo>
                <a:cubicBezTo>
                  <a:pt x="1573591" y="399520"/>
                  <a:pt x="1561692" y="351851"/>
                  <a:pt x="1524008" y="328017"/>
                </a:cubicBezTo>
                <a:cubicBezTo>
                  <a:pt x="1514092" y="320072"/>
                  <a:pt x="1516075" y="310141"/>
                  <a:pt x="1520042" y="300210"/>
                </a:cubicBezTo>
                <a:cubicBezTo>
                  <a:pt x="1525992" y="290279"/>
                  <a:pt x="1535908" y="296238"/>
                  <a:pt x="1541858" y="302195"/>
                </a:cubicBezTo>
                <a:cubicBezTo>
                  <a:pt x="1553758" y="312127"/>
                  <a:pt x="1565658" y="310141"/>
                  <a:pt x="1577558" y="302196"/>
                </a:cubicBezTo>
                <a:cubicBezTo>
                  <a:pt x="1591441" y="292264"/>
                  <a:pt x="1607308" y="288293"/>
                  <a:pt x="1625158" y="288293"/>
                </a:cubicBezTo>
                <a:cubicBezTo>
                  <a:pt x="1654907" y="290279"/>
                  <a:pt x="1670774" y="312126"/>
                  <a:pt x="1662841" y="339934"/>
                </a:cubicBezTo>
                <a:cubicBezTo>
                  <a:pt x="1660857" y="345892"/>
                  <a:pt x="1658874" y="353837"/>
                  <a:pt x="1658874" y="359796"/>
                </a:cubicBezTo>
                <a:cubicBezTo>
                  <a:pt x="1658874" y="361782"/>
                  <a:pt x="1656890" y="363768"/>
                  <a:pt x="1656890" y="363768"/>
                </a:cubicBezTo>
                <a:cubicBezTo>
                  <a:pt x="1658874" y="363768"/>
                  <a:pt x="1658874" y="363768"/>
                  <a:pt x="1660857" y="361782"/>
                </a:cubicBezTo>
                <a:cubicBezTo>
                  <a:pt x="1668790" y="361782"/>
                  <a:pt x="1674740" y="361782"/>
                  <a:pt x="1682674" y="363768"/>
                </a:cubicBezTo>
                <a:cubicBezTo>
                  <a:pt x="1720357" y="373699"/>
                  <a:pt x="1732257" y="367741"/>
                  <a:pt x="1744156" y="330003"/>
                </a:cubicBezTo>
                <a:cubicBezTo>
                  <a:pt x="1748123" y="312127"/>
                  <a:pt x="1760023" y="308155"/>
                  <a:pt x="1777873" y="312127"/>
                </a:cubicBezTo>
                <a:cubicBezTo>
                  <a:pt x="1791756" y="314113"/>
                  <a:pt x="1799689" y="322058"/>
                  <a:pt x="1807622" y="335962"/>
                </a:cubicBezTo>
                <a:cubicBezTo>
                  <a:pt x="1829439" y="375685"/>
                  <a:pt x="1863155" y="401506"/>
                  <a:pt x="1908772" y="411437"/>
                </a:cubicBezTo>
                <a:cubicBezTo>
                  <a:pt x="1946455" y="423354"/>
                  <a:pt x="1946455" y="423354"/>
                  <a:pt x="1938521" y="383630"/>
                </a:cubicBezTo>
                <a:cubicBezTo>
                  <a:pt x="1934555" y="361782"/>
                  <a:pt x="1938521" y="351851"/>
                  <a:pt x="1956371" y="343906"/>
                </a:cubicBezTo>
                <a:cubicBezTo>
                  <a:pt x="1962321" y="373699"/>
                  <a:pt x="1968271" y="379658"/>
                  <a:pt x="1998021" y="381644"/>
                </a:cubicBezTo>
                <a:cubicBezTo>
                  <a:pt x="2017854" y="381644"/>
                  <a:pt x="2039671" y="375685"/>
                  <a:pt x="2053553" y="395547"/>
                </a:cubicBezTo>
                <a:cubicBezTo>
                  <a:pt x="2053553" y="397533"/>
                  <a:pt x="2055537" y="397534"/>
                  <a:pt x="2057520" y="397533"/>
                </a:cubicBezTo>
                <a:cubicBezTo>
                  <a:pt x="2081320" y="389589"/>
                  <a:pt x="2093220" y="371713"/>
                  <a:pt x="2095204" y="345892"/>
                </a:cubicBezTo>
                <a:cubicBezTo>
                  <a:pt x="2095203" y="331989"/>
                  <a:pt x="2095203" y="318086"/>
                  <a:pt x="2111070" y="312127"/>
                </a:cubicBezTo>
                <a:cubicBezTo>
                  <a:pt x="2113053" y="310141"/>
                  <a:pt x="2119003" y="306169"/>
                  <a:pt x="2119003" y="312127"/>
                </a:cubicBezTo>
                <a:cubicBezTo>
                  <a:pt x="2120986" y="328017"/>
                  <a:pt x="2134869" y="330003"/>
                  <a:pt x="2146770" y="335961"/>
                </a:cubicBezTo>
                <a:cubicBezTo>
                  <a:pt x="2160653" y="341920"/>
                  <a:pt x="2168586" y="351851"/>
                  <a:pt x="2166603" y="367741"/>
                </a:cubicBezTo>
                <a:cubicBezTo>
                  <a:pt x="2164620" y="385616"/>
                  <a:pt x="2172553" y="399520"/>
                  <a:pt x="2188419" y="407464"/>
                </a:cubicBezTo>
                <a:cubicBezTo>
                  <a:pt x="2202303" y="417395"/>
                  <a:pt x="2216186" y="411437"/>
                  <a:pt x="2230069" y="401506"/>
                </a:cubicBezTo>
                <a:cubicBezTo>
                  <a:pt x="2241969" y="389589"/>
                  <a:pt x="2245935" y="397533"/>
                  <a:pt x="2245935" y="409450"/>
                </a:cubicBezTo>
                <a:cubicBezTo>
                  <a:pt x="2245935" y="427326"/>
                  <a:pt x="2255852" y="433285"/>
                  <a:pt x="2271718" y="429313"/>
                </a:cubicBezTo>
                <a:cubicBezTo>
                  <a:pt x="2275685" y="429313"/>
                  <a:pt x="2279652" y="429313"/>
                  <a:pt x="2283618" y="427326"/>
                </a:cubicBezTo>
                <a:cubicBezTo>
                  <a:pt x="2301468" y="423354"/>
                  <a:pt x="2315351" y="425340"/>
                  <a:pt x="2323285" y="445202"/>
                </a:cubicBezTo>
                <a:cubicBezTo>
                  <a:pt x="2333201" y="463078"/>
                  <a:pt x="2351051" y="473009"/>
                  <a:pt x="2368901" y="474995"/>
                </a:cubicBezTo>
                <a:cubicBezTo>
                  <a:pt x="2382784" y="478967"/>
                  <a:pt x="2398651" y="478968"/>
                  <a:pt x="2394684" y="457119"/>
                </a:cubicBezTo>
                <a:cubicBezTo>
                  <a:pt x="2394684" y="451161"/>
                  <a:pt x="2396667" y="443216"/>
                  <a:pt x="2398651" y="437258"/>
                </a:cubicBezTo>
                <a:cubicBezTo>
                  <a:pt x="2398650" y="423354"/>
                  <a:pt x="2404601" y="409451"/>
                  <a:pt x="2396668" y="397533"/>
                </a:cubicBezTo>
                <a:cubicBezTo>
                  <a:pt x="2374851" y="373699"/>
                  <a:pt x="2376834" y="345893"/>
                  <a:pt x="2376834" y="316100"/>
                </a:cubicBezTo>
                <a:cubicBezTo>
                  <a:pt x="2390717" y="324044"/>
                  <a:pt x="2404600" y="331989"/>
                  <a:pt x="2420467" y="331989"/>
                </a:cubicBezTo>
                <a:cubicBezTo>
                  <a:pt x="2440300" y="330003"/>
                  <a:pt x="2458150" y="335962"/>
                  <a:pt x="2474017" y="347879"/>
                </a:cubicBezTo>
                <a:cubicBezTo>
                  <a:pt x="2487900" y="357810"/>
                  <a:pt x="2503767" y="365754"/>
                  <a:pt x="2519633" y="373699"/>
                </a:cubicBezTo>
                <a:cubicBezTo>
                  <a:pt x="2565249" y="399520"/>
                  <a:pt x="2614832" y="421368"/>
                  <a:pt x="2656481" y="457119"/>
                </a:cubicBezTo>
                <a:cubicBezTo>
                  <a:pt x="2666398" y="465064"/>
                  <a:pt x="2672348" y="461091"/>
                  <a:pt x="2676315" y="451161"/>
                </a:cubicBezTo>
                <a:cubicBezTo>
                  <a:pt x="2678298" y="447188"/>
                  <a:pt x="2680282" y="439244"/>
                  <a:pt x="2688215" y="441230"/>
                </a:cubicBezTo>
                <a:cubicBezTo>
                  <a:pt x="2694165" y="443216"/>
                  <a:pt x="2694164" y="451161"/>
                  <a:pt x="2694165" y="455133"/>
                </a:cubicBezTo>
                <a:cubicBezTo>
                  <a:pt x="2696148" y="465064"/>
                  <a:pt x="2698131" y="473009"/>
                  <a:pt x="2706065" y="474995"/>
                </a:cubicBezTo>
                <a:cubicBezTo>
                  <a:pt x="2715981" y="476981"/>
                  <a:pt x="2723914" y="484926"/>
                  <a:pt x="2733831" y="486912"/>
                </a:cubicBezTo>
                <a:cubicBezTo>
                  <a:pt x="2747714" y="490885"/>
                  <a:pt x="2749698" y="498830"/>
                  <a:pt x="2743747" y="510747"/>
                </a:cubicBezTo>
                <a:cubicBezTo>
                  <a:pt x="2729864" y="528623"/>
                  <a:pt x="2745731" y="532595"/>
                  <a:pt x="2757631" y="540539"/>
                </a:cubicBezTo>
                <a:cubicBezTo>
                  <a:pt x="2773497" y="550470"/>
                  <a:pt x="2773497" y="534581"/>
                  <a:pt x="2777464" y="526636"/>
                </a:cubicBezTo>
                <a:cubicBezTo>
                  <a:pt x="2779447" y="522664"/>
                  <a:pt x="2779447" y="518691"/>
                  <a:pt x="2785397" y="518692"/>
                </a:cubicBezTo>
                <a:cubicBezTo>
                  <a:pt x="2789364" y="528622"/>
                  <a:pt x="2795314" y="538553"/>
                  <a:pt x="2797297" y="550470"/>
                </a:cubicBezTo>
                <a:cubicBezTo>
                  <a:pt x="2801264" y="558415"/>
                  <a:pt x="2807214" y="564374"/>
                  <a:pt x="2815147" y="564374"/>
                </a:cubicBezTo>
                <a:cubicBezTo>
                  <a:pt x="2825064" y="564374"/>
                  <a:pt x="2825064" y="554443"/>
                  <a:pt x="2827047" y="548484"/>
                </a:cubicBezTo>
                <a:cubicBezTo>
                  <a:pt x="2842913" y="508760"/>
                  <a:pt x="2866713" y="498829"/>
                  <a:pt x="2906380" y="514719"/>
                </a:cubicBezTo>
                <a:cubicBezTo>
                  <a:pt x="2914313" y="518691"/>
                  <a:pt x="2922246" y="520677"/>
                  <a:pt x="2928196" y="526636"/>
                </a:cubicBezTo>
                <a:cubicBezTo>
                  <a:pt x="2961912" y="544512"/>
                  <a:pt x="2991662" y="550470"/>
                  <a:pt x="3019428" y="516705"/>
                </a:cubicBezTo>
                <a:cubicBezTo>
                  <a:pt x="3019428" y="516705"/>
                  <a:pt x="3021412" y="516705"/>
                  <a:pt x="3021412" y="514719"/>
                </a:cubicBezTo>
                <a:cubicBezTo>
                  <a:pt x="3031328" y="510747"/>
                  <a:pt x="3039262" y="508761"/>
                  <a:pt x="3049178" y="514719"/>
                </a:cubicBezTo>
                <a:cubicBezTo>
                  <a:pt x="3053145" y="516705"/>
                  <a:pt x="3057111" y="520678"/>
                  <a:pt x="3055128" y="526636"/>
                </a:cubicBezTo>
                <a:cubicBezTo>
                  <a:pt x="3053145" y="536567"/>
                  <a:pt x="3043228" y="538553"/>
                  <a:pt x="3035295" y="540539"/>
                </a:cubicBezTo>
                <a:cubicBezTo>
                  <a:pt x="3029344" y="540539"/>
                  <a:pt x="3021412" y="542526"/>
                  <a:pt x="3021412" y="548484"/>
                </a:cubicBezTo>
                <a:cubicBezTo>
                  <a:pt x="3019427" y="556429"/>
                  <a:pt x="3029345" y="554443"/>
                  <a:pt x="3033311" y="558415"/>
                </a:cubicBezTo>
                <a:cubicBezTo>
                  <a:pt x="3043228" y="562388"/>
                  <a:pt x="3053145" y="564374"/>
                  <a:pt x="3063061" y="568346"/>
                </a:cubicBezTo>
                <a:cubicBezTo>
                  <a:pt x="3076945" y="572319"/>
                  <a:pt x="3088843" y="578277"/>
                  <a:pt x="3096778" y="590194"/>
                </a:cubicBezTo>
                <a:cubicBezTo>
                  <a:pt x="3102728" y="598139"/>
                  <a:pt x="3108677" y="598139"/>
                  <a:pt x="3118594" y="594167"/>
                </a:cubicBezTo>
                <a:cubicBezTo>
                  <a:pt x="3146361" y="584236"/>
                  <a:pt x="3164209" y="590194"/>
                  <a:pt x="3182061" y="614029"/>
                </a:cubicBezTo>
                <a:cubicBezTo>
                  <a:pt x="3191977" y="625946"/>
                  <a:pt x="3197927" y="639849"/>
                  <a:pt x="3205860" y="653753"/>
                </a:cubicBezTo>
                <a:cubicBezTo>
                  <a:pt x="3215775" y="669642"/>
                  <a:pt x="3229660" y="679573"/>
                  <a:pt x="3247510" y="685531"/>
                </a:cubicBezTo>
                <a:cubicBezTo>
                  <a:pt x="3267343" y="691490"/>
                  <a:pt x="3277259" y="687518"/>
                  <a:pt x="3287176" y="665670"/>
                </a:cubicBezTo>
                <a:cubicBezTo>
                  <a:pt x="3297093" y="641835"/>
                  <a:pt x="3310976" y="639849"/>
                  <a:pt x="3332792" y="653753"/>
                </a:cubicBezTo>
                <a:cubicBezTo>
                  <a:pt x="3340726" y="657725"/>
                  <a:pt x="3344691" y="661697"/>
                  <a:pt x="3354609" y="659711"/>
                </a:cubicBezTo>
                <a:cubicBezTo>
                  <a:pt x="3378409" y="651766"/>
                  <a:pt x="3378409" y="651766"/>
                  <a:pt x="3378409" y="677587"/>
                </a:cubicBezTo>
                <a:cubicBezTo>
                  <a:pt x="3376425" y="681559"/>
                  <a:pt x="3376425" y="683546"/>
                  <a:pt x="3378409" y="687518"/>
                </a:cubicBezTo>
                <a:cubicBezTo>
                  <a:pt x="3378407" y="703407"/>
                  <a:pt x="3386341" y="709366"/>
                  <a:pt x="3402209" y="703407"/>
                </a:cubicBezTo>
                <a:cubicBezTo>
                  <a:pt x="3414107" y="699435"/>
                  <a:pt x="3426008" y="691490"/>
                  <a:pt x="3437908" y="689504"/>
                </a:cubicBezTo>
                <a:cubicBezTo>
                  <a:pt x="3489474" y="673615"/>
                  <a:pt x="3543024" y="703407"/>
                  <a:pt x="3554924" y="751076"/>
                </a:cubicBezTo>
                <a:cubicBezTo>
                  <a:pt x="3558890" y="768952"/>
                  <a:pt x="3550957" y="784841"/>
                  <a:pt x="3550957" y="802717"/>
                </a:cubicBezTo>
                <a:cubicBezTo>
                  <a:pt x="3548974" y="828538"/>
                  <a:pt x="3558890" y="840455"/>
                  <a:pt x="3582690" y="848400"/>
                </a:cubicBezTo>
                <a:cubicBezTo>
                  <a:pt x="3594590" y="852371"/>
                  <a:pt x="3606490" y="854358"/>
                  <a:pt x="3618390" y="858331"/>
                </a:cubicBezTo>
                <a:cubicBezTo>
                  <a:pt x="3642189" y="866275"/>
                  <a:pt x="3656073" y="862303"/>
                  <a:pt x="3665989" y="838468"/>
                </a:cubicBezTo>
                <a:cubicBezTo>
                  <a:pt x="3673923" y="824565"/>
                  <a:pt x="3679872" y="826551"/>
                  <a:pt x="3689789" y="836482"/>
                </a:cubicBezTo>
                <a:cubicBezTo>
                  <a:pt x="3711606" y="856344"/>
                  <a:pt x="3727472" y="852372"/>
                  <a:pt x="3739372" y="824565"/>
                </a:cubicBezTo>
                <a:cubicBezTo>
                  <a:pt x="3741355" y="816620"/>
                  <a:pt x="3741355" y="808676"/>
                  <a:pt x="3733422" y="804703"/>
                </a:cubicBezTo>
                <a:cubicBezTo>
                  <a:pt x="3723506" y="800731"/>
                  <a:pt x="3721522" y="808675"/>
                  <a:pt x="3719539" y="816620"/>
                </a:cubicBezTo>
                <a:cubicBezTo>
                  <a:pt x="3719539" y="822579"/>
                  <a:pt x="3715572" y="828537"/>
                  <a:pt x="3707639" y="826551"/>
                </a:cubicBezTo>
                <a:cubicBezTo>
                  <a:pt x="3699705" y="826551"/>
                  <a:pt x="3693756" y="820593"/>
                  <a:pt x="3695739" y="812648"/>
                </a:cubicBezTo>
                <a:cubicBezTo>
                  <a:pt x="3697722" y="790800"/>
                  <a:pt x="3695738" y="768952"/>
                  <a:pt x="3697722" y="745117"/>
                </a:cubicBezTo>
                <a:cubicBezTo>
                  <a:pt x="3703673" y="751076"/>
                  <a:pt x="3705655" y="753062"/>
                  <a:pt x="3707639" y="757035"/>
                </a:cubicBezTo>
                <a:cubicBezTo>
                  <a:pt x="3719538" y="768952"/>
                  <a:pt x="3735406" y="768952"/>
                  <a:pt x="3749288" y="772924"/>
                </a:cubicBezTo>
                <a:cubicBezTo>
                  <a:pt x="3757222" y="774910"/>
                  <a:pt x="3759205" y="762993"/>
                  <a:pt x="3765155" y="759021"/>
                </a:cubicBezTo>
                <a:cubicBezTo>
                  <a:pt x="3775071" y="753062"/>
                  <a:pt x="3784988" y="749090"/>
                  <a:pt x="3798871" y="753062"/>
                </a:cubicBezTo>
                <a:cubicBezTo>
                  <a:pt x="3810772" y="755048"/>
                  <a:pt x="3824654" y="755047"/>
                  <a:pt x="3838538" y="759021"/>
                </a:cubicBezTo>
                <a:cubicBezTo>
                  <a:pt x="3832588" y="745118"/>
                  <a:pt x="3814738" y="737173"/>
                  <a:pt x="3826638" y="725256"/>
                </a:cubicBezTo>
                <a:cubicBezTo>
                  <a:pt x="3834571" y="715325"/>
                  <a:pt x="3844488" y="697449"/>
                  <a:pt x="3862338" y="715324"/>
                </a:cubicBezTo>
                <a:cubicBezTo>
                  <a:pt x="3862338" y="715324"/>
                  <a:pt x="3866304" y="713338"/>
                  <a:pt x="3866304" y="711352"/>
                </a:cubicBezTo>
                <a:cubicBezTo>
                  <a:pt x="3868287" y="701421"/>
                  <a:pt x="3872253" y="691490"/>
                  <a:pt x="3858371" y="689504"/>
                </a:cubicBezTo>
                <a:cubicBezTo>
                  <a:pt x="3842504" y="687518"/>
                  <a:pt x="3828621" y="679573"/>
                  <a:pt x="3816720" y="671628"/>
                </a:cubicBezTo>
                <a:cubicBezTo>
                  <a:pt x="3800855" y="663684"/>
                  <a:pt x="3786972" y="665670"/>
                  <a:pt x="3779038" y="679573"/>
                </a:cubicBezTo>
                <a:cubicBezTo>
                  <a:pt x="3769122" y="693476"/>
                  <a:pt x="3763172" y="689504"/>
                  <a:pt x="3755239" y="681559"/>
                </a:cubicBezTo>
                <a:cubicBezTo>
                  <a:pt x="3739372" y="665670"/>
                  <a:pt x="3727472" y="647794"/>
                  <a:pt x="3709622" y="633891"/>
                </a:cubicBezTo>
                <a:cubicBezTo>
                  <a:pt x="3699705" y="625946"/>
                  <a:pt x="3691771" y="623960"/>
                  <a:pt x="3679873" y="629918"/>
                </a:cubicBezTo>
                <a:cubicBezTo>
                  <a:pt x="3669956" y="635877"/>
                  <a:pt x="3662023" y="643822"/>
                  <a:pt x="3650122" y="639849"/>
                </a:cubicBezTo>
                <a:cubicBezTo>
                  <a:pt x="3638223" y="637863"/>
                  <a:pt x="3636239" y="625946"/>
                  <a:pt x="3630289" y="618001"/>
                </a:cubicBezTo>
                <a:cubicBezTo>
                  <a:pt x="3612440" y="641835"/>
                  <a:pt x="3612440" y="641835"/>
                  <a:pt x="3588639" y="623960"/>
                </a:cubicBezTo>
                <a:cubicBezTo>
                  <a:pt x="3578723" y="618001"/>
                  <a:pt x="3568807" y="610056"/>
                  <a:pt x="3554924" y="618001"/>
                </a:cubicBezTo>
                <a:cubicBezTo>
                  <a:pt x="3525174" y="629918"/>
                  <a:pt x="3519223" y="627932"/>
                  <a:pt x="3503358" y="600125"/>
                </a:cubicBezTo>
                <a:cubicBezTo>
                  <a:pt x="3495424" y="588208"/>
                  <a:pt x="3487491" y="576291"/>
                  <a:pt x="3477574" y="564374"/>
                </a:cubicBezTo>
                <a:cubicBezTo>
                  <a:pt x="3455758" y="534581"/>
                  <a:pt x="3445841" y="534581"/>
                  <a:pt x="3422041" y="562388"/>
                </a:cubicBezTo>
                <a:cubicBezTo>
                  <a:pt x="3416092" y="568346"/>
                  <a:pt x="3412125" y="576291"/>
                  <a:pt x="3404191" y="584236"/>
                </a:cubicBezTo>
                <a:cubicBezTo>
                  <a:pt x="3400225" y="568346"/>
                  <a:pt x="3396259" y="556429"/>
                  <a:pt x="3392292" y="540539"/>
                </a:cubicBezTo>
                <a:cubicBezTo>
                  <a:pt x="3388325" y="544512"/>
                  <a:pt x="3388325" y="546498"/>
                  <a:pt x="3386342" y="548484"/>
                </a:cubicBezTo>
                <a:cubicBezTo>
                  <a:pt x="3368492" y="584236"/>
                  <a:pt x="3348659" y="584236"/>
                  <a:pt x="3326842" y="552457"/>
                </a:cubicBezTo>
                <a:cubicBezTo>
                  <a:pt x="3322876" y="546498"/>
                  <a:pt x="3318909" y="540539"/>
                  <a:pt x="3314942" y="532595"/>
                </a:cubicBezTo>
                <a:cubicBezTo>
                  <a:pt x="3312959" y="528622"/>
                  <a:pt x="3310976" y="524650"/>
                  <a:pt x="3314942" y="518692"/>
                </a:cubicBezTo>
                <a:cubicBezTo>
                  <a:pt x="3330809" y="504788"/>
                  <a:pt x="3318909" y="494857"/>
                  <a:pt x="3308993" y="484926"/>
                </a:cubicBezTo>
                <a:cubicBezTo>
                  <a:pt x="3279243" y="461092"/>
                  <a:pt x="3243543" y="451161"/>
                  <a:pt x="3207843" y="441230"/>
                </a:cubicBezTo>
                <a:cubicBezTo>
                  <a:pt x="3150327" y="427326"/>
                  <a:pt x="3090828" y="417396"/>
                  <a:pt x="3041245" y="379658"/>
                </a:cubicBezTo>
                <a:cubicBezTo>
                  <a:pt x="3025378" y="367740"/>
                  <a:pt x="3007528" y="363768"/>
                  <a:pt x="2987695" y="365754"/>
                </a:cubicBezTo>
                <a:cubicBezTo>
                  <a:pt x="2971829" y="367741"/>
                  <a:pt x="2957946" y="361782"/>
                  <a:pt x="2948029" y="351851"/>
                </a:cubicBezTo>
                <a:cubicBezTo>
                  <a:pt x="2928196" y="335962"/>
                  <a:pt x="2906380" y="326030"/>
                  <a:pt x="2880596" y="320072"/>
                </a:cubicBezTo>
                <a:cubicBezTo>
                  <a:pt x="2856797" y="314113"/>
                  <a:pt x="2831013" y="314113"/>
                  <a:pt x="2809197" y="298224"/>
                </a:cubicBezTo>
                <a:cubicBezTo>
                  <a:pt x="2789364" y="286307"/>
                  <a:pt x="2769530" y="280348"/>
                  <a:pt x="2747714" y="300210"/>
                </a:cubicBezTo>
                <a:cubicBezTo>
                  <a:pt x="2745731" y="266445"/>
                  <a:pt x="2723914" y="264459"/>
                  <a:pt x="2700115" y="262472"/>
                </a:cubicBezTo>
                <a:cubicBezTo>
                  <a:pt x="2682265" y="262472"/>
                  <a:pt x="2664415" y="260486"/>
                  <a:pt x="2650532" y="246583"/>
                </a:cubicBezTo>
                <a:cubicBezTo>
                  <a:pt x="2630699" y="224735"/>
                  <a:pt x="2606898" y="214804"/>
                  <a:pt x="2581116" y="204873"/>
                </a:cubicBezTo>
                <a:cubicBezTo>
                  <a:pt x="2535500" y="188983"/>
                  <a:pt x="2487900" y="177066"/>
                  <a:pt x="2446250" y="151246"/>
                </a:cubicBezTo>
                <a:cubicBezTo>
                  <a:pt x="2412534" y="131384"/>
                  <a:pt x="2376834" y="117480"/>
                  <a:pt x="2337168" y="113508"/>
                </a:cubicBezTo>
                <a:cubicBezTo>
                  <a:pt x="2325268" y="113508"/>
                  <a:pt x="2317335" y="107549"/>
                  <a:pt x="2313368" y="95632"/>
                </a:cubicBezTo>
                <a:cubicBezTo>
                  <a:pt x="2297501" y="57894"/>
                  <a:pt x="2295518" y="57894"/>
                  <a:pt x="2253869" y="59881"/>
                </a:cubicBezTo>
                <a:cubicBezTo>
                  <a:pt x="2249902" y="59881"/>
                  <a:pt x="2245935" y="59880"/>
                  <a:pt x="2239986" y="59881"/>
                </a:cubicBezTo>
                <a:cubicBezTo>
                  <a:pt x="2245935" y="47963"/>
                  <a:pt x="2251885" y="36046"/>
                  <a:pt x="2257835" y="26115"/>
                </a:cubicBezTo>
                <a:cubicBezTo>
                  <a:pt x="2265768" y="6253"/>
                  <a:pt x="2281635" y="-1691"/>
                  <a:pt x="2301468" y="295"/>
                </a:cubicBezTo>
                <a:cubicBezTo>
                  <a:pt x="2313368" y="295"/>
                  <a:pt x="2323285" y="4267"/>
                  <a:pt x="2335184" y="2281"/>
                </a:cubicBezTo>
                <a:cubicBezTo>
                  <a:pt x="2355017" y="-1692"/>
                  <a:pt x="2360968" y="2281"/>
                  <a:pt x="2364934" y="22143"/>
                </a:cubicBezTo>
                <a:cubicBezTo>
                  <a:pt x="2364934" y="30088"/>
                  <a:pt x="2364934" y="38032"/>
                  <a:pt x="2364934" y="45977"/>
                </a:cubicBezTo>
                <a:cubicBezTo>
                  <a:pt x="2362951" y="57894"/>
                  <a:pt x="2368901" y="59881"/>
                  <a:pt x="2378818" y="59881"/>
                </a:cubicBezTo>
                <a:cubicBezTo>
                  <a:pt x="2400634" y="61867"/>
                  <a:pt x="2416501" y="51936"/>
                  <a:pt x="2430384" y="38032"/>
                </a:cubicBezTo>
                <a:cubicBezTo>
                  <a:pt x="2434350" y="36046"/>
                  <a:pt x="2436334" y="30088"/>
                  <a:pt x="2442284" y="32074"/>
                </a:cubicBezTo>
                <a:cubicBezTo>
                  <a:pt x="2446250" y="34060"/>
                  <a:pt x="2446250" y="40018"/>
                  <a:pt x="2448234" y="43991"/>
                </a:cubicBezTo>
                <a:cubicBezTo>
                  <a:pt x="2448234" y="47963"/>
                  <a:pt x="2448234" y="49950"/>
                  <a:pt x="2448233" y="53922"/>
                </a:cubicBezTo>
                <a:cubicBezTo>
                  <a:pt x="2448234" y="67825"/>
                  <a:pt x="2454184" y="71798"/>
                  <a:pt x="2466083" y="67825"/>
                </a:cubicBezTo>
                <a:cubicBezTo>
                  <a:pt x="2477983" y="61867"/>
                  <a:pt x="2483933" y="67825"/>
                  <a:pt x="2489883" y="77756"/>
                </a:cubicBezTo>
                <a:cubicBezTo>
                  <a:pt x="2495833" y="85701"/>
                  <a:pt x="2493850" y="93646"/>
                  <a:pt x="2487900" y="99605"/>
                </a:cubicBezTo>
                <a:cubicBezTo>
                  <a:pt x="2481950" y="107549"/>
                  <a:pt x="2472034" y="103577"/>
                  <a:pt x="2464100" y="97618"/>
                </a:cubicBezTo>
                <a:cubicBezTo>
                  <a:pt x="2458150" y="95632"/>
                  <a:pt x="2454184" y="91660"/>
                  <a:pt x="2448234" y="99605"/>
                </a:cubicBezTo>
                <a:cubicBezTo>
                  <a:pt x="2442283" y="107549"/>
                  <a:pt x="2446250" y="111522"/>
                  <a:pt x="2450217" y="117480"/>
                </a:cubicBezTo>
                <a:cubicBezTo>
                  <a:pt x="2460133" y="127411"/>
                  <a:pt x="2495833" y="119466"/>
                  <a:pt x="2499800" y="103577"/>
                </a:cubicBezTo>
                <a:cubicBezTo>
                  <a:pt x="2507733" y="77756"/>
                  <a:pt x="2525583" y="81729"/>
                  <a:pt x="2543433" y="85701"/>
                </a:cubicBezTo>
                <a:cubicBezTo>
                  <a:pt x="2581116" y="91660"/>
                  <a:pt x="2616815" y="109535"/>
                  <a:pt x="2652515" y="119466"/>
                </a:cubicBezTo>
                <a:cubicBezTo>
                  <a:pt x="2662432" y="123439"/>
                  <a:pt x="2662432" y="131384"/>
                  <a:pt x="2658465" y="139328"/>
                </a:cubicBezTo>
                <a:cubicBezTo>
                  <a:pt x="2654498" y="149259"/>
                  <a:pt x="2650532" y="159190"/>
                  <a:pt x="2648548" y="171107"/>
                </a:cubicBezTo>
                <a:cubicBezTo>
                  <a:pt x="2648549" y="183025"/>
                  <a:pt x="2656482" y="186997"/>
                  <a:pt x="2664415" y="190969"/>
                </a:cubicBezTo>
                <a:cubicBezTo>
                  <a:pt x="2670365" y="194942"/>
                  <a:pt x="2672348" y="185011"/>
                  <a:pt x="2676315" y="183025"/>
                </a:cubicBezTo>
                <a:cubicBezTo>
                  <a:pt x="2686231" y="169121"/>
                  <a:pt x="2698131" y="155218"/>
                  <a:pt x="2708048" y="141314"/>
                </a:cubicBezTo>
                <a:cubicBezTo>
                  <a:pt x="2710031" y="145287"/>
                  <a:pt x="2710031" y="147273"/>
                  <a:pt x="2710031" y="149259"/>
                </a:cubicBezTo>
                <a:cubicBezTo>
                  <a:pt x="2712014" y="173094"/>
                  <a:pt x="2712014" y="173094"/>
                  <a:pt x="2733831" y="161176"/>
                </a:cubicBezTo>
                <a:cubicBezTo>
                  <a:pt x="2741765" y="155218"/>
                  <a:pt x="2743748" y="159190"/>
                  <a:pt x="2745731" y="165149"/>
                </a:cubicBezTo>
                <a:cubicBezTo>
                  <a:pt x="2751681" y="181038"/>
                  <a:pt x="2763581" y="186997"/>
                  <a:pt x="2777464" y="183024"/>
                </a:cubicBezTo>
                <a:cubicBezTo>
                  <a:pt x="2799280" y="173094"/>
                  <a:pt x="2821097" y="175080"/>
                  <a:pt x="2842913" y="175080"/>
                </a:cubicBezTo>
                <a:cubicBezTo>
                  <a:pt x="2854813" y="175080"/>
                  <a:pt x="2860763" y="173094"/>
                  <a:pt x="2852830" y="161176"/>
                </a:cubicBezTo>
                <a:cubicBezTo>
                  <a:pt x="2846880" y="149259"/>
                  <a:pt x="2848863" y="141314"/>
                  <a:pt x="2862747" y="133370"/>
                </a:cubicBezTo>
                <a:cubicBezTo>
                  <a:pt x="2844897" y="127411"/>
                  <a:pt x="2827047" y="123439"/>
                  <a:pt x="2811180" y="115494"/>
                </a:cubicBezTo>
                <a:cubicBezTo>
                  <a:pt x="2795314" y="109536"/>
                  <a:pt x="2779447" y="101590"/>
                  <a:pt x="2767548" y="87687"/>
                </a:cubicBezTo>
                <a:cubicBezTo>
                  <a:pt x="2793331" y="81729"/>
                  <a:pt x="2793331" y="81729"/>
                  <a:pt x="2831013" y="99604"/>
                </a:cubicBezTo>
                <a:cubicBezTo>
                  <a:pt x="2854813" y="111522"/>
                  <a:pt x="2866713" y="109535"/>
                  <a:pt x="2880597" y="91660"/>
                </a:cubicBezTo>
                <a:cubicBezTo>
                  <a:pt x="2894480" y="71798"/>
                  <a:pt x="2894480" y="71798"/>
                  <a:pt x="2906379" y="93646"/>
                </a:cubicBezTo>
                <a:cubicBezTo>
                  <a:pt x="2906380" y="95632"/>
                  <a:pt x="2908363" y="97618"/>
                  <a:pt x="2908363" y="99605"/>
                </a:cubicBezTo>
                <a:cubicBezTo>
                  <a:pt x="2936129" y="151245"/>
                  <a:pt x="2963896" y="153232"/>
                  <a:pt x="3001579" y="109536"/>
                </a:cubicBezTo>
                <a:cubicBezTo>
                  <a:pt x="3015462" y="91660"/>
                  <a:pt x="3035295" y="79743"/>
                  <a:pt x="3057111" y="75770"/>
                </a:cubicBezTo>
                <a:cubicBezTo>
                  <a:pt x="3080911" y="73784"/>
                  <a:pt x="3100744" y="81729"/>
                  <a:pt x="3122561" y="89674"/>
                </a:cubicBezTo>
                <a:cubicBezTo>
                  <a:pt x="3148344" y="101591"/>
                  <a:pt x="3176110" y="113508"/>
                  <a:pt x="3203877" y="117480"/>
                </a:cubicBezTo>
                <a:cubicBezTo>
                  <a:pt x="3225693" y="119466"/>
                  <a:pt x="3247510" y="125425"/>
                  <a:pt x="3265359" y="135356"/>
                </a:cubicBezTo>
                <a:cubicBezTo>
                  <a:pt x="3279243" y="143301"/>
                  <a:pt x="3297092" y="151246"/>
                  <a:pt x="3312959" y="145287"/>
                </a:cubicBezTo>
                <a:cubicBezTo>
                  <a:pt x="3332792" y="137342"/>
                  <a:pt x="3342709" y="147273"/>
                  <a:pt x="3352626" y="161177"/>
                </a:cubicBezTo>
                <a:cubicBezTo>
                  <a:pt x="3370475" y="186997"/>
                  <a:pt x="3380391" y="216790"/>
                  <a:pt x="3380391" y="250555"/>
                </a:cubicBezTo>
                <a:cubicBezTo>
                  <a:pt x="3380391" y="258500"/>
                  <a:pt x="3380392" y="266445"/>
                  <a:pt x="3392292" y="270417"/>
                </a:cubicBezTo>
                <a:cubicBezTo>
                  <a:pt x="3404192" y="276375"/>
                  <a:pt x="3408157" y="266445"/>
                  <a:pt x="3414108" y="260486"/>
                </a:cubicBezTo>
                <a:cubicBezTo>
                  <a:pt x="3418075" y="254528"/>
                  <a:pt x="3422041" y="248569"/>
                  <a:pt x="3426008" y="244597"/>
                </a:cubicBezTo>
                <a:cubicBezTo>
                  <a:pt x="3441874" y="226721"/>
                  <a:pt x="3463690" y="222748"/>
                  <a:pt x="3485508" y="220762"/>
                </a:cubicBezTo>
                <a:cubicBezTo>
                  <a:pt x="3503358" y="220762"/>
                  <a:pt x="3503358" y="236652"/>
                  <a:pt x="3511289" y="246583"/>
                </a:cubicBezTo>
                <a:cubicBezTo>
                  <a:pt x="3521208" y="228707"/>
                  <a:pt x="3537074" y="220762"/>
                  <a:pt x="3554924" y="224735"/>
                </a:cubicBezTo>
                <a:cubicBezTo>
                  <a:pt x="3576740" y="230694"/>
                  <a:pt x="3598557" y="228707"/>
                  <a:pt x="3620373" y="226721"/>
                </a:cubicBezTo>
                <a:cubicBezTo>
                  <a:pt x="3665989" y="224735"/>
                  <a:pt x="3709621" y="234666"/>
                  <a:pt x="3743339" y="270417"/>
                </a:cubicBezTo>
                <a:cubicBezTo>
                  <a:pt x="3749289" y="276376"/>
                  <a:pt x="3755238" y="282334"/>
                  <a:pt x="3763172" y="278362"/>
                </a:cubicBezTo>
                <a:cubicBezTo>
                  <a:pt x="3779038" y="268431"/>
                  <a:pt x="3794905" y="270417"/>
                  <a:pt x="3810771" y="272403"/>
                </a:cubicBezTo>
                <a:cubicBezTo>
                  <a:pt x="3816722" y="272403"/>
                  <a:pt x="3820687" y="270417"/>
                  <a:pt x="3824654" y="264459"/>
                </a:cubicBezTo>
                <a:cubicBezTo>
                  <a:pt x="3828621" y="254528"/>
                  <a:pt x="3836555" y="256514"/>
                  <a:pt x="3844487" y="260486"/>
                </a:cubicBezTo>
                <a:cubicBezTo>
                  <a:pt x="3854405" y="264459"/>
                  <a:pt x="3868286" y="262472"/>
                  <a:pt x="3870271" y="278362"/>
                </a:cubicBezTo>
                <a:cubicBezTo>
                  <a:pt x="3870271" y="294251"/>
                  <a:pt x="3880188" y="300210"/>
                  <a:pt x="3892086" y="304182"/>
                </a:cubicBezTo>
                <a:cubicBezTo>
                  <a:pt x="3902004" y="308155"/>
                  <a:pt x="3913903" y="308155"/>
                  <a:pt x="3917871" y="316099"/>
                </a:cubicBezTo>
                <a:cubicBezTo>
                  <a:pt x="3925804" y="333976"/>
                  <a:pt x="3939687" y="330003"/>
                  <a:pt x="3955552" y="330003"/>
                </a:cubicBezTo>
                <a:cubicBezTo>
                  <a:pt x="3961504" y="328017"/>
                  <a:pt x="3967454" y="330003"/>
                  <a:pt x="3973403" y="330003"/>
                </a:cubicBezTo>
                <a:cubicBezTo>
                  <a:pt x="4001170" y="331989"/>
                  <a:pt x="4028936" y="337948"/>
                  <a:pt x="4056703" y="335961"/>
                </a:cubicBezTo>
                <a:cubicBezTo>
                  <a:pt x="4068601" y="333975"/>
                  <a:pt x="4084469" y="333976"/>
                  <a:pt x="4088436" y="326031"/>
                </a:cubicBezTo>
                <a:cubicBezTo>
                  <a:pt x="4092402" y="314114"/>
                  <a:pt x="4076535" y="308155"/>
                  <a:pt x="4066619" y="302196"/>
                </a:cubicBezTo>
                <a:cubicBezTo>
                  <a:pt x="4064636" y="300210"/>
                  <a:pt x="4062651" y="298224"/>
                  <a:pt x="4060669" y="298224"/>
                </a:cubicBezTo>
                <a:cubicBezTo>
                  <a:pt x="4030920" y="276376"/>
                  <a:pt x="4026953" y="254527"/>
                  <a:pt x="4050753" y="224735"/>
                </a:cubicBezTo>
                <a:cubicBezTo>
                  <a:pt x="4058686" y="236652"/>
                  <a:pt x="4064636" y="254527"/>
                  <a:pt x="4080503" y="262472"/>
                </a:cubicBezTo>
                <a:cubicBezTo>
                  <a:pt x="4098352" y="270417"/>
                  <a:pt x="4112235" y="258500"/>
                  <a:pt x="4128101" y="252541"/>
                </a:cubicBezTo>
                <a:cubicBezTo>
                  <a:pt x="4134052" y="248569"/>
                  <a:pt x="4140002" y="250555"/>
                  <a:pt x="4138018" y="260486"/>
                </a:cubicBezTo>
                <a:cubicBezTo>
                  <a:pt x="4136034" y="264459"/>
                  <a:pt x="4136035" y="268431"/>
                  <a:pt x="4134052" y="272403"/>
                </a:cubicBezTo>
                <a:cubicBezTo>
                  <a:pt x="4132067" y="278362"/>
                  <a:pt x="4130085" y="284321"/>
                  <a:pt x="4134052" y="290279"/>
                </a:cubicBezTo>
                <a:cubicBezTo>
                  <a:pt x="4136034" y="294252"/>
                  <a:pt x="4141985" y="288293"/>
                  <a:pt x="4145951" y="288293"/>
                </a:cubicBezTo>
                <a:cubicBezTo>
                  <a:pt x="4159834" y="282334"/>
                  <a:pt x="4163801" y="288293"/>
                  <a:pt x="4161818" y="300210"/>
                </a:cubicBezTo>
                <a:cubicBezTo>
                  <a:pt x="4161818" y="304183"/>
                  <a:pt x="4157852" y="308155"/>
                  <a:pt x="4163802" y="312127"/>
                </a:cubicBezTo>
                <a:cubicBezTo>
                  <a:pt x="4197518" y="268431"/>
                  <a:pt x="4213384" y="264459"/>
                  <a:pt x="4266933" y="288293"/>
                </a:cubicBezTo>
                <a:cubicBezTo>
                  <a:pt x="4268917" y="288293"/>
                  <a:pt x="4268917" y="288293"/>
                  <a:pt x="4270900" y="290279"/>
                </a:cubicBezTo>
                <a:cubicBezTo>
                  <a:pt x="4312550" y="310141"/>
                  <a:pt x="4356183" y="322058"/>
                  <a:pt x="4401800" y="316099"/>
                </a:cubicBezTo>
                <a:cubicBezTo>
                  <a:pt x="4417666" y="314114"/>
                  <a:pt x="4427583" y="320072"/>
                  <a:pt x="4433533" y="331989"/>
                </a:cubicBezTo>
                <a:cubicBezTo>
                  <a:pt x="4441466" y="345893"/>
                  <a:pt x="4455349" y="353838"/>
                  <a:pt x="4469232" y="355823"/>
                </a:cubicBezTo>
                <a:cubicBezTo>
                  <a:pt x="4493032" y="361782"/>
                  <a:pt x="4518815" y="365754"/>
                  <a:pt x="4544598" y="365754"/>
                </a:cubicBezTo>
                <a:cubicBezTo>
                  <a:pt x="4566415" y="365755"/>
                  <a:pt x="4570381" y="357810"/>
                  <a:pt x="4562448" y="337948"/>
                </a:cubicBezTo>
                <a:cubicBezTo>
                  <a:pt x="4560465" y="331989"/>
                  <a:pt x="4554515" y="328017"/>
                  <a:pt x="4560465" y="322058"/>
                </a:cubicBezTo>
                <a:cubicBezTo>
                  <a:pt x="4570381" y="314114"/>
                  <a:pt x="4568398" y="302196"/>
                  <a:pt x="4568398" y="290279"/>
                </a:cubicBezTo>
                <a:cubicBezTo>
                  <a:pt x="4568398" y="284321"/>
                  <a:pt x="4566415" y="276375"/>
                  <a:pt x="4574348" y="274390"/>
                </a:cubicBezTo>
                <a:cubicBezTo>
                  <a:pt x="4582281" y="272404"/>
                  <a:pt x="4586248" y="280348"/>
                  <a:pt x="4588231" y="286307"/>
                </a:cubicBezTo>
                <a:cubicBezTo>
                  <a:pt x="4594181" y="302196"/>
                  <a:pt x="4600131" y="316100"/>
                  <a:pt x="4606081" y="330003"/>
                </a:cubicBezTo>
                <a:cubicBezTo>
                  <a:pt x="4621947" y="361782"/>
                  <a:pt x="4645747" y="377672"/>
                  <a:pt x="4681447" y="375686"/>
                </a:cubicBezTo>
                <a:cubicBezTo>
                  <a:pt x="4699297" y="375686"/>
                  <a:pt x="4717147" y="373699"/>
                  <a:pt x="4734997" y="373699"/>
                </a:cubicBezTo>
                <a:cubicBezTo>
                  <a:pt x="4756813" y="371713"/>
                  <a:pt x="4768713" y="381644"/>
                  <a:pt x="4774663" y="401506"/>
                </a:cubicBezTo>
                <a:cubicBezTo>
                  <a:pt x="4776646" y="405478"/>
                  <a:pt x="4774663" y="411437"/>
                  <a:pt x="4780613" y="413423"/>
                </a:cubicBezTo>
                <a:cubicBezTo>
                  <a:pt x="4788546" y="399520"/>
                  <a:pt x="4798463" y="383630"/>
                  <a:pt x="4806396" y="367741"/>
                </a:cubicBezTo>
                <a:cubicBezTo>
                  <a:pt x="4818296" y="349865"/>
                  <a:pt x="4818296" y="349865"/>
                  <a:pt x="4828213" y="367740"/>
                </a:cubicBezTo>
                <a:cubicBezTo>
                  <a:pt x="4836146" y="383630"/>
                  <a:pt x="4846062" y="387602"/>
                  <a:pt x="4861929" y="375685"/>
                </a:cubicBezTo>
                <a:cubicBezTo>
                  <a:pt x="4875812" y="365755"/>
                  <a:pt x="4891678" y="363768"/>
                  <a:pt x="4909528" y="367741"/>
                </a:cubicBezTo>
                <a:cubicBezTo>
                  <a:pt x="4935311" y="371713"/>
                  <a:pt x="4959111" y="383630"/>
                  <a:pt x="4982911" y="395547"/>
                </a:cubicBezTo>
                <a:cubicBezTo>
                  <a:pt x="5006711" y="407465"/>
                  <a:pt x="5016627" y="405478"/>
                  <a:pt x="5034477" y="387602"/>
                </a:cubicBezTo>
                <a:cubicBezTo>
                  <a:pt x="5054310" y="365754"/>
                  <a:pt x="5076127" y="367741"/>
                  <a:pt x="5090010" y="393561"/>
                </a:cubicBezTo>
                <a:cubicBezTo>
                  <a:pt x="5103893" y="415409"/>
                  <a:pt x="5103893" y="415409"/>
                  <a:pt x="5121743" y="395547"/>
                </a:cubicBezTo>
                <a:cubicBezTo>
                  <a:pt x="5123726" y="395547"/>
                  <a:pt x="5123726" y="393561"/>
                  <a:pt x="5125710" y="393561"/>
                </a:cubicBezTo>
                <a:cubicBezTo>
                  <a:pt x="5133643" y="383630"/>
                  <a:pt x="5141576" y="385616"/>
                  <a:pt x="5147526" y="397533"/>
                </a:cubicBezTo>
                <a:cubicBezTo>
                  <a:pt x="5149509" y="403492"/>
                  <a:pt x="5151493" y="409451"/>
                  <a:pt x="5153476" y="415409"/>
                </a:cubicBezTo>
                <a:cubicBezTo>
                  <a:pt x="5161409" y="435271"/>
                  <a:pt x="5175293" y="445202"/>
                  <a:pt x="5195126" y="439244"/>
                </a:cubicBezTo>
                <a:cubicBezTo>
                  <a:pt x="5228842" y="429312"/>
                  <a:pt x="5262559" y="427327"/>
                  <a:pt x="5294291" y="409451"/>
                </a:cubicBezTo>
                <a:cubicBezTo>
                  <a:pt x="5304208" y="403492"/>
                  <a:pt x="5316108" y="401506"/>
                  <a:pt x="5318092" y="417396"/>
                </a:cubicBezTo>
                <a:cubicBezTo>
                  <a:pt x="5322058" y="429313"/>
                  <a:pt x="5329991" y="429312"/>
                  <a:pt x="5337925" y="425340"/>
                </a:cubicBezTo>
                <a:cubicBezTo>
                  <a:pt x="5353791" y="419382"/>
                  <a:pt x="5371641" y="419382"/>
                  <a:pt x="5387508" y="419382"/>
                </a:cubicBezTo>
                <a:cubicBezTo>
                  <a:pt x="5413291" y="419382"/>
                  <a:pt x="5423207" y="411437"/>
                  <a:pt x="5429157" y="387603"/>
                </a:cubicBezTo>
                <a:cubicBezTo>
                  <a:pt x="5431140" y="373699"/>
                  <a:pt x="5437090" y="373699"/>
                  <a:pt x="5448990" y="373699"/>
                </a:cubicBezTo>
                <a:cubicBezTo>
                  <a:pt x="5462874" y="373699"/>
                  <a:pt x="5476757" y="385616"/>
                  <a:pt x="5490640" y="373699"/>
                </a:cubicBezTo>
                <a:cubicBezTo>
                  <a:pt x="5502540" y="363768"/>
                  <a:pt x="5496590" y="345893"/>
                  <a:pt x="5502540" y="330003"/>
                </a:cubicBezTo>
                <a:cubicBezTo>
                  <a:pt x="5512456" y="343906"/>
                  <a:pt x="5516423" y="355824"/>
                  <a:pt x="5514439" y="369727"/>
                </a:cubicBezTo>
                <a:cubicBezTo>
                  <a:pt x="5510473" y="397534"/>
                  <a:pt x="5482706" y="401506"/>
                  <a:pt x="5464857" y="415409"/>
                </a:cubicBezTo>
                <a:cubicBezTo>
                  <a:pt x="5496590" y="441230"/>
                  <a:pt x="5516423" y="439244"/>
                  <a:pt x="5538239" y="405478"/>
                </a:cubicBezTo>
                <a:cubicBezTo>
                  <a:pt x="5542206" y="399520"/>
                  <a:pt x="5548156" y="393561"/>
                  <a:pt x="5552123" y="385616"/>
                </a:cubicBezTo>
                <a:cubicBezTo>
                  <a:pt x="5562039" y="369727"/>
                  <a:pt x="5571956" y="355824"/>
                  <a:pt x="5591789" y="351851"/>
                </a:cubicBezTo>
                <a:cubicBezTo>
                  <a:pt x="5599722" y="349865"/>
                  <a:pt x="5599722" y="343907"/>
                  <a:pt x="5601705" y="335961"/>
                </a:cubicBezTo>
                <a:cubicBezTo>
                  <a:pt x="5605672" y="324044"/>
                  <a:pt x="5603689" y="308155"/>
                  <a:pt x="5615589" y="296238"/>
                </a:cubicBezTo>
                <a:cubicBezTo>
                  <a:pt x="5617572" y="302196"/>
                  <a:pt x="5619555" y="306169"/>
                  <a:pt x="5621538" y="312127"/>
                </a:cubicBezTo>
                <a:cubicBezTo>
                  <a:pt x="5633438" y="331989"/>
                  <a:pt x="5645339" y="335961"/>
                  <a:pt x="5665172" y="324044"/>
                </a:cubicBezTo>
                <a:cubicBezTo>
                  <a:pt x="5683022" y="312127"/>
                  <a:pt x="5702855" y="310141"/>
                  <a:pt x="5722688" y="314114"/>
                </a:cubicBezTo>
                <a:cubicBezTo>
                  <a:pt x="5736571" y="318086"/>
                  <a:pt x="5750454" y="320072"/>
                  <a:pt x="5766321" y="324045"/>
                </a:cubicBezTo>
                <a:cubicBezTo>
                  <a:pt x="5809953" y="333975"/>
                  <a:pt x="5853587" y="345892"/>
                  <a:pt x="5893253" y="367741"/>
                </a:cubicBezTo>
                <a:cubicBezTo>
                  <a:pt x="5909120" y="375685"/>
                  <a:pt x="5911103" y="385617"/>
                  <a:pt x="5903170" y="399520"/>
                </a:cubicBezTo>
                <a:cubicBezTo>
                  <a:pt x="5895237" y="411437"/>
                  <a:pt x="5885319" y="419382"/>
                  <a:pt x="5873420" y="427326"/>
                </a:cubicBezTo>
                <a:cubicBezTo>
                  <a:pt x="5861520" y="437257"/>
                  <a:pt x="5845654" y="443216"/>
                  <a:pt x="5833753" y="457119"/>
                </a:cubicBezTo>
                <a:cubicBezTo>
                  <a:pt x="5901186" y="455133"/>
                  <a:pt x="5964652" y="455133"/>
                  <a:pt x="6014235" y="403492"/>
                </a:cubicBezTo>
                <a:cubicBezTo>
                  <a:pt x="6020185" y="399520"/>
                  <a:pt x="6028118" y="395547"/>
                  <a:pt x="6036051" y="399520"/>
                </a:cubicBezTo>
                <a:cubicBezTo>
                  <a:pt x="6043985" y="405478"/>
                  <a:pt x="6049935" y="411437"/>
                  <a:pt x="6049935" y="423354"/>
                </a:cubicBezTo>
                <a:cubicBezTo>
                  <a:pt x="6049935" y="429313"/>
                  <a:pt x="6045968" y="435271"/>
                  <a:pt x="6042002" y="441230"/>
                </a:cubicBezTo>
                <a:cubicBezTo>
                  <a:pt x="6032085" y="457119"/>
                  <a:pt x="6016219" y="469037"/>
                  <a:pt x="6008285" y="486912"/>
                </a:cubicBezTo>
                <a:cubicBezTo>
                  <a:pt x="6000352" y="504788"/>
                  <a:pt x="6006302" y="532595"/>
                  <a:pt x="6020185" y="538553"/>
                </a:cubicBezTo>
                <a:cubicBezTo>
                  <a:pt x="6036052" y="546498"/>
                  <a:pt x="6047952" y="534581"/>
                  <a:pt x="6059851" y="524650"/>
                </a:cubicBezTo>
                <a:cubicBezTo>
                  <a:pt x="6067785" y="518691"/>
                  <a:pt x="6067785" y="510746"/>
                  <a:pt x="6069768" y="502802"/>
                </a:cubicBezTo>
                <a:cubicBezTo>
                  <a:pt x="6075718" y="459105"/>
                  <a:pt x="6091584" y="445202"/>
                  <a:pt x="6135217" y="449175"/>
                </a:cubicBezTo>
                <a:cubicBezTo>
                  <a:pt x="6155051" y="451161"/>
                  <a:pt x="6172901" y="449175"/>
                  <a:pt x="6190751" y="443216"/>
                </a:cubicBezTo>
                <a:cubicBezTo>
                  <a:pt x="6240333" y="425340"/>
                  <a:pt x="6287933" y="429313"/>
                  <a:pt x="6327599" y="471023"/>
                </a:cubicBezTo>
                <a:cubicBezTo>
                  <a:pt x="6347433" y="490885"/>
                  <a:pt x="6347433" y="490885"/>
                  <a:pt x="6363299" y="465064"/>
                </a:cubicBezTo>
                <a:cubicBezTo>
                  <a:pt x="6375198" y="445202"/>
                  <a:pt x="6410899" y="435271"/>
                  <a:pt x="6420815" y="449175"/>
                </a:cubicBezTo>
                <a:cubicBezTo>
                  <a:pt x="6436681" y="474995"/>
                  <a:pt x="6458498" y="476981"/>
                  <a:pt x="6484281" y="476981"/>
                </a:cubicBezTo>
                <a:cubicBezTo>
                  <a:pt x="6498164" y="474995"/>
                  <a:pt x="6514031" y="471023"/>
                  <a:pt x="6527914" y="480954"/>
                </a:cubicBezTo>
                <a:cubicBezTo>
                  <a:pt x="6543781" y="492871"/>
                  <a:pt x="6551714" y="486912"/>
                  <a:pt x="6559647" y="471023"/>
                </a:cubicBezTo>
                <a:cubicBezTo>
                  <a:pt x="6563613" y="463078"/>
                  <a:pt x="6567580" y="455133"/>
                  <a:pt x="6577497" y="461092"/>
                </a:cubicBezTo>
                <a:cubicBezTo>
                  <a:pt x="6585430" y="467050"/>
                  <a:pt x="6591380" y="473008"/>
                  <a:pt x="6585430" y="484926"/>
                </a:cubicBezTo>
                <a:cubicBezTo>
                  <a:pt x="6581463" y="492871"/>
                  <a:pt x="6575513" y="500816"/>
                  <a:pt x="6571547" y="510746"/>
                </a:cubicBezTo>
                <a:cubicBezTo>
                  <a:pt x="6557663" y="542526"/>
                  <a:pt x="6577497" y="566360"/>
                  <a:pt x="6611213" y="564374"/>
                </a:cubicBezTo>
                <a:cubicBezTo>
                  <a:pt x="6619146" y="564374"/>
                  <a:pt x="6627080" y="560401"/>
                  <a:pt x="6635013" y="558415"/>
                </a:cubicBezTo>
                <a:cubicBezTo>
                  <a:pt x="6642946" y="556429"/>
                  <a:pt x="6650879" y="554443"/>
                  <a:pt x="6656829" y="560402"/>
                </a:cubicBezTo>
                <a:cubicBezTo>
                  <a:pt x="6688562" y="588208"/>
                  <a:pt x="6724262" y="578277"/>
                  <a:pt x="6757978" y="572319"/>
                </a:cubicBezTo>
                <a:cubicBezTo>
                  <a:pt x="6761945" y="570332"/>
                  <a:pt x="6765912" y="570332"/>
                  <a:pt x="6763928" y="564374"/>
                </a:cubicBezTo>
                <a:cubicBezTo>
                  <a:pt x="6761945" y="558415"/>
                  <a:pt x="6761945" y="550471"/>
                  <a:pt x="6755995" y="544512"/>
                </a:cubicBezTo>
                <a:cubicBezTo>
                  <a:pt x="6752027" y="540540"/>
                  <a:pt x="6750045" y="546498"/>
                  <a:pt x="6748062" y="548484"/>
                </a:cubicBezTo>
                <a:cubicBezTo>
                  <a:pt x="6730212" y="562387"/>
                  <a:pt x="6714345" y="564374"/>
                  <a:pt x="6698479" y="552456"/>
                </a:cubicBezTo>
                <a:cubicBezTo>
                  <a:pt x="6680629" y="540539"/>
                  <a:pt x="6672696" y="518691"/>
                  <a:pt x="6678646" y="500815"/>
                </a:cubicBezTo>
                <a:cubicBezTo>
                  <a:pt x="6680629" y="490885"/>
                  <a:pt x="6686579" y="488898"/>
                  <a:pt x="6694512" y="496843"/>
                </a:cubicBezTo>
                <a:cubicBezTo>
                  <a:pt x="6708395" y="508760"/>
                  <a:pt x="6716329" y="504788"/>
                  <a:pt x="6730211" y="490885"/>
                </a:cubicBezTo>
                <a:cubicBezTo>
                  <a:pt x="6748062" y="469036"/>
                  <a:pt x="6789711" y="463078"/>
                  <a:pt x="6805577" y="476981"/>
                </a:cubicBezTo>
                <a:cubicBezTo>
                  <a:pt x="6817478" y="488898"/>
                  <a:pt x="6827394" y="488898"/>
                  <a:pt x="6839294" y="484926"/>
                </a:cubicBezTo>
                <a:cubicBezTo>
                  <a:pt x="6855160" y="480954"/>
                  <a:pt x="6871027" y="480954"/>
                  <a:pt x="6880944" y="498829"/>
                </a:cubicBezTo>
                <a:cubicBezTo>
                  <a:pt x="6886894" y="510746"/>
                  <a:pt x="6898794" y="506774"/>
                  <a:pt x="6908710" y="502802"/>
                </a:cubicBezTo>
                <a:cubicBezTo>
                  <a:pt x="6918627" y="498829"/>
                  <a:pt x="6928544" y="492871"/>
                  <a:pt x="6938460" y="496843"/>
                </a:cubicBezTo>
                <a:cubicBezTo>
                  <a:pt x="6952343" y="498829"/>
                  <a:pt x="6946393" y="512733"/>
                  <a:pt x="6954327" y="528622"/>
                </a:cubicBezTo>
                <a:cubicBezTo>
                  <a:pt x="6964243" y="486912"/>
                  <a:pt x="7001926" y="498829"/>
                  <a:pt x="7027708" y="480954"/>
                </a:cubicBezTo>
                <a:cubicBezTo>
                  <a:pt x="7023743" y="488898"/>
                  <a:pt x="7021759" y="492871"/>
                  <a:pt x="7019776" y="496843"/>
                </a:cubicBezTo>
                <a:cubicBezTo>
                  <a:pt x="7007877" y="526636"/>
                  <a:pt x="7015808" y="538553"/>
                  <a:pt x="7047542" y="538553"/>
                </a:cubicBezTo>
                <a:cubicBezTo>
                  <a:pt x="7069359" y="536567"/>
                  <a:pt x="7089192" y="536567"/>
                  <a:pt x="7111009" y="538553"/>
                </a:cubicBezTo>
                <a:cubicBezTo>
                  <a:pt x="7144725" y="544512"/>
                  <a:pt x="7176458" y="556429"/>
                  <a:pt x="7204224" y="576291"/>
                </a:cubicBezTo>
                <a:cubicBezTo>
                  <a:pt x="7226041" y="590194"/>
                  <a:pt x="7235957" y="586222"/>
                  <a:pt x="7243891" y="564374"/>
                </a:cubicBezTo>
                <a:cubicBezTo>
                  <a:pt x="7249841" y="538553"/>
                  <a:pt x="7263724" y="530608"/>
                  <a:pt x="7289507" y="536567"/>
                </a:cubicBezTo>
                <a:cubicBezTo>
                  <a:pt x="7305374" y="538553"/>
                  <a:pt x="7321240" y="542526"/>
                  <a:pt x="7339090" y="540539"/>
                </a:cubicBezTo>
                <a:cubicBezTo>
                  <a:pt x="7349006" y="540540"/>
                  <a:pt x="7358923" y="544512"/>
                  <a:pt x="7364873" y="554443"/>
                </a:cubicBezTo>
                <a:cubicBezTo>
                  <a:pt x="7366856" y="558415"/>
                  <a:pt x="7366856" y="562388"/>
                  <a:pt x="7372806" y="558415"/>
                </a:cubicBezTo>
                <a:cubicBezTo>
                  <a:pt x="7396605" y="540540"/>
                  <a:pt x="7424372" y="544512"/>
                  <a:pt x="7450156" y="546498"/>
                </a:cubicBezTo>
                <a:cubicBezTo>
                  <a:pt x="7463047" y="547491"/>
                  <a:pt x="7475443" y="547491"/>
                  <a:pt x="7487095" y="544760"/>
                </a:cubicBezTo>
                <a:lnTo>
                  <a:pt x="7494279" y="540751"/>
                </a:lnTo>
                <a:lnTo>
                  <a:pt x="8631073" y="1197079"/>
                </a:lnTo>
                <a:lnTo>
                  <a:pt x="6148907" y="5496316"/>
                </a:lnTo>
                <a:lnTo>
                  <a:pt x="6062713" y="5507290"/>
                </a:lnTo>
                <a:cubicBezTo>
                  <a:pt x="5944823" y="5523471"/>
                  <a:pt x="5828388" y="5541270"/>
                  <a:pt x="5710498" y="5554215"/>
                </a:cubicBezTo>
                <a:cubicBezTo>
                  <a:pt x="5598429" y="5567159"/>
                  <a:pt x="5486361" y="5575250"/>
                  <a:pt x="5374292" y="5575250"/>
                </a:cubicBezTo>
                <a:cubicBezTo>
                  <a:pt x="5288421" y="5575250"/>
                  <a:pt x="5202551" y="5580104"/>
                  <a:pt x="5116680" y="5588194"/>
                </a:cubicBezTo>
                <a:cubicBezTo>
                  <a:pt x="5051185" y="5594666"/>
                  <a:pt x="4985691" y="5601139"/>
                  <a:pt x="4920196" y="5604375"/>
                </a:cubicBezTo>
                <a:cubicBezTo>
                  <a:pt x="4873622" y="5605993"/>
                  <a:pt x="4827048" y="5607612"/>
                  <a:pt x="4779019" y="5610847"/>
                </a:cubicBezTo>
                <a:cubicBezTo>
                  <a:pt x="4749910" y="5610848"/>
                  <a:pt x="4719346" y="5610848"/>
                  <a:pt x="4690237" y="5612466"/>
                </a:cubicBezTo>
                <a:cubicBezTo>
                  <a:pt x="4680049" y="5612466"/>
                  <a:pt x="4671316" y="5612466"/>
                  <a:pt x="4662584" y="5612466"/>
                </a:cubicBezTo>
                <a:cubicBezTo>
                  <a:pt x="4659673" y="5612466"/>
                  <a:pt x="4658218" y="5610848"/>
                  <a:pt x="4656762" y="5610847"/>
                </a:cubicBezTo>
                <a:cubicBezTo>
                  <a:pt x="4518496" y="5602757"/>
                  <a:pt x="4380229" y="5610847"/>
                  <a:pt x="4241963" y="5597903"/>
                </a:cubicBezTo>
                <a:cubicBezTo>
                  <a:pt x="4205577" y="5594667"/>
                  <a:pt x="4169191" y="5594666"/>
                  <a:pt x="4132805" y="5589813"/>
                </a:cubicBezTo>
                <a:cubicBezTo>
                  <a:pt x="4052756" y="5580104"/>
                  <a:pt x="3974163" y="5573632"/>
                  <a:pt x="3894114" y="5568777"/>
                </a:cubicBezTo>
                <a:cubicBezTo>
                  <a:pt x="3831530" y="5565541"/>
                  <a:pt x="3768946" y="5562305"/>
                  <a:pt x="3706362" y="5549360"/>
                </a:cubicBezTo>
                <a:cubicBezTo>
                  <a:pt x="3648145" y="5536415"/>
                  <a:pt x="3589927" y="5526707"/>
                  <a:pt x="3531710" y="5529943"/>
                </a:cubicBezTo>
                <a:cubicBezTo>
                  <a:pt x="3525888" y="5529943"/>
                  <a:pt x="3521522" y="5529943"/>
                  <a:pt x="3517155" y="5525089"/>
                </a:cubicBezTo>
                <a:cubicBezTo>
                  <a:pt x="3490958" y="5499199"/>
                  <a:pt x="3460394" y="5495963"/>
                  <a:pt x="3426918" y="5497582"/>
                </a:cubicBezTo>
                <a:cubicBezTo>
                  <a:pt x="3394899" y="5499200"/>
                  <a:pt x="3362880" y="5499200"/>
                  <a:pt x="3330860" y="5492727"/>
                </a:cubicBezTo>
                <a:cubicBezTo>
                  <a:pt x="3277009" y="5481401"/>
                  <a:pt x="3224613" y="5466838"/>
                  <a:pt x="3169306" y="5465220"/>
                </a:cubicBezTo>
                <a:cubicBezTo>
                  <a:pt x="3144564" y="5465219"/>
                  <a:pt x="3122732" y="5455511"/>
                  <a:pt x="3105267" y="5436094"/>
                </a:cubicBezTo>
                <a:cubicBezTo>
                  <a:pt x="3099445" y="5429622"/>
                  <a:pt x="3095079" y="5429622"/>
                  <a:pt x="3089257" y="5434476"/>
                </a:cubicBezTo>
                <a:cubicBezTo>
                  <a:pt x="3076159" y="5442566"/>
                  <a:pt x="3063060" y="5447421"/>
                  <a:pt x="3051416" y="5434476"/>
                </a:cubicBezTo>
                <a:cubicBezTo>
                  <a:pt x="3035406" y="5419913"/>
                  <a:pt x="3017941" y="5416677"/>
                  <a:pt x="2997565" y="5418295"/>
                </a:cubicBezTo>
                <a:cubicBezTo>
                  <a:pt x="2967001" y="5419913"/>
                  <a:pt x="2939348" y="5411823"/>
                  <a:pt x="2914605" y="5390788"/>
                </a:cubicBezTo>
                <a:cubicBezTo>
                  <a:pt x="2900051" y="5377843"/>
                  <a:pt x="2879675" y="5371371"/>
                  <a:pt x="2865120" y="5381079"/>
                </a:cubicBezTo>
                <a:cubicBezTo>
                  <a:pt x="2838922" y="5398878"/>
                  <a:pt x="2817091" y="5392406"/>
                  <a:pt x="2793804" y="5377843"/>
                </a:cubicBezTo>
                <a:cubicBezTo>
                  <a:pt x="2782160" y="5371371"/>
                  <a:pt x="2769062" y="5364898"/>
                  <a:pt x="2754507" y="5368134"/>
                </a:cubicBezTo>
                <a:cubicBezTo>
                  <a:pt x="2747230" y="5371371"/>
                  <a:pt x="2744319" y="5366516"/>
                  <a:pt x="2744319" y="5360044"/>
                </a:cubicBezTo>
                <a:cubicBezTo>
                  <a:pt x="2744319" y="5355190"/>
                  <a:pt x="2744319" y="5351953"/>
                  <a:pt x="2744319" y="5348717"/>
                </a:cubicBezTo>
                <a:cubicBezTo>
                  <a:pt x="2745775" y="5330918"/>
                  <a:pt x="2744319" y="5330918"/>
                  <a:pt x="2731220" y="5339009"/>
                </a:cubicBezTo>
                <a:cubicBezTo>
                  <a:pt x="2716666" y="5347099"/>
                  <a:pt x="2700656" y="5353572"/>
                  <a:pt x="2686102" y="5358426"/>
                </a:cubicBezTo>
                <a:cubicBezTo>
                  <a:pt x="2680280" y="5360044"/>
                  <a:pt x="2674458" y="5361662"/>
                  <a:pt x="2670092" y="5356808"/>
                </a:cubicBezTo>
                <a:cubicBezTo>
                  <a:pt x="2665725" y="5351953"/>
                  <a:pt x="2668636" y="5345481"/>
                  <a:pt x="2671547" y="5340627"/>
                </a:cubicBezTo>
                <a:cubicBezTo>
                  <a:pt x="2678825" y="5327682"/>
                  <a:pt x="2674458" y="5321210"/>
                  <a:pt x="2662815" y="5319592"/>
                </a:cubicBezTo>
                <a:cubicBezTo>
                  <a:pt x="2658448" y="5317974"/>
                  <a:pt x="2654082" y="5314737"/>
                  <a:pt x="2649716" y="5314737"/>
                </a:cubicBezTo>
                <a:cubicBezTo>
                  <a:pt x="2639528" y="5314737"/>
                  <a:pt x="2638072" y="5309883"/>
                  <a:pt x="2643894" y="5300175"/>
                </a:cubicBezTo>
                <a:cubicBezTo>
                  <a:pt x="2646805" y="5296938"/>
                  <a:pt x="2649716" y="5292084"/>
                  <a:pt x="2645349" y="5288848"/>
                </a:cubicBezTo>
                <a:cubicBezTo>
                  <a:pt x="2642439" y="5283994"/>
                  <a:pt x="2638072" y="5285612"/>
                  <a:pt x="2633706" y="5287230"/>
                </a:cubicBezTo>
                <a:cubicBezTo>
                  <a:pt x="2622063" y="5293702"/>
                  <a:pt x="2610419" y="5290466"/>
                  <a:pt x="2597320" y="5287230"/>
                </a:cubicBezTo>
                <a:cubicBezTo>
                  <a:pt x="2558023" y="5274285"/>
                  <a:pt x="2523093" y="5285612"/>
                  <a:pt x="2489618" y="5308265"/>
                </a:cubicBezTo>
                <a:cubicBezTo>
                  <a:pt x="2483796" y="5311501"/>
                  <a:pt x="2480885" y="5319592"/>
                  <a:pt x="2473608" y="5321210"/>
                </a:cubicBezTo>
                <a:cubicBezTo>
                  <a:pt x="2475063" y="5313119"/>
                  <a:pt x="2476519" y="5306647"/>
                  <a:pt x="2477974" y="5298557"/>
                </a:cubicBezTo>
                <a:cubicBezTo>
                  <a:pt x="2480885" y="5282376"/>
                  <a:pt x="2475063" y="5272667"/>
                  <a:pt x="2461964" y="5269431"/>
                </a:cubicBezTo>
                <a:cubicBezTo>
                  <a:pt x="2418301" y="5258104"/>
                  <a:pt x="2374638" y="5246778"/>
                  <a:pt x="2330975" y="5235451"/>
                </a:cubicBezTo>
                <a:cubicBezTo>
                  <a:pt x="2314965" y="5232215"/>
                  <a:pt x="2298956" y="5233833"/>
                  <a:pt x="2282946" y="5227361"/>
                </a:cubicBezTo>
                <a:cubicBezTo>
                  <a:pt x="2272758" y="5222506"/>
                  <a:pt x="2266936" y="5217652"/>
                  <a:pt x="2269847" y="5203089"/>
                </a:cubicBezTo>
                <a:cubicBezTo>
                  <a:pt x="2271302" y="5185290"/>
                  <a:pt x="2259659" y="5175582"/>
                  <a:pt x="2245104" y="5183672"/>
                </a:cubicBezTo>
                <a:cubicBezTo>
                  <a:pt x="2233461" y="5190145"/>
                  <a:pt x="2224728" y="5188525"/>
                  <a:pt x="2214540" y="5182054"/>
                </a:cubicBezTo>
                <a:cubicBezTo>
                  <a:pt x="2208719" y="5175582"/>
                  <a:pt x="2202897" y="5175582"/>
                  <a:pt x="2195620" y="5182054"/>
                </a:cubicBezTo>
                <a:cubicBezTo>
                  <a:pt x="2188342" y="5190145"/>
                  <a:pt x="2179610" y="5191763"/>
                  <a:pt x="2170877" y="5186908"/>
                </a:cubicBezTo>
                <a:cubicBezTo>
                  <a:pt x="2165055" y="5185290"/>
                  <a:pt x="2157778" y="5180436"/>
                  <a:pt x="2151957" y="5180436"/>
                </a:cubicBezTo>
                <a:cubicBezTo>
                  <a:pt x="2143224" y="5180436"/>
                  <a:pt x="2140313" y="5175582"/>
                  <a:pt x="2138858" y="5167491"/>
                </a:cubicBezTo>
                <a:cubicBezTo>
                  <a:pt x="2134491" y="5151310"/>
                  <a:pt x="2131580" y="5149692"/>
                  <a:pt x="2117026" y="5159401"/>
                </a:cubicBezTo>
                <a:cubicBezTo>
                  <a:pt x="2108293" y="5165873"/>
                  <a:pt x="2099561" y="5173964"/>
                  <a:pt x="2089373" y="5177200"/>
                </a:cubicBezTo>
                <a:close/>
              </a:path>
            </a:pathLst>
          </a:custGeom>
          <a:solidFill>
            <a:srgbClr val="BA995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0" name="Google Shape;142;p15">
            <a:extLst>
              <a:ext uri="{FF2B5EF4-FFF2-40B4-BE49-F238E27FC236}">
                <a16:creationId xmlns:a16="http://schemas.microsoft.com/office/drawing/2014/main" id="{ABFF33BA-B5C4-E3C2-6BD2-B2B656F2698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03725" y="21468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500" b="1" dirty="0">
                <a:latin typeface="Arial"/>
                <a:ea typeface="Arial"/>
                <a:cs typeface="Arial"/>
                <a:sym typeface="Arial"/>
              </a:rPr>
              <a:t>Objetivos</a:t>
            </a:r>
            <a:endParaRPr sz="4500" b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Freeform: Shape 13">
            <a:extLst>
              <a:ext uri="{FF2B5EF4-FFF2-40B4-BE49-F238E27FC236}">
                <a16:creationId xmlns:a16="http://schemas.microsoft.com/office/drawing/2014/main" id="{BCBCFEC2-BC42-3D86-AC7A-0E4F180DD101}"/>
              </a:ext>
            </a:extLst>
          </p:cNvPr>
          <p:cNvSpPr>
            <a:spLocks noChangeAspect="1"/>
          </p:cNvSpPr>
          <p:nvPr/>
        </p:nvSpPr>
        <p:spPr>
          <a:xfrm rot="1132599">
            <a:off x="6494886" y="4054353"/>
            <a:ext cx="1533372" cy="666010"/>
          </a:xfrm>
          <a:custGeom>
            <a:avLst/>
            <a:gdLst>
              <a:gd name="connsiteX0" fmla="*/ 935355 w 942975"/>
              <a:gd name="connsiteY0" fmla="*/ 42386 h 409575"/>
              <a:gd name="connsiteX1" fmla="*/ 879157 w 942975"/>
              <a:gd name="connsiteY1" fmla="*/ 10954 h 409575"/>
              <a:gd name="connsiteX2" fmla="*/ 816293 w 942975"/>
              <a:gd name="connsiteY2" fmla="*/ 10954 h 409575"/>
              <a:gd name="connsiteX3" fmla="*/ 807720 w 942975"/>
              <a:gd name="connsiteY3" fmla="*/ 2381 h 409575"/>
              <a:gd name="connsiteX4" fmla="*/ 793432 w 942975"/>
              <a:gd name="connsiteY4" fmla="*/ 476 h 409575"/>
              <a:gd name="connsiteX5" fmla="*/ 497205 w 942975"/>
              <a:gd name="connsiteY5" fmla="*/ 476 h 409575"/>
              <a:gd name="connsiteX6" fmla="*/ 147638 w 942975"/>
              <a:gd name="connsiteY6" fmla="*/ 476 h 409575"/>
              <a:gd name="connsiteX7" fmla="*/ 132398 w 942975"/>
              <a:gd name="connsiteY7" fmla="*/ 10001 h 409575"/>
              <a:gd name="connsiteX8" fmla="*/ 60008 w 942975"/>
              <a:gd name="connsiteY8" fmla="*/ 10954 h 409575"/>
              <a:gd name="connsiteX9" fmla="*/ 35243 w 942975"/>
              <a:gd name="connsiteY9" fmla="*/ 15716 h 409575"/>
              <a:gd name="connsiteX10" fmla="*/ 0 w 942975"/>
              <a:gd name="connsiteY10" fmla="*/ 86201 h 409575"/>
              <a:gd name="connsiteX11" fmla="*/ 38100 w 942975"/>
              <a:gd name="connsiteY11" fmla="*/ 150019 h 409575"/>
              <a:gd name="connsiteX12" fmla="*/ 64770 w 942975"/>
              <a:gd name="connsiteY12" fmla="*/ 153829 h 409575"/>
              <a:gd name="connsiteX13" fmla="*/ 132398 w 942975"/>
              <a:gd name="connsiteY13" fmla="*/ 153829 h 409575"/>
              <a:gd name="connsiteX14" fmla="*/ 132398 w 942975"/>
              <a:gd name="connsiteY14" fmla="*/ 153829 h 409575"/>
              <a:gd name="connsiteX15" fmla="*/ 133350 w 942975"/>
              <a:gd name="connsiteY15" fmla="*/ 169069 h 409575"/>
              <a:gd name="connsiteX16" fmla="*/ 133350 w 942975"/>
              <a:gd name="connsiteY16" fmla="*/ 288131 h 409575"/>
              <a:gd name="connsiteX17" fmla="*/ 134302 w 942975"/>
              <a:gd name="connsiteY17" fmla="*/ 368141 h 409575"/>
              <a:gd name="connsiteX18" fmla="*/ 188595 w 942975"/>
              <a:gd name="connsiteY18" fmla="*/ 411956 h 409575"/>
              <a:gd name="connsiteX19" fmla="*/ 743903 w 942975"/>
              <a:gd name="connsiteY19" fmla="*/ 411956 h 409575"/>
              <a:gd name="connsiteX20" fmla="*/ 773430 w 942975"/>
              <a:gd name="connsiteY20" fmla="*/ 406241 h 409575"/>
              <a:gd name="connsiteX21" fmla="*/ 808673 w 942975"/>
              <a:gd name="connsiteY21" fmla="*/ 350044 h 409575"/>
              <a:gd name="connsiteX22" fmla="*/ 808673 w 942975"/>
              <a:gd name="connsiteY22" fmla="*/ 170021 h 409575"/>
              <a:gd name="connsiteX23" fmla="*/ 809625 w 942975"/>
              <a:gd name="connsiteY23" fmla="*/ 154781 h 409575"/>
              <a:gd name="connsiteX24" fmla="*/ 823913 w 942975"/>
              <a:gd name="connsiteY24" fmla="*/ 153829 h 409575"/>
              <a:gd name="connsiteX25" fmla="*/ 896303 w 942975"/>
              <a:gd name="connsiteY25" fmla="*/ 152876 h 409575"/>
              <a:gd name="connsiteX26" fmla="*/ 935355 w 942975"/>
              <a:gd name="connsiteY26" fmla="*/ 42386 h 409575"/>
              <a:gd name="connsiteX27" fmla="*/ 135255 w 942975"/>
              <a:gd name="connsiteY27" fmla="*/ 111919 h 409575"/>
              <a:gd name="connsiteX28" fmla="*/ 125730 w 942975"/>
              <a:gd name="connsiteY28" fmla="*/ 128111 h 409575"/>
              <a:gd name="connsiteX29" fmla="*/ 57150 w 942975"/>
              <a:gd name="connsiteY29" fmla="*/ 128111 h 409575"/>
              <a:gd name="connsiteX30" fmla="*/ 23813 w 942975"/>
              <a:gd name="connsiteY30" fmla="*/ 81439 h 409575"/>
              <a:gd name="connsiteX31" fmla="*/ 55245 w 942975"/>
              <a:gd name="connsiteY31" fmla="*/ 34766 h 409575"/>
              <a:gd name="connsiteX32" fmla="*/ 59055 w 942975"/>
              <a:gd name="connsiteY32" fmla="*/ 34766 h 409575"/>
              <a:gd name="connsiteX33" fmla="*/ 92393 w 942975"/>
              <a:gd name="connsiteY33" fmla="*/ 34766 h 409575"/>
              <a:gd name="connsiteX34" fmla="*/ 125730 w 942975"/>
              <a:gd name="connsiteY34" fmla="*/ 34766 h 409575"/>
              <a:gd name="connsiteX35" fmla="*/ 135255 w 942975"/>
              <a:gd name="connsiteY35" fmla="*/ 44291 h 409575"/>
              <a:gd name="connsiteX36" fmla="*/ 135255 w 942975"/>
              <a:gd name="connsiteY36" fmla="*/ 111919 h 409575"/>
              <a:gd name="connsiteX37" fmla="*/ 886778 w 942975"/>
              <a:gd name="connsiteY37" fmla="*/ 128111 h 409575"/>
              <a:gd name="connsiteX38" fmla="*/ 816293 w 942975"/>
              <a:gd name="connsiteY38" fmla="*/ 128111 h 409575"/>
              <a:gd name="connsiteX39" fmla="*/ 807720 w 942975"/>
              <a:gd name="connsiteY39" fmla="*/ 112871 h 409575"/>
              <a:gd name="connsiteX40" fmla="*/ 807720 w 942975"/>
              <a:gd name="connsiteY40" fmla="*/ 43339 h 409575"/>
              <a:gd name="connsiteX41" fmla="*/ 816293 w 942975"/>
              <a:gd name="connsiteY41" fmla="*/ 34766 h 409575"/>
              <a:gd name="connsiteX42" fmla="*/ 852488 w 942975"/>
              <a:gd name="connsiteY42" fmla="*/ 34766 h 409575"/>
              <a:gd name="connsiteX43" fmla="*/ 852488 w 942975"/>
              <a:gd name="connsiteY43" fmla="*/ 34766 h 409575"/>
              <a:gd name="connsiteX44" fmla="*/ 886778 w 942975"/>
              <a:gd name="connsiteY44" fmla="*/ 34766 h 409575"/>
              <a:gd name="connsiteX45" fmla="*/ 919163 w 942975"/>
              <a:gd name="connsiteY45" fmla="*/ 81439 h 409575"/>
              <a:gd name="connsiteX46" fmla="*/ 886778 w 942975"/>
              <a:gd name="connsiteY46" fmla="*/ 128111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942975" h="409575">
                <a:moveTo>
                  <a:pt x="935355" y="42386"/>
                </a:moveTo>
                <a:cubicBezTo>
                  <a:pt x="923925" y="18574"/>
                  <a:pt x="902970" y="11906"/>
                  <a:pt x="879157" y="10954"/>
                </a:cubicBezTo>
                <a:cubicBezTo>
                  <a:pt x="858203" y="10001"/>
                  <a:pt x="837248" y="10954"/>
                  <a:pt x="816293" y="10954"/>
                </a:cubicBezTo>
                <a:cubicBezTo>
                  <a:pt x="810578" y="10954"/>
                  <a:pt x="806768" y="10001"/>
                  <a:pt x="807720" y="2381"/>
                </a:cubicBezTo>
                <a:cubicBezTo>
                  <a:pt x="802957" y="-1429"/>
                  <a:pt x="798195" y="476"/>
                  <a:pt x="793432" y="476"/>
                </a:cubicBezTo>
                <a:cubicBezTo>
                  <a:pt x="694373" y="476"/>
                  <a:pt x="596265" y="476"/>
                  <a:pt x="497205" y="476"/>
                </a:cubicBezTo>
                <a:cubicBezTo>
                  <a:pt x="381000" y="476"/>
                  <a:pt x="263843" y="476"/>
                  <a:pt x="147638" y="476"/>
                </a:cubicBezTo>
                <a:cubicBezTo>
                  <a:pt x="140018" y="476"/>
                  <a:pt x="134302" y="476"/>
                  <a:pt x="132398" y="10001"/>
                </a:cubicBezTo>
                <a:cubicBezTo>
                  <a:pt x="108585" y="10001"/>
                  <a:pt x="83820" y="10954"/>
                  <a:pt x="60008" y="10954"/>
                </a:cubicBezTo>
                <a:cubicBezTo>
                  <a:pt x="51435" y="10954"/>
                  <a:pt x="43815" y="11906"/>
                  <a:pt x="35243" y="15716"/>
                </a:cubicBezTo>
                <a:cubicBezTo>
                  <a:pt x="10477" y="25241"/>
                  <a:pt x="0" y="56674"/>
                  <a:pt x="0" y="86201"/>
                </a:cubicBezTo>
                <a:cubicBezTo>
                  <a:pt x="0" y="108109"/>
                  <a:pt x="16193" y="144304"/>
                  <a:pt x="38100" y="150019"/>
                </a:cubicBezTo>
                <a:cubicBezTo>
                  <a:pt x="46673" y="152876"/>
                  <a:pt x="56198" y="150971"/>
                  <a:pt x="64770" y="153829"/>
                </a:cubicBezTo>
                <a:cubicBezTo>
                  <a:pt x="87630" y="151924"/>
                  <a:pt x="109538" y="151924"/>
                  <a:pt x="132398" y="153829"/>
                </a:cubicBezTo>
                <a:lnTo>
                  <a:pt x="132398" y="153829"/>
                </a:lnTo>
                <a:cubicBezTo>
                  <a:pt x="135255" y="158591"/>
                  <a:pt x="133350" y="163354"/>
                  <a:pt x="133350" y="169069"/>
                </a:cubicBezTo>
                <a:cubicBezTo>
                  <a:pt x="133350" y="227171"/>
                  <a:pt x="133350" y="230029"/>
                  <a:pt x="133350" y="288131"/>
                </a:cubicBezTo>
                <a:cubicBezTo>
                  <a:pt x="133350" y="314801"/>
                  <a:pt x="132398" y="341471"/>
                  <a:pt x="134302" y="368141"/>
                </a:cubicBezTo>
                <a:cubicBezTo>
                  <a:pt x="140970" y="399574"/>
                  <a:pt x="155257" y="411956"/>
                  <a:pt x="188595" y="411956"/>
                </a:cubicBezTo>
                <a:cubicBezTo>
                  <a:pt x="373380" y="411956"/>
                  <a:pt x="558165" y="411956"/>
                  <a:pt x="743903" y="411956"/>
                </a:cubicBezTo>
                <a:cubicBezTo>
                  <a:pt x="754380" y="411956"/>
                  <a:pt x="763905" y="411004"/>
                  <a:pt x="773430" y="406241"/>
                </a:cubicBezTo>
                <a:cubicBezTo>
                  <a:pt x="797243" y="394811"/>
                  <a:pt x="808673" y="375761"/>
                  <a:pt x="808673" y="350044"/>
                </a:cubicBezTo>
                <a:cubicBezTo>
                  <a:pt x="808673" y="271939"/>
                  <a:pt x="808673" y="248126"/>
                  <a:pt x="808673" y="170021"/>
                </a:cubicBezTo>
                <a:cubicBezTo>
                  <a:pt x="808673" y="165259"/>
                  <a:pt x="807720" y="159544"/>
                  <a:pt x="809625" y="154781"/>
                </a:cubicBezTo>
                <a:cubicBezTo>
                  <a:pt x="814388" y="151924"/>
                  <a:pt x="819150" y="153829"/>
                  <a:pt x="823913" y="153829"/>
                </a:cubicBezTo>
                <a:cubicBezTo>
                  <a:pt x="847725" y="152876"/>
                  <a:pt x="872490" y="154781"/>
                  <a:pt x="896303" y="152876"/>
                </a:cubicBezTo>
                <a:cubicBezTo>
                  <a:pt x="913448" y="147161"/>
                  <a:pt x="970598" y="114776"/>
                  <a:pt x="935355" y="42386"/>
                </a:cubicBezTo>
                <a:close/>
                <a:moveTo>
                  <a:pt x="135255" y="111919"/>
                </a:moveTo>
                <a:cubicBezTo>
                  <a:pt x="135255" y="119539"/>
                  <a:pt x="133350" y="128111"/>
                  <a:pt x="125730" y="128111"/>
                </a:cubicBezTo>
                <a:cubicBezTo>
                  <a:pt x="102870" y="128111"/>
                  <a:pt x="80010" y="128111"/>
                  <a:pt x="57150" y="128111"/>
                </a:cubicBezTo>
                <a:cubicBezTo>
                  <a:pt x="38100" y="128111"/>
                  <a:pt x="23813" y="99536"/>
                  <a:pt x="23813" y="81439"/>
                </a:cubicBezTo>
                <a:cubicBezTo>
                  <a:pt x="23813" y="63341"/>
                  <a:pt x="37148" y="36671"/>
                  <a:pt x="55245" y="34766"/>
                </a:cubicBezTo>
                <a:cubicBezTo>
                  <a:pt x="56198" y="34766"/>
                  <a:pt x="58102" y="34766"/>
                  <a:pt x="59055" y="34766"/>
                </a:cubicBezTo>
                <a:cubicBezTo>
                  <a:pt x="70485" y="34766"/>
                  <a:pt x="80963" y="34766"/>
                  <a:pt x="92393" y="34766"/>
                </a:cubicBezTo>
                <a:cubicBezTo>
                  <a:pt x="103823" y="34766"/>
                  <a:pt x="114300" y="34766"/>
                  <a:pt x="125730" y="34766"/>
                </a:cubicBezTo>
                <a:cubicBezTo>
                  <a:pt x="132398" y="34766"/>
                  <a:pt x="135255" y="36671"/>
                  <a:pt x="135255" y="44291"/>
                </a:cubicBezTo>
                <a:cubicBezTo>
                  <a:pt x="135255" y="59531"/>
                  <a:pt x="135255" y="95726"/>
                  <a:pt x="135255" y="111919"/>
                </a:cubicBezTo>
                <a:close/>
                <a:moveTo>
                  <a:pt x="886778" y="128111"/>
                </a:moveTo>
                <a:cubicBezTo>
                  <a:pt x="862965" y="129064"/>
                  <a:pt x="840105" y="128111"/>
                  <a:pt x="816293" y="128111"/>
                </a:cubicBezTo>
                <a:cubicBezTo>
                  <a:pt x="809625" y="128111"/>
                  <a:pt x="807720" y="119539"/>
                  <a:pt x="807720" y="112871"/>
                </a:cubicBezTo>
                <a:cubicBezTo>
                  <a:pt x="807720" y="96679"/>
                  <a:pt x="807720" y="59531"/>
                  <a:pt x="807720" y="43339"/>
                </a:cubicBezTo>
                <a:cubicBezTo>
                  <a:pt x="807720" y="36671"/>
                  <a:pt x="810578" y="34766"/>
                  <a:pt x="816293" y="34766"/>
                </a:cubicBezTo>
                <a:cubicBezTo>
                  <a:pt x="828675" y="34766"/>
                  <a:pt x="840105" y="34766"/>
                  <a:pt x="852488" y="34766"/>
                </a:cubicBezTo>
                <a:cubicBezTo>
                  <a:pt x="852488" y="34766"/>
                  <a:pt x="852488" y="34766"/>
                  <a:pt x="852488" y="34766"/>
                </a:cubicBezTo>
                <a:cubicBezTo>
                  <a:pt x="863918" y="34766"/>
                  <a:pt x="875348" y="33814"/>
                  <a:pt x="886778" y="34766"/>
                </a:cubicBezTo>
                <a:cubicBezTo>
                  <a:pt x="905828" y="35719"/>
                  <a:pt x="919163" y="63341"/>
                  <a:pt x="919163" y="81439"/>
                </a:cubicBezTo>
                <a:cubicBezTo>
                  <a:pt x="919163" y="99536"/>
                  <a:pt x="904875" y="127159"/>
                  <a:pt x="886778" y="128111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1" name="Freeform: Shape 14">
            <a:extLst>
              <a:ext uri="{FF2B5EF4-FFF2-40B4-BE49-F238E27FC236}">
                <a16:creationId xmlns:a16="http://schemas.microsoft.com/office/drawing/2014/main" id="{0FE4A93A-D456-D930-1A79-6831B08A2724}"/>
              </a:ext>
            </a:extLst>
          </p:cNvPr>
          <p:cNvSpPr>
            <a:spLocks noChangeAspect="1"/>
          </p:cNvSpPr>
          <p:nvPr/>
        </p:nvSpPr>
        <p:spPr>
          <a:xfrm rot="19484958">
            <a:off x="6166135" y="3173464"/>
            <a:ext cx="1233969" cy="246794"/>
          </a:xfrm>
          <a:custGeom>
            <a:avLst/>
            <a:gdLst>
              <a:gd name="connsiteX0" fmla="*/ 714949 w 714375"/>
              <a:gd name="connsiteY0" fmla="*/ 132398 h 142875"/>
              <a:gd name="connsiteX1" fmla="*/ 704472 w 714375"/>
              <a:gd name="connsiteY1" fmla="*/ 122873 h 142875"/>
              <a:gd name="connsiteX2" fmla="*/ 619699 w 714375"/>
              <a:gd name="connsiteY2" fmla="*/ 107633 h 142875"/>
              <a:gd name="connsiteX3" fmla="*/ 505399 w 714375"/>
              <a:gd name="connsiteY3" fmla="*/ 95250 h 142875"/>
              <a:gd name="connsiteX4" fmla="*/ 488254 w 714375"/>
              <a:gd name="connsiteY4" fmla="*/ 79058 h 142875"/>
              <a:gd name="connsiteX5" fmla="*/ 482539 w 714375"/>
              <a:gd name="connsiteY5" fmla="*/ 40005 h 142875"/>
              <a:gd name="connsiteX6" fmla="*/ 428247 w 714375"/>
              <a:gd name="connsiteY6" fmla="*/ 953 h 142875"/>
              <a:gd name="connsiteX7" fmla="*/ 357762 w 714375"/>
              <a:gd name="connsiteY7" fmla="*/ 0 h 142875"/>
              <a:gd name="connsiteX8" fmla="*/ 287277 w 714375"/>
              <a:gd name="connsiteY8" fmla="*/ 953 h 142875"/>
              <a:gd name="connsiteX9" fmla="*/ 232984 w 714375"/>
              <a:gd name="connsiteY9" fmla="*/ 40005 h 142875"/>
              <a:gd name="connsiteX10" fmla="*/ 227269 w 714375"/>
              <a:gd name="connsiteY10" fmla="*/ 79058 h 142875"/>
              <a:gd name="connsiteX11" fmla="*/ 210124 w 714375"/>
              <a:gd name="connsiteY11" fmla="*/ 95250 h 142875"/>
              <a:gd name="connsiteX12" fmla="*/ 95824 w 714375"/>
              <a:gd name="connsiteY12" fmla="*/ 107633 h 142875"/>
              <a:gd name="connsiteX13" fmla="*/ 11052 w 714375"/>
              <a:gd name="connsiteY13" fmla="*/ 122873 h 142875"/>
              <a:gd name="connsiteX14" fmla="*/ 574 w 714375"/>
              <a:gd name="connsiteY14" fmla="*/ 132398 h 142875"/>
              <a:gd name="connsiteX15" fmla="*/ 8194 w 714375"/>
              <a:gd name="connsiteY15" fmla="*/ 147638 h 142875"/>
              <a:gd name="connsiteX16" fmla="*/ 18672 w 714375"/>
              <a:gd name="connsiteY16" fmla="*/ 148590 h 142875"/>
              <a:gd name="connsiteX17" fmla="*/ 355857 w 714375"/>
              <a:gd name="connsiteY17" fmla="*/ 148590 h 142875"/>
              <a:gd name="connsiteX18" fmla="*/ 693042 w 714375"/>
              <a:gd name="connsiteY18" fmla="*/ 148590 h 142875"/>
              <a:gd name="connsiteX19" fmla="*/ 703519 w 714375"/>
              <a:gd name="connsiteY19" fmla="*/ 147638 h 142875"/>
              <a:gd name="connsiteX20" fmla="*/ 714949 w 714375"/>
              <a:gd name="connsiteY20" fmla="*/ 132398 h 142875"/>
              <a:gd name="connsiteX21" fmla="*/ 453964 w 714375"/>
              <a:gd name="connsiteY21" fmla="*/ 93345 h 142875"/>
              <a:gd name="connsiteX22" fmla="*/ 264417 w 714375"/>
              <a:gd name="connsiteY22" fmla="*/ 93345 h 142875"/>
              <a:gd name="connsiteX23" fmla="*/ 252034 w 714375"/>
              <a:gd name="connsiteY23" fmla="*/ 81915 h 142875"/>
              <a:gd name="connsiteX24" fmla="*/ 309184 w 714375"/>
              <a:gd name="connsiteY24" fmla="*/ 24765 h 142875"/>
              <a:gd name="connsiteX25" fmla="*/ 409197 w 714375"/>
              <a:gd name="connsiteY25" fmla="*/ 24765 h 142875"/>
              <a:gd name="connsiteX26" fmla="*/ 466347 w 714375"/>
              <a:gd name="connsiteY26" fmla="*/ 81915 h 142875"/>
              <a:gd name="connsiteX27" fmla="*/ 453964 w 714375"/>
              <a:gd name="connsiteY27" fmla="*/ 93345 h 142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714375" h="142875">
                <a:moveTo>
                  <a:pt x="714949" y="132398"/>
                </a:moveTo>
                <a:cubicBezTo>
                  <a:pt x="713997" y="126683"/>
                  <a:pt x="711139" y="122873"/>
                  <a:pt x="704472" y="122873"/>
                </a:cubicBezTo>
                <a:cubicBezTo>
                  <a:pt x="674944" y="124778"/>
                  <a:pt x="648274" y="111442"/>
                  <a:pt x="619699" y="107633"/>
                </a:cubicBezTo>
                <a:cubicBezTo>
                  <a:pt x="600649" y="105728"/>
                  <a:pt x="519687" y="97155"/>
                  <a:pt x="505399" y="95250"/>
                </a:cubicBezTo>
                <a:cubicBezTo>
                  <a:pt x="496827" y="96203"/>
                  <a:pt x="487302" y="93345"/>
                  <a:pt x="488254" y="79058"/>
                </a:cubicBezTo>
                <a:cubicBezTo>
                  <a:pt x="489207" y="65723"/>
                  <a:pt x="489207" y="53340"/>
                  <a:pt x="482539" y="40005"/>
                </a:cubicBezTo>
                <a:cubicBezTo>
                  <a:pt x="472062" y="16192"/>
                  <a:pt x="452059" y="4763"/>
                  <a:pt x="428247" y="953"/>
                </a:cubicBezTo>
                <a:cubicBezTo>
                  <a:pt x="400624" y="0"/>
                  <a:pt x="379669" y="0"/>
                  <a:pt x="357762" y="0"/>
                </a:cubicBezTo>
                <a:cubicBezTo>
                  <a:pt x="336807" y="0"/>
                  <a:pt x="314899" y="0"/>
                  <a:pt x="287277" y="953"/>
                </a:cubicBezTo>
                <a:cubicBezTo>
                  <a:pt x="262512" y="4763"/>
                  <a:pt x="243462" y="16192"/>
                  <a:pt x="232984" y="40005"/>
                </a:cubicBezTo>
                <a:cubicBezTo>
                  <a:pt x="227269" y="53340"/>
                  <a:pt x="226317" y="65723"/>
                  <a:pt x="227269" y="79058"/>
                </a:cubicBezTo>
                <a:cubicBezTo>
                  <a:pt x="229174" y="93345"/>
                  <a:pt x="218697" y="96203"/>
                  <a:pt x="210124" y="95250"/>
                </a:cubicBezTo>
                <a:cubicBezTo>
                  <a:pt x="195837" y="98108"/>
                  <a:pt x="114874" y="105728"/>
                  <a:pt x="95824" y="107633"/>
                </a:cubicBezTo>
                <a:cubicBezTo>
                  <a:pt x="67249" y="111442"/>
                  <a:pt x="40579" y="124778"/>
                  <a:pt x="11052" y="122873"/>
                </a:cubicBezTo>
                <a:cubicBezTo>
                  <a:pt x="4384" y="122873"/>
                  <a:pt x="574" y="126683"/>
                  <a:pt x="574" y="132398"/>
                </a:cubicBezTo>
                <a:cubicBezTo>
                  <a:pt x="-378" y="139065"/>
                  <a:pt x="-1331" y="146685"/>
                  <a:pt x="8194" y="147638"/>
                </a:cubicBezTo>
                <a:cubicBezTo>
                  <a:pt x="12004" y="148590"/>
                  <a:pt x="15814" y="148590"/>
                  <a:pt x="18672" y="148590"/>
                </a:cubicBezTo>
                <a:cubicBezTo>
                  <a:pt x="131067" y="148590"/>
                  <a:pt x="243462" y="148590"/>
                  <a:pt x="355857" y="148590"/>
                </a:cubicBezTo>
                <a:cubicBezTo>
                  <a:pt x="468252" y="148590"/>
                  <a:pt x="580647" y="148590"/>
                  <a:pt x="693042" y="148590"/>
                </a:cubicBezTo>
                <a:cubicBezTo>
                  <a:pt x="696852" y="148590"/>
                  <a:pt x="700662" y="148590"/>
                  <a:pt x="703519" y="147638"/>
                </a:cubicBezTo>
                <a:cubicBezTo>
                  <a:pt x="716854" y="146685"/>
                  <a:pt x="715902" y="139065"/>
                  <a:pt x="714949" y="132398"/>
                </a:cubicBezTo>
                <a:close/>
                <a:moveTo>
                  <a:pt x="453964" y="93345"/>
                </a:moveTo>
                <a:cubicBezTo>
                  <a:pt x="398719" y="94298"/>
                  <a:pt x="309184" y="95250"/>
                  <a:pt x="264417" y="93345"/>
                </a:cubicBezTo>
                <a:cubicBezTo>
                  <a:pt x="254892" y="93345"/>
                  <a:pt x="252034" y="91440"/>
                  <a:pt x="252034" y="81915"/>
                </a:cubicBezTo>
                <a:cubicBezTo>
                  <a:pt x="252034" y="40958"/>
                  <a:pt x="268227" y="24765"/>
                  <a:pt x="309184" y="24765"/>
                </a:cubicBezTo>
                <a:cubicBezTo>
                  <a:pt x="330139" y="24765"/>
                  <a:pt x="388242" y="24765"/>
                  <a:pt x="409197" y="24765"/>
                </a:cubicBezTo>
                <a:cubicBezTo>
                  <a:pt x="450154" y="24765"/>
                  <a:pt x="466347" y="40958"/>
                  <a:pt x="466347" y="81915"/>
                </a:cubicBezTo>
                <a:cubicBezTo>
                  <a:pt x="466347" y="91440"/>
                  <a:pt x="463489" y="93345"/>
                  <a:pt x="453964" y="93345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2" name="Freeform: Shape 23">
            <a:extLst>
              <a:ext uri="{FF2B5EF4-FFF2-40B4-BE49-F238E27FC236}">
                <a16:creationId xmlns:a16="http://schemas.microsoft.com/office/drawing/2014/main" id="{75ED1177-9A3B-963D-4C1C-F4122A04E377}"/>
              </a:ext>
            </a:extLst>
          </p:cNvPr>
          <p:cNvSpPr>
            <a:spLocks noChangeAspect="1"/>
          </p:cNvSpPr>
          <p:nvPr/>
        </p:nvSpPr>
        <p:spPr>
          <a:xfrm rot="18044910">
            <a:off x="6045272" y="1794932"/>
            <a:ext cx="637858" cy="1200893"/>
          </a:xfrm>
          <a:custGeom>
            <a:avLst/>
            <a:gdLst>
              <a:gd name="connsiteX0" fmla="*/ 136945 w 771533"/>
              <a:gd name="connsiteY0" fmla="*/ 585788 h 1452563"/>
              <a:gd name="connsiteX1" fmla="*/ 635103 w 771533"/>
              <a:gd name="connsiteY1" fmla="*/ 585788 h 1452563"/>
              <a:gd name="connsiteX2" fmla="*/ 684633 w 771533"/>
              <a:gd name="connsiteY2" fmla="*/ 635318 h 1452563"/>
              <a:gd name="connsiteX3" fmla="*/ 684633 w 771533"/>
              <a:gd name="connsiteY3" fmla="*/ 1338263 h 1452563"/>
              <a:gd name="connsiteX4" fmla="*/ 635103 w 771533"/>
              <a:gd name="connsiteY4" fmla="*/ 1387793 h 1452563"/>
              <a:gd name="connsiteX5" fmla="*/ 136945 w 771533"/>
              <a:gd name="connsiteY5" fmla="*/ 1387793 h 1452563"/>
              <a:gd name="connsiteX6" fmla="*/ 87415 w 771533"/>
              <a:gd name="connsiteY6" fmla="*/ 1338263 h 1452563"/>
              <a:gd name="connsiteX7" fmla="*/ 87415 w 771533"/>
              <a:gd name="connsiteY7" fmla="*/ 636271 h 1452563"/>
              <a:gd name="connsiteX8" fmla="*/ 136945 w 771533"/>
              <a:gd name="connsiteY8" fmla="*/ 586740 h 1452563"/>
              <a:gd name="connsiteX9" fmla="*/ 136945 w 771533"/>
              <a:gd name="connsiteY9" fmla="*/ 566738 h 1452563"/>
              <a:gd name="connsiteX10" fmla="*/ 68365 w 771533"/>
              <a:gd name="connsiteY10" fmla="*/ 635318 h 1452563"/>
              <a:gd name="connsiteX11" fmla="*/ 68365 w 771533"/>
              <a:gd name="connsiteY11" fmla="*/ 1337310 h 1452563"/>
              <a:gd name="connsiteX12" fmla="*/ 136945 w 771533"/>
              <a:gd name="connsiteY12" fmla="*/ 1405891 h 1452563"/>
              <a:gd name="connsiteX13" fmla="*/ 635103 w 771533"/>
              <a:gd name="connsiteY13" fmla="*/ 1405891 h 1452563"/>
              <a:gd name="connsiteX14" fmla="*/ 703683 w 771533"/>
              <a:gd name="connsiteY14" fmla="*/ 1337310 h 1452563"/>
              <a:gd name="connsiteX15" fmla="*/ 703683 w 771533"/>
              <a:gd name="connsiteY15" fmla="*/ 635318 h 1452563"/>
              <a:gd name="connsiteX16" fmla="*/ 635103 w 771533"/>
              <a:gd name="connsiteY16" fmla="*/ 566738 h 1452563"/>
              <a:gd name="connsiteX17" fmla="*/ 386500 w 771533"/>
              <a:gd name="connsiteY17" fmla="*/ 50483 h 1452563"/>
              <a:gd name="connsiteX18" fmla="*/ 346495 w 771533"/>
              <a:gd name="connsiteY18" fmla="*/ 90488 h 1452563"/>
              <a:gd name="connsiteX19" fmla="*/ 386500 w 771533"/>
              <a:gd name="connsiteY19" fmla="*/ 130493 h 1452563"/>
              <a:gd name="connsiteX20" fmla="*/ 426505 w 771533"/>
              <a:gd name="connsiteY20" fmla="*/ 90488 h 1452563"/>
              <a:gd name="connsiteX21" fmla="*/ 386500 w 771533"/>
              <a:gd name="connsiteY21" fmla="*/ 50483 h 1452563"/>
              <a:gd name="connsiteX22" fmla="*/ 358877 w 771533"/>
              <a:gd name="connsiteY22" fmla="*/ 0 h 1452563"/>
              <a:gd name="connsiteX23" fmla="*/ 384595 w 771533"/>
              <a:gd name="connsiteY23" fmla="*/ 0 h 1452563"/>
              <a:gd name="connsiteX24" fmla="*/ 386500 w 771533"/>
              <a:gd name="connsiteY24" fmla="*/ 0 h 1452563"/>
              <a:gd name="connsiteX25" fmla="*/ 387452 w 771533"/>
              <a:gd name="connsiteY25" fmla="*/ 953 h 1452563"/>
              <a:gd name="connsiteX26" fmla="*/ 413170 w 771533"/>
              <a:gd name="connsiteY26" fmla="*/ 953 h 1452563"/>
              <a:gd name="connsiteX27" fmla="*/ 488417 w 771533"/>
              <a:gd name="connsiteY27" fmla="*/ 87630 h 1452563"/>
              <a:gd name="connsiteX28" fmla="*/ 468415 w 771533"/>
              <a:gd name="connsiteY28" fmla="*/ 217170 h 1452563"/>
              <a:gd name="connsiteX29" fmla="*/ 489370 w 771533"/>
              <a:gd name="connsiteY29" fmla="*/ 417195 h 1452563"/>
              <a:gd name="connsiteX30" fmla="*/ 569380 w 771533"/>
              <a:gd name="connsiteY30" fmla="*/ 484823 h 1452563"/>
              <a:gd name="connsiteX31" fmla="*/ 708445 w 771533"/>
              <a:gd name="connsiteY31" fmla="*/ 503873 h 1452563"/>
              <a:gd name="connsiteX32" fmla="*/ 766547 w 771533"/>
              <a:gd name="connsiteY32" fmla="*/ 580073 h 1452563"/>
              <a:gd name="connsiteX33" fmla="*/ 770358 w 771533"/>
              <a:gd name="connsiteY33" fmla="*/ 1391603 h 1452563"/>
              <a:gd name="connsiteX34" fmla="*/ 703683 w 771533"/>
              <a:gd name="connsiteY34" fmla="*/ 1452563 h 1452563"/>
              <a:gd name="connsiteX35" fmla="*/ 693205 w 771533"/>
              <a:gd name="connsiteY35" fmla="*/ 1452563 h 1452563"/>
              <a:gd name="connsiteX36" fmla="*/ 387452 w 771533"/>
              <a:gd name="connsiteY36" fmla="*/ 1452563 h 1452563"/>
              <a:gd name="connsiteX37" fmla="*/ 385547 w 771533"/>
              <a:gd name="connsiteY37" fmla="*/ 1452563 h 1452563"/>
              <a:gd name="connsiteX38" fmla="*/ 383642 w 771533"/>
              <a:gd name="connsiteY38" fmla="*/ 1452563 h 1452563"/>
              <a:gd name="connsiteX39" fmla="*/ 77890 w 771533"/>
              <a:gd name="connsiteY39" fmla="*/ 1452563 h 1452563"/>
              <a:gd name="connsiteX40" fmla="*/ 67412 w 771533"/>
              <a:gd name="connsiteY40" fmla="*/ 1452563 h 1452563"/>
              <a:gd name="connsiteX41" fmla="*/ 737 w 771533"/>
              <a:gd name="connsiteY41" fmla="*/ 1391603 h 1452563"/>
              <a:gd name="connsiteX42" fmla="*/ 5500 w 771533"/>
              <a:gd name="connsiteY42" fmla="*/ 579120 h 1452563"/>
              <a:gd name="connsiteX43" fmla="*/ 63602 w 771533"/>
              <a:gd name="connsiteY43" fmla="*/ 502920 h 1452563"/>
              <a:gd name="connsiteX44" fmla="*/ 202667 w 771533"/>
              <a:gd name="connsiteY44" fmla="*/ 483870 h 1452563"/>
              <a:gd name="connsiteX45" fmla="*/ 282677 w 771533"/>
              <a:gd name="connsiteY45" fmla="*/ 416243 h 1452563"/>
              <a:gd name="connsiteX46" fmla="*/ 303633 w 771533"/>
              <a:gd name="connsiteY46" fmla="*/ 216218 h 1452563"/>
              <a:gd name="connsiteX47" fmla="*/ 283630 w 771533"/>
              <a:gd name="connsiteY47" fmla="*/ 86678 h 1452563"/>
              <a:gd name="connsiteX48" fmla="*/ 358877 w 771533"/>
              <a:gd name="connsiteY48" fmla="*/ 0 h 1452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771533" h="1452563">
                <a:moveTo>
                  <a:pt x="136945" y="585788"/>
                </a:moveTo>
                <a:lnTo>
                  <a:pt x="635103" y="585788"/>
                </a:lnTo>
                <a:cubicBezTo>
                  <a:pt x="662725" y="585788"/>
                  <a:pt x="684633" y="608648"/>
                  <a:pt x="684633" y="635318"/>
                </a:cubicBezTo>
                <a:lnTo>
                  <a:pt x="684633" y="1338263"/>
                </a:lnTo>
                <a:cubicBezTo>
                  <a:pt x="684633" y="1365885"/>
                  <a:pt x="661773" y="1387793"/>
                  <a:pt x="635103" y="1387793"/>
                </a:cubicBezTo>
                <a:lnTo>
                  <a:pt x="136945" y="1387793"/>
                </a:lnTo>
                <a:cubicBezTo>
                  <a:pt x="109323" y="1387793"/>
                  <a:pt x="87415" y="1364933"/>
                  <a:pt x="87415" y="1338263"/>
                </a:cubicBezTo>
                <a:lnTo>
                  <a:pt x="87415" y="636271"/>
                </a:lnTo>
                <a:cubicBezTo>
                  <a:pt x="87415" y="608648"/>
                  <a:pt x="110275" y="586740"/>
                  <a:pt x="136945" y="586740"/>
                </a:cubicBezTo>
                <a:close/>
                <a:moveTo>
                  <a:pt x="136945" y="566738"/>
                </a:moveTo>
                <a:cubicBezTo>
                  <a:pt x="98845" y="566738"/>
                  <a:pt x="68365" y="597218"/>
                  <a:pt x="68365" y="635318"/>
                </a:cubicBezTo>
                <a:lnTo>
                  <a:pt x="68365" y="1337310"/>
                </a:lnTo>
                <a:cubicBezTo>
                  <a:pt x="68365" y="1375410"/>
                  <a:pt x="98845" y="1405891"/>
                  <a:pt x="136945" y="1405891"/>
                </a:cubicBezTo>
                <a:lnTo>
                  <a:pt x="635103" y="1405891"/>
                </a:lnTo>
                <a:cubicBezTo>
                  <a:pt x="673203" y="1405891"/>
                  <a:pt x="703683" y="1374458"/>
                  <a:pt x="703683" y="1337310"/>
                </a:cubicBezTo>
                <a:lnTo>
                  <a:pt x="703683" y="635318"/>
                </a:lnTo>
                <a:cubicBezTo>
                  <a:pt x="703683" y="597218"/>
                  <a:pt x="673203" y="566738"/>
                  <a:pt x="635103" y="566738"/>
                </a:cubicBezTo>
                <a:close/>
                <a:moveTo>
                  <a:pt x="386500" y="50483"/>
                </a:moveTo>
                <a:cubicBezTo>
                  <a:pt x="364592" y="50483"/>
                  <a:pt x="346495" y="68580"/>
                  <a:pt x="346495" y="90488"/>
                </a:cubicBezTo>
                <a:cubicBezTo>
                  <a:pt x="346495" y="112395"/>
                  <a:pt x="364592" y="130493"/>
                  <a:pt x="386500" y="130493"/>
                </a:cubicBezTo>
                <a:cubicBezTo>
                  <a:pt x="408408" y="130493"/>
                  <a:pt x="426505" y="112395"/>
                  <a:pt x="426505" y="90488"/>
                </a:cubicBezTo>
                <a:cubicBezTo>
                  <a:pt x="426505" y="68580"/>
                  <a:pt x="408408" y="50483"/>
                  <a:pt x="386500" y="50483"/>
                </a:cubicBezTo>
                <a:close/>
                <a:moveTo>
                  <a:pt x="358877" y="0"/>
                </a:moveTo>
                <a:cubicBezTo>
                  <a:pt x="367450" y="0"/>
                  <a:pt x="376022" y="0"/>
                  <a:pt x="384595" y="0"/>
                </a:cubicBezTo>
                <a:cubicBezTo>
                  <a:pt x="385547" y="0"/>
                  <a:pt x="385547" y="0"/>
                  <a:pt x="386500" y="0"/>
                </a:cubicBezTo>
                <a:cubicBezTo>
                  <a:pt x="386500" y="0"/>
                  <a:pt x="387452" y="0"/>
                  <a:pt x="387452" y="953"/>
                </a:cubicBezTo>
                <a:cubicBezTo>
                  <a:pt x="396025" y="953"/>
                  <a:pt x="404597" y="953"/>
                  <a:pt x="413170" y="953"/>
                </a:cubicBezTo>
                <a:cubicBezTo>
                  <a:pt x="462700" y="2858"/>
                  <a:pt x="493180" y="38100"/>
                  <a:pt x="488417" y="87630"/>
                </a:cubicBezTo>
                <a:cubicBezTo>
                  <a:pt x="484608" y="130493"/>
                  <a:pt x="469367" y="173355"/>
                  <a:pt x="468415" y="217170"/>
                </a:cubicBezTo>
                <a:cubicBezTo>
                  <a:pt x="466510" y="277178"/>
                  <a:pt x="470320" y="358140"/>
                  <a:pt x="489370" y="417195"/>
                </a:cubicBezTo>
                <a:cubicBezTo>
                  <a:pt x="501752" y="456248"/>
                  <a:pt x="526517" y="480060"/>
                  <a:pt x="569380" y="484823"/>
                </a:cubicBezTo>
                <a:cubicBezTo>
                  <a:pt x="616052" y="489585"/>
                  <a:pt x="661773" y="496253"/>
                  <a:pt x="708445" y="503873"/>
                </a:cubicBezTo>
                <a:cubicBezTo>
                  <a:pt x="748450" y="510540"/>
                  <a:pt x="770358" y="539115"/>
                  <a:pt x="766547" y="580073"/>
                </a:cubicBezTo>
                <a:cubicBezTo>
                  <a:pt x="763690" y="623888"/>
                  <a:pt x="775120" y="1377315"/>
                  <a:pt x="770358" y="1391603"/>
                </a:cubicBezTo>
                <a:cubicBezTo>
                  <a:pt x="761785" y="1427798"/>
                  <a:pt x="739878" y="1447800"/>
                  <a:pt x="703683" y="1452563"/>
                </a:cubicBezTo>
                <a:cubicBezTo>
                  <a:pt x="699873" y="1452563"/>
                  <a:pt x="697015" y="1452563"/>
                  <a:pt x="693205" y="1452563"/>
                </a:cubicBezTo>
                <a:cubicBezTo>
                  <a:pt x="591287" y="1452563"/>
                  <a:pt x="489370" y="1452563"/>
                  <a:pt x="387452" y="1452563"/>
                </a:cubicBezTo>
                <a:cubicBezTo>
                  <a:pt x="386500" y="1452563"/>
                  <a:pt x="386500" y="1452563"/>
                  <a:pt x="385547" y="1452563"/>
                </a:cubicBezTo>
                <a:cubicBezTo>
                  <a:pt x="384595" y="1452563"/>
                  <a:pt x="384595" y="1452563"/>
                  <a:pt x="383642" y="1452563"/>
                </a:cubicBezTo>
                <a:cubicBezTo>
                  <a:pt x="281725" y="1452563"/>
                  <a:pt x="179807" y="1452563"/>
                  <a:pt x="77890" y="1452563"/>
                </a:cubicBezTo>
                <a:cubicBezTo>
                  <a:pt x="74080" y="1452563"/>
                  <a:pt x="71222" y="1452563"/>
                  <a:pt x="67412" y="1452563"/>
                </a:cubicBezTo>
                <a:cubicBezTo>
                  <a:pt x="31217" y="1447800"/>
                  <a:pt x="9310" y="1427798"/>
                  <a:pt x="737" y="1391603"/>
                </a:cubicBezTo>
                <a:cubicBezTo>
                  <a:pt x="-3073" y="1376363"/>
                  <a:pt x="9310" y="621983"/>
                  <a:pt x="5500" y="579120"/>
                </a:cubicBezTo>
                <a:cubicBezTo>
                  <a:pt x="2642" y="538163"/>
                  <a:pt x="23597" y="509588"/>
                  <a:pt x="63602" y="502920"/>
                </a:cubicBezTo>
                <a:cubicBezTo>
                  <a:pt x="109322" y="495300"/>
                  <a:pt x="155995" y="488633"/>
                  <a:pt x="202667" y="483870"/>
                </a:cubicBezTo>
                <a:cubicBezTo>
                  <a:pt x="245530" y="479108"/>
                  <a:pt x="270295" y="455295"/>
                  <a:pt x="282677" y="416243"/>
                </a:cubicBezTo>
                <a:cubicBezTo>
                  <a:pt x="301727" y="357188"/>
                  <a:pt x="304585" y="277178"/>
                  <a:pt x="303633" y="216218"/>
                </a:cubicBezTo>
                <a:cubicBezTo>
                  <a:pt x="302680" y="173355"/>
                  <a:pt x="287440" y="129540"/>
                  <a:pt x="283630" y="86678"/>
                </a:cubicBezTo>
                <a:cubicBezTo>
                  <a:pt x="278867" y="37148"/>
                  <a:pt x="309347" y="1905"/>
                  <a:pt x="358877" y="0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03" name="Freeform: Shape 25">
            <a:extLst>
              <a:ext uri="{FF2B5EF4-FFF2-40B4-BE49-F238E27FC236}">
                <a16:creationId xmlns:a16="http://schemas.microsoft.com/office/drawing/2014/main" id="{A99A3DF9-CA93-B3CB-398A-BA3ED6F8AD4A}"/>
              </a:ext>
            </a:extLst>
          </p:cNvPr>
          <p:cNvSpPr>
            <a:spLocks noChangeAspect="1"/>
          </p:cNvSpPr>
          <p:nvPr/>
        </p:nvSpPr>
        <p:spPr>
          <a:xfrm rot="13353473">
            <a:off x="7612407" y="1481245"/>
            <a:ext cx="312432" cy="1113041"/>
          </a:xfrm>
          <a:custGeom>
            <a:avLst/>
            <a:gdLst>
              <a:gd name="connsiteX0" fmla="*/ 321985 w 457200"/>
              <a:gd name="connsiteY0" fmla="*/ 1555869 h 1628775"/>
              <a:gd name="connsiteX1" fmla="*/ 348655 w 457200"/>
              <a:gd name="connsiteY1" fmla="*/ 1175821 h 1628775"/>
              <a:gd name="connsiteX2" fmla="*/ 368657 w 457200"/>
              <a:gd name="connsiteY2" fmla="*/ 805299 h 1628775"/>
              <a:gd name="connsiteX3" fmla="*/ 461050 w 457200"/>
              <a:gd name="connsiteY3" fmla="*/ 206176 h 1628775"/>
              <a:gd name="connsiteX4" fmla="*/ 426760 w 457200"/>
              <a:gd name="connsiteY4" fmla="*/ 120451 h 1628775"/>
              <a:gd name="connsiteX5" fmla="*/ 141962 w 457200"/>
              <a:gd name="connsiteY5" fmla="*/ 6151 h 1628775"/>
              <a:gd name="connsiteX6" fmla="*/ 82907 w 457200"/>
              <a:gd name="connsiteY6" fmla="*/ 43299 h 1628775"/>
              <a:gd name="connsiteX7" fmla="*/ 40 w 457200"/>
              <a:gd name="connsiteY7" fmla="*/ 893881 h 1628775"/>
              <a:gd name="connsiteX8" fmla="*/ 55285 w 457200"/>
              <a:gd name="connsiteY8" fmla="*/ 945316 h 1628775"/>
              <a:gd name="connsiteX9" fmla="*/ 200065 w 457200"/>
              <a:gd name="connsiteY9" fmla="*/ 937696 h 1628775"/>
              <a:gd name="connsiteX10" fmla="*/ 254357 w 457200"/>
              <a:gd name="connsiteY10" fmla="*/ 1000561 h 1628775"/>
              <a:gd name="connsiteX11" fmla="*/ 211495 w 457200"/>
              <a:gd name="connsiteY11" fmla="*/ 1392991 h 1628775"/>
              <a:gd name="connsiteX12" fmla="*/ 201970 w 457200"/>
              <a:gd name="connsiteY12" fmla="*/ 1490146 h 1628775"/>
              <a:gd name="connsiteX13" fmla="*/ 198160 w 457200"/>
              <a:gd name="connsiteY13" fmla="*/ 1595874 h 1628775"/>
              <a:gd name="connsiteX14" fmla="*/ 263882 w 457200"/>
              <a:gd name="connsiteY14" fmla="*/ 1632069 h 1628775"/>
              <a:gd name="connsiteX15" fmla="*/ 321985 w 457200"/>
              <a:gd name="connsiteY15" fmla="*/ 1555869 h 1628775"/>
              <a:gd name="connsiteX16" fmla="*/ 398185 w 457200"/>
              <a:gd name="connsiteY16" fmla="*/ 216654 h 1628775"/>
              <a:gd name="connsiteX17" fmla="*/ 358180 w 457200"/>
              <a:gd name="connsiteY17" fmla="*/ 206176 h 1628775"/>
              <a:gd name="connsiteX18" fmla="*/ 367705 w 457200"/>
              <a:gd name="connsiteY18" fmla="*/ 166171 h 1628775"/>
              <a:gd name="connsiteX19" fmla="*/ 407710 w 457200"/>
              <a:gd name="connsiteY19" fmla="*/ 174744 h 1628775"/>
              <a:gd name="connsiteX20" fmla="*/ 398185 w 457200"/>
              <a:gd name="connsiteY20" fmla="*/ 216654 h 1628775"/>
              <a:gd name="connsiteX21" fmla="*/ 269597 w 457200"/>
              <a:gd name="connsiteY21" fmla="*/ 1156771 h 1628775"/>
              <a:gd name="connsiteX22" fmla="*/ 274360 w 457200"/>
              <a:gd name="connsiteY22" fmla="*/ 1126291 h 1628775"/>
              <a:gd name="connsiteX23" fmla="*/ 304840 w 457200"/>
              <a:gd name="connsiteY23" fmla="*/ 1131054 h 1628775"/>
              <a:gd name="connsiteX24" fmla="*/ 300077 w 457200"/>
              <a:gd name="connsiteY24" fmla="*/ 1163439 h 1628775"/>
              <a:gd name="connsiteX25" fmla="*/ 269597 w 457200"/>
              <a:gd name="connsiteY25" fmla="*/ 1156771 h 1628775"/>
              <a:gd name="connsiteX26" fmla="*/ 263882 w 457200"/>
              <a:gd name="connsiteY26" fmla="*/ 1314886 h 1628775"/>
              <a:gd name="connsiteX27" fmla="*/ 269597 w 457200"/>
              <a:gd name="connsiteY27" fmla="*/ 1283454 h 1628775"/>
              <a:gd name="connsiteX28" fmla="*/ 301030 w 457200"/>
              <a:gd name="connsiteY28" fmla="*/ 1289169 h 1628775"/>
              <a:gd name="connsiteX29" fmla="*/ 295315 w 457200"/>
              <a:gd name="connsiteY29" fmla="*/ 1320601 h 1628775"/>
              <a:gd name="connsiteX30" fmla="*/ 263882 w 457200"/>
              <a:gd name="connsiteY30" fmla="*/ 1314886 h 1628775"/>
              <a:gd name="connsiteX31" fmla="*/ 261025 w 457200"/>
              <a:gd name="connsiteY31" fmla="*/ 1455856 h 1628775"/>
              <a:gd name="connsiteX32" fmla="*/ 266740 w 457200"/>
              <a:gd name="connsiteY32" fmla="*/ 1424424 h 1628775"/>
              <a:gd name="connsiteX33" fmla="*/ 297220 w 457200"/>
              <a:gd name="connsiteY33" fmla="*/ 1431091 h 1628775"/>
              <a:gd name="connsiteX34" fmla="*/ 292457 w 457200"/>
              <a:gd name="connsiteY34" fmla="*/ 1462524 h 1628775"/>
              <a:gd name="connsiteX35" fmla="*/ 261025 w 457200"/>
              <a:gd name="connsiteY35" fmla="*/ 1455856 h 1628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457200" h="1628775">
                <a:moveTo>
                  <a:pt x="321985" y="1555869"/>
                </a:moveTo>
                <a:cubicBezTo>
                  <a:pt x="341035" y="1428234"/>
                  <a:pt x="342940" y="1304409"/>
                  <a:pt x="348655" y="1175821"/>
                </a:cubicBezTo>
                <a:cubicBezTo>
                  <a:pt x="353417" y="1053901"/>
                  <a:pt x="360085" y="927219"/>
                  <a:pt x="368657" y="805299"/>
                </a:cubicBezTo>
                <a:cubicBezTo>
                  <a:pt x="382945" y="606226"/>
                  <a:pt x="433427" y="417631"/>
                  <a:pt x="461050" y="206176"/>
                </a:cubicBezTo>
                <a:cubicBezTo>
                  <a:pt x="470575" y="168076"/>
                  <a:pt x="467717" y="136644"/>
                  <a:pt x="426760" y="120451"/>
                </a:cubicBezTo>
                <a:cubicBezTo>
                  <a:pt x="328652" y="82351"/>
                  <a:pt x="240070" y="45204"/>
                  <a:pt x="141962" y="6151"/>
                </a:cubicBezTo>
                <a:cubicBezTo>
                  <a:pt x="102910" y="-9089"/>
                  <a:pt x="89575" y="4246"/>
                  <a:pt x="82907" y="43299"/>
                </a:cubicBezTo>
                <a:cubicBezTo>
                  <a:pt x="71477" y="127119"/>
                  <a:pt x="4802" y="683379"/>
                  <a:pt x="40" y="893881"/>
                </a:cubicBezTo>
                <a:cubicBezTo>
                  <a:pt x="-913" y="935791"/>
                  <a:pt x="15280" y="951031"/>
                  <a:pt x="55285" y="945316"/>
                </a:cubicBezTo>
                <a:cubicBezTo>
                  <a:pt x="108625" y="938649"/>
                  <a:pt x="146725" y="942459"/>
                  <a:pt x="200065" y="937696"/>
                </a:cubicBezTo>
                <a:cubicBezTo>
                  <a:pt x="257215" y="932934"/>
                  <a:pt x="273407" y="947221"/>
                  <a:pt x="254357" y="1000561"/>
                </a:cubicBezTo>
                <a:cubicBezTo>
                  <a:pt x="206732" y="1139626"/>
                  <a:pt x="212447" y="1248211"/>
                  <a:pt x="211495" y="1392991"/>
                </a:cubicBezTo>
                <a:cubicBezTo>
                  <a:pt x="211495" y="1411089"/>
                  <a:pt x="216257" y="1478716"/>
                  <a:pt x="201970" y="1490146"/>
                </a:cubicBezTo>
                <a:cubicBezTo>
                  <a:pt x="158155" y="1528246"/>
                  <a:pt x="175300" y="1551106"/>
                  <a:pt x="198160" y="1595874"/>
                </a:cubicBezTo>
                <a:cubicBezTo>
                  <a:pt x="211495" y="1618734"/>
                  <a:pt x="223877" y="1640641"/>
                  <a:pt x="263882" y="1632069"/>
                </a:cubicBezTo>
                <a:cubicBezTo>
                  <a:pt x="305792" y="1624449"/>
                  <a:pt x="316270" y="1594921"/>
                  <a:pt x="321985" y="1555869"/>
                </a:cubicBezTo>
                <a:close/>
                <a:moveTo>
                  <a:pt x="398185" y="216654"/>
                </a:moveTo>
                <a:cubicBezTo>
                  <a:pt x="382945" y="225226"/>
                  <a:pt x="368657" y="219511"/>
                  <a:pt x="358180" y="206176"/>
                </a:cubicBezTo>
                <a:cubicBezTo>
                  <a:pt x="350560" y="189984"/>
                  <a:pt x="353417" y="175696"/>
                  <a:pt x="367705" y="166171"/>
                </a:cubicBezTo>
                <a:cubicBezTo>
                  <a:pt x="381992" y="157599"/>
                  <a:pt x="398185" y="159504"/>
                  <a:pt x="407710" y="174744"/>
                </a:cubicBezTo>
                <a:cubicBezTo>
                  <a:pt x="419140" y="190936"/>
                  <a:pt x="415330" y="207129"/>
                  <a:pt x="398185" y="216654"/>
                </a:cubicBezTo>
                <a:close/>
                <a:moveTo>
                  <a:pt x="269597" y="1156771"/>
                </a:moveTo>
                <a:cubicBezTo>
                  <a:pt x="261977" y="1145341"/>
                  <a:pt x="262930" y="1133911"/>
                  <a:pt x="274360" y="1126291"/>
                </a:cubicBezTo>
                <a:cubicBezTo>
                  <a:pt x="285790" y="1118671"/>
                  <a:pt x="296267" y="1121529"/>
                  <a:pt x="304840" y="1131054"/>
                </a:cubicBezTo>
                <a:cubicBezTo>
                  <a:pt x="312460" y="1144389"/>
                  <a:pt x="310555" y="1155819"/>
                  <a:pt x="300077" y="1163439"/>
                </a:cubicBezTo>
                <a:cubicBezTo>
                  <a:pt x="289600" y="1170106"/>
                  <a:pt x="277217" y="1168201"/>
                  <a:pt x="269597" y="1156771"/>
                </a:cubicBezTo>
                <a:close/>
                <a:moveTo>
                  <a:pt x="263882" y="1314886"/>
                </a:moveTo>
                <a:cubicBezTo>
                  <a:pt x="256262" y="1303456"/>
                  <a:pt x="258167" y="1291074"/>
                  <a:pt x="269597" y="1283454"/>
                </a:cubicBezTo>
                <a:cubicBezTo>
                  <a:pt x="281027" y="1275834"/>
                  <a:pt x="292457" y="1279644"/>
                  <a:pt x="301030" y="1289169"/>
                </a:cubicBezTo>
                <a:cubicBezTo>
                  <a:pt x="308650" y="1301551"/>
                  <a:pt x="306745" y="1312029"/>
                  <a:pt x="295315" y="1320601"/>
                </a:cubicBezTo>
                <a:cubicBezTo>
                  <a:pt x="283885" y="1328221"/>
                  <a:pt x="271502" y="1326316"/>
                  <a:pt x="263882" y="1314886"/>
                </a:cubicBezTo>
                <a:close/>
                <a:moveTo>
                  <a:pt x="261025" y="1455856"/>
                </a:moveTo>
                <a:cubicBezTo>
                  <a:pt x="253405" y="1443474"/>
                  <a:pt x="255310" y="1432044"/>
                  <a:pt x="266740" y="1424424"/>
                </a:cubicBezTo>
                <a:cubicBezTo>
                  <a:pt x="278170" y="1416804"/>
                  <a:pt x="289600" y="1418709"/>
                  <a:pt x="297220" y="1431091"/>
                </a:cubicBezTo>
                <a:cubicBezTo>
                  <a:pt x="304840" y="1443474"/>
                  <a:pt x="301030" y="1453951"/>
                  <a:pt x="292457" y="1462524"/>
                </a:cubicBezTo>
                <a:cubicBezTo>
                  <a:pt x="279122" y="1469191"/>
                  <a:pt x="268645" y="1467286"/>
                  <a:pt x="261025" y="1455856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04" name="그룹 120">
            <a:extLst>
              <a:ext uri="{FF2B5EF4-FFF2-40B4-BE49-F238E27FC236}">
                <a16:creationId xmlns:a16="http://schemas.microsoft.com/office/drawing/2014/main" id="{2C906DCF-93DC-4DF0-CFDE-02FA97729E56}"/>
              </a:ext>
            </a:extLst>
          </p:cNvPr>
          <p:cNvGrpSpPr/>
          <p:nvPr/>
        </p:nvGrpSpPr>
        <p:grpSpPr>
          <a:xfrm>
            <a:off x="7378490" y="3016090"/>
            <a:ext cx="298248" cy="430688"/>
            <a:chOff x="8615780" y="3185232"/>
            <a:chExt cx="1026044" cy="1481671"/>
          </a:xfrm>
          <a:solidFill>
            <a:schemeClr val="tx1"/>
          </a:solidFill>
        </p:grpSpPr>
        <p:sp>
          <p:nvSpPr>
            <p:cNvPr id="105" name="눈물 방울 121">
              <a:extLst>
                <a:ext uri="{FF2B5EF4-FFF2-40B4-BE49-F238E27FC236}">
                  <a16:creationId xmlns:a16="http://schemas.microsoft.com/office/drawing/2014/main" id="{27733582-D638-01B5-59DE-220AED7C912B}"/>
                </a:ext>
              </a:extLst>
            </p:cNvPr>
            <p:cNvSpPr/>
            <p:nvPr/>
          </p:nvSpPr>
          <p:spPr>
            <a:xfrm rot="8100000">
              <a:off x="8675547" y="3752503"/>
              <a:ext cx="914400" cy="914400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자유형: 도형 122">
              <a:extLst>
                <a:ext uri="{FF2B5EF4-FFF2-40B4-BE49-F238E27FC236}">
                  <a16:creationId xmlns:a16="http://schemas.microsoft.com/office/drawing/2014/main" id="{ABF31DF0-14F6-25B0-7406-8AD0B113C6A3}"/>
                </a:ext>
              </a:extLst>
            </p:cNvPr>
            <p:cNvSpPr/>
            <p:nvPr/>
          </p:nvSpPr>
          <p:spPr>
            <a:xfrm>
              <a:off x="9014972" y="3185232"/>
              <a:ext cx="216234" cy="563148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자유형: 도형 123">
              <a:extLst>
                <a:ext uri="{FF2B5EF4-FFF2-40B4-BE49-F238E27FC236}">
                  <a16:creationId xmlns:a16="http://schemas.microsoft.com/office/drawing/2014/main" id="{170DA7F7-173F-2A34-B7F1-3AB954232189}"/>
                </a:ext>
              </a:extLst>
            </p:cNvPr>
            <p:cNvSpPr/>
            <p:nvPr/>
          </p:nvSpPr>
          <p:spPr>
            <a:xfrm rot="3314848">
              <a:off x="9297740" y="3340683"/>
              <a:ext cx="190927" cy="497240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자유형: 도형 124">
              <a:extLst>
                <a:ext uri="{FF2B5EF4-FFF2-40B4-BE49-F238E27FC236}">
                  <a16:creationId xmlns:a16="http://schemas.microsoft.com/office/drawing/2014/main" id="{1F7B6FE8-D874-3E63-54CB-C8F01DC3DFF0}"/>
                </a:ext>
              </a:extLst>
            </p:cNvPr>
            <p:cNvSpPr/>
            <p:nvPr/>
          </p:nvSpPr>
          <p:spPr>
            <a:xfrm rot="18285152" flipH="1">
              <a:off x="8768936" y="3335788"/>
              <a:ext cx="190927" cy="497240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9" name="그룹 125">
            <a:extLst>
              <a:ext uri="{FF2B5EF4-FFF2-40B4-BE49-F238E27FC236}">
                <a16:creationId xmlns:a16="http://schemas.microsoft.com/office/drawing/2014/main" id="{3E659794-A09D-F8A0-D0A2-21114A0A1497}"/>
              </a:ext>
            </a:extLst>
          </p:cNvPr>
          <p:cNvGrpSpPr/>
          <p:nvPr/>
        </p:nvGrpSpPr>
        <p:grpSpPr>
          <a:xfrm rot="20246837">
            <a:off x="7088263" y="3458668"/>
            <a:ext cx="301904" cy="422301"/>
            <a:chOff x="1019786" y="3002376"/>
            <a:chExt cx="2531613" cy="3541196"/>
          </a:xfrm>
          <a:solidFill>
            <a:schemeClr val="tx1"/>
          </a:solidFill>
        </p:grpSpPr>
        <p:sp>
          <p:nvSpPr>
            <p:cNvPr id="110" name="사각형: 둥근 모서리 132">
              <a:extLst>
                <a:ext uri="{FF2B5EF4-FFF2-40B4-BE49-F238E27FC236}">
                  <a16:creationId xmlns:a16="http://schemas.microsoft.com/office/drawing/2014/main" id="{498FB398-1BE4-83CB-8AFC-DFE805F1C4B1}"/>
                </a:ext>
              </a:extLst>
            </p:cNvPr>
            <p:cNvSpPr/>
            <p:nvPr/>
          </p:nvSpPr>
          <p:spPr>
            <a:xfrm>
              <a:off x="1719599" y="3938796"/>
              <a:ext cx="1084494" cy="2604776"/>
            </a:xfrm>
            <a:custGeom>
              <a:avLst/>
              <a:gdLst>
                <a:gd name="connsiteX0" fmla="*/ 0 w 626166"/>
                <a:gd name="connsiteY0" fmla="*/ 293202 h 1175728"/>
                <a:gd name="connsiteX1" fmla="*/ 293202 w 626166"/>
                <a:gd name="connsiteY1" fmla="*/ 0 h 1175728"/>
                <a:gd name="connsiteX2" fmla="*/ 332964 w 626166"/>
                <a:gd name="connsiteY2" fmla="*/ 0 h 1175728"/>
                <a:gd name="connsiteX3" fmla="*/ 626166 w 626166"/>
                <a:gd name="connsiteY3" fmla="*/ 293202 h 1175728"/>
                <a:gd name="connsiteX4" fmla="*/ 626166 w 626166"/>
                <a:gd name="connsiteY4" fmla="*/ 882526 h 1175728"/>
                <a:gd name="connsiteX5" fmla="*/ 332964 w 626166"/>
                <a:gd name="connsiteY5" fmla="*/ 1175728 h 1175728"/>
                <a:gd name="connsiteX6" fmla="*/ 293202 w 626166"/>
                <a:gd name="connsiteY6" fmla="*/ 1175728 h 1175728"/>
                <a:gd name="connsiteX7" fmla="*/ 0 w 626166"/>
                <a:gd name="connsiteY7" fmla="*/ 882526 h 1175728"/>
                <a:gd name="connsiteX8" fmla="*/ 0 w 626166"/>
                <a:gd name="connsiteY8" fmla="*/ 293202 h 1175728"/>
                <a:gd name="connsiteX0" fmla="*/ 0 w 626166"/>
                <a:gd name="connsiteY0" fmla="*/ 303142 h 1185668"/>
                <a:gd name="connsiteX1" fmla="*/ 293202 w 626166"/>
                <a:gd name="connsiteY1" fmla="*/ 9940 h 1185668"/>
                <a:gd name="connsiteX2" fmla="*/ 382660 w 626166"/>
                <a:gd name="connsiteY2" fmla="*/ 0 h 1185668"/>
                <a:gd name="connsiteX3" fmla="*/ 626166 w 626166"/>
                <a:gd name="connsiteY3" fmla="*/ 303142 h 1185668"/>
                <a:gd name="connsiteX4" fmla="*/ 626166 w 626166"/>
                <a:gd name="connsiteY4" fmla="*/ 892466 h 1185668"/>
                <a:gd name="connsiteX5" fmla="*/ 332964 w 626166"/>
                <a:gd name="connsiteY5" fmla="*/ 1185668 h 1185668"/>
                <a:gd name="connsiteX6" fmla="*/ 293202 w 626166"/>
                <a:gd name="connsiteY6" fmla="*/ 1185668 h 1185668"/>
                <a:gd name="connsiteX7" fmla="*/ 0 w 626166"/>
                <a:gd name="connsiteY7" fmla="*/ 892466 h 1185668"/>
                <a:gd name="connsiteX8" fmla="*/ 0 w 626166"/>
                <a:gd name="connsiteY8" fmla="*/ 303142 h 1185668"/>
                <a:gd name="connsiteX0" fmla="*/ 0 w 626166"/>
                <a:gd name="connsiteY0" fmla="*/ 303142 h 1185668"/>
                <a:gd name="connsiteX1" fmla="*/ 233567 w 626166"/>
                <a:gd name="connsiteY1" fmla="*/ 1 h 1185668"/>
                <a:gd name="connsiteX2" fmla="*/ 382660 w 626166"/>
                <a:gd name="connsiteY2" fmla="*/ 0 h 1185668"/>
                <a:gd name="connsiteX3" fmla="*/ 626166 w 626166"/>
                <a:gd name="connsiteY3" fmla="*/ 303142 h 1185668"/>
                <a:gd name="connsiteX4" fmla="*/ 626166 w 626166"/>
                <a:gd name="connsiteY4" fmla="*/ 892466 h 1185668"/>
                <a:gd name="connsiteX5" fmla="*/ 332964 w 626166"/>
                <a:gd name="connsiteY5" fmla="*/ 1185668 h 1185668"/>
                <a:gd name="connsiteX6" fmla="*/ 293202 w 626166"/>
                <a:gd name="connsiteY6" fmla="*/ 1185668 h 1185668"/>
                <a:gd name="connsiteX7" fmla="*/ 0 w 626166"/>
                <a:gd name="connsiteY7" fmla="*/ 892466 h 1185668"/>
                <a:gd name="connsiteX8" fmla="*/ 0 w 626166"/>
                <a:gd name="connsiteY8" fmla="*/ 303142 h 1185668"/>
                <a:gd name="connsiteX0" fmla="*/ 0 w 626166"/>
                <a:gd name="connsiteY0" fmla="*/ 323020 h 1205546"/>
                <a:gd name="connsiteX1" fmla="*/ 233567 w 626166"/>
                <a:gd name="connsiteY1" fmla="*/ 19879 h 1205546"/>
                <a:gd name="connsiteX2" fmla="*/ 432356 w 626166"/>
                <a:gd name="connsiteY2" fmla="*/ 0 h 1205546"/>
                <a:gd name="connsiteX3" fmla="*/ 626166 w 626166"/>
                <a:gd name="connsiteY3" fmla="*/ 323020 h 1205546"/>
                <a:gd name="connsiteX4" fmla="*/ 626166 w 626166"/>
                <a:gd name="connsiteY4" fmla="*/ 912344 h 1205546"/>
                <a:gd name="connsiteX5" fmla="*/ 332964 w 626166"/>
                <a:gd name="connsiteY5" fmla="*/ 1205546 h 1205546"/>
                <a:gd name="connsiteX6" fmla="*/ 293202 w 626166"/>
                <a:gd name="connsiteY6" fmla="*/ 1205546 h 1205546"/>
                <a:gd name="connsiteX7" fmla="*/ 0 w 626166"/>
                <a:gd name="connsiteY7" fmla="*/ 912344 h 1205546"/>
                <a:gd name="connsiteX8" fmla="*/ 0 w 626166"/>
                <a:gd name="connsiteY8" fmla="*/ 323020 h 1205546"/>
                <a:gd name="connsiteX0" fmla="*/ 0 w 626166"/>
                <a:gd name="connsiteY0" fmla="*/ 323020 h 1205546"/>
                <a:gd name="connsiteX1" fmla="*/ 233567 w 626166"/>
                <a:gd name="connsiteY1" fmla="*/ 19879 h 1205546"/>
                <a:gd name="connsiteX2" fmla="*/ 432356 w 626166"/>
                <a:gd name="connsiteY2" fmla="*/ 0 h 1205546"/>
                <a:gd name="connsiteX3" fmla="*/ 626166 w 626166"/>
                <a:gd name="connsiteY3" fmla="*/ 323020 h 1205546"/>
                <a:gd name="connsiteX4" fmla="*/ 626166 w 626166"/>
                <a:gd name="connsiteY4" fmla="*/ 912344 h 1205546"/>
                <a:gd name="connsiteX5" fmla="*/ 332964 w 626166"/>
                <a:gd name="connsiteY5" fmla="*/ 1205546 h 1205546"/>
                <a:gd name="connsiteX6" fmla="*/ 253446 w 626166"/>
                <a:gd name="connsiteY6" fmla="*/ 1195607 h 1205546"/>
                <a:gd name="connsiteX7" fmla="*/ 0 w 626166"/>
                <a:gd name="connsiteY7" fmla="*/ 912344 h 1205546"/>
                <a:gd name="connsiteX8" fmla="*/ 0 w 626166"/>
                <a:gd name="connsiteY8" fmla="*/ 323020 h 1205546"/>
                <a:gd name="connsiteX0" fmla="*/ 0 w 626166"/>
                <a:gd name="connsiteY0" fmla="*/ 323020 h 1205546"/>
                <a:gd name="connsiteX1" fmla="*/ 233567 w 626166"/>
                <a:gd name="connsiteY1" fmla="*/ 19879 h 1205546"/>
                <a:gd name="connsiteX2" fmla="*/ 432356 w 626166"/>
                <a:gd name="connsiteY2" fmla="*/ 0 h 1205546"/>
                <a:gd name="connsiteX3" fmla="*/ 626166 w 626166"/>
                <a:gd name="connsiteY3" fmla="*/ 323020 h 1205546"/>
                <a:gd name="connsiteX4" fmla="*/ 626166 w 626166"/>
                <a:gd name="connsiteY4" fmla="*/ 912344 h 1205546"/>
                <a:gd name="connsiteX5" fmla="*/ 332964 w 626166"/>
                <a:gd name="connsiteY5" fmla="*/ 1205546 h 1205546"/>
                <a:gd name="connsiteX6" fmla="*/ 332959 w 626166"/>
                <a:gd name="connsiteY6" fmla="*/ 1195607 h 1205546"/>
                <a:gd name="connsiteX7" fmla="*/ 0 w 626166"/>
                <a:gd name="connsiteY7" fmla="*/ 912344 h 1205546"/>
                <a:gd name="connsiteX8" fmla="*/ 0 w 626166"/>
                <a:gd name="connsiteY8" fmla="*/ 323020 h 1205546"/>
                <a:gd name="connsiteX0" fmla="*/ 0 w 626166"/>
                <a:gd name="connsiteY0" fmla="*/ 323020 h 1205546"/>
                <a:gd name="connsiteX1" fmla="*/ 233567 w 626166"/>
                <a:gd name="connsiteY1" fmla="*/ 19879 h 1205546"/>
                <a:gd name="connsiteX2" fmla="*/ 432356 w 626166"/>
                <a:gd name="connsiteY2" fmla="*/ 0 h 1205546"/>
                <a:gd name="connsiteX3" fmla="*/ 626166 w 626166"/>
                <a:gd name="connsiteY3" fmla="*/ 323020 h 1205546"/>
                <a:gd name="connsiteX4" fmla="*/ 626166 w 626166"/>
                <a:gd name="connsiteY4" fmla="*/ 912344 h 1205546"/>
                <a:gd name="connsiteX5" fmla="*/ 332964 w 626166"/>
                <a:gd name="connsiteY5" fmla="*/ 1205546 h 1205546"/>
                <a:gd name="connsiteX6" fmla="*/ 303142 w 626166"/>
                <a:gd name="connsiteY6" fmla="*/ 1185668 h 1205546"/>
                <a:gd name="connsiteX7" fmla="*/ 0 w 626166"/>
                <a:gd name="connsiteY7" fmla="*/ 912344 h 1205546"/>
                <a:gd name="connsiteX8" fmla="*/ 0 w 626166"/>
                <a:gd name="connsiteY8" fmla="*/ 323020 h 1205546"/>
                <a:gd name="connsiteX0" fmla="*/ 0 w 626166"/>
                <a:gd name="connsiteY0" fmla="*/ 323020 h 1225711"/>
                <a:gd name="connsiteX1" fmla="*/ 233567 w 626166"/>
                <a:gd name="connsiteY1" fmla="*/ 19879 h 1225711"/>
                <a:gd name="connsiteX2" fmla="*/ 432356 w 626166"/>
                <a:gd name="connsiteY2" fmla="*/ 0 h 1225711"/>
                <a:gd name="connsiteX3" fmla="*/ 626166 w 626166"/>
                <a:gd name="connsiteY3" fmla="*/ 323020 h 1225711"/>
                <a:gd name="connsiteX4" fmla="*/ 626166 w 626166"/>
                <a:gd name="connsiteY4" fmla="*/ 912344 h 1225711"/>
                <a:gd name="connsiteX5" fmla="*/ 332964 w 626166"/>
                <a:gd name="connsiteY5" fmla="*/ 1205546 h 1225711"/>
                <a:gd name="connsiteX6" fmla="*/ 332960 w 626166"/>
                <a:gd name="connsiteY6" fmla="*/ 1225424 h 1225711"/>
                <a:gd name="connsiteX7" fmla="*/ 0 w 626166"/>
                <a:gd name="connsiteY7" fmla="*/ 912344 h 1225711"/>
                <a:gd name="connsiteX8" fmla="*/ 0 w 626166"/>
                <a:gd name="connsiteY8" fmla="*/ 323020 h 1225711"/>
                <a:gd name="connsiteX0" fmla="*/ 0 w 626166"/>
                <a:gd name="connsiteY0" fmla="*/ 303142 h 1205833"/>
                <a:gd name="connsiteX1" fmla="*/ 233567 w 626166"/>
                <a:gd name="connsiteY1" fmla="*/ 1 h 1205833"/>
                <a:gd name="connsiteX2" fmla="*/ 412478 w 626166"/>
                <a:gd name="connsiteY2" fmla="*/ 0 h 1205833"/>
                <a:gd name="connsiteX3" fmla="*/ 626166 w 626166"/>
                <a:gd name="connsiteY3" fmla="*/ 303142 h 1205833"/>
                <a:gd name="connsiteX4" fmla="*/ 626166 w 626166"/>
                <a:gd name="connsiteY4" fmla="*/ 892466 h 1205833"/>
                <a:gd name="connsiteX5" fmla="*/ 332964 w 626166"/>
                <a:gd name="connsiteY5" fmla="*/ 1185668 h 1205833"/>
                <a:gd name="connsiteX6" fmla="*/ 332960 w 626166"/>
                <a:gd name="connsiteY6" fmla="*/ 1205546 h 1205833"/>
                <a:gd name="connsiteX7" fmla="*/ 0 w 626166"/>
                <a:gd name="connsiteY7" fmla="*/ 892466 h 1205833"/>
                <a:gd name="connsiteX8" fmla="*/ 0 w 626166"/>
                <a:gd name="connsiteY8" fmla="*/ 303142 h 1205833"/>
                <a:gd name="connsiteX0" fmla="*/ 0 w 626166"/>
                <a:gd name="connsiteY0" fmla="*/ 303142 h 1206318"/>
                <a:gd name="connsiteX1" fmla="*/ 233567 w 626166"/>
                <a:gd name="connsiteY1" fmla="*/ 1 h 1206318"/>
                <a:gd name="connsiteX2" fmla="*/ 412478 w 626166"/>
                <a:gd name="connsiteY2" fmla="*/ 0 h 1206318"/>
                <a:gd name="connsiteX3" fmla="*/ 626166 w 626166"/>
                <a:gd name="connsiteY3" fmla="*/ 303142 h 1206318"/>
                <a:gd name="connsiteX4" fmla="*/ 626166 w 626166"/>
                <a:gd name="connsiteY4" fmla="*/ 892466 h 1206318"/>
                <a:gd name="connsiteX5" fmla="*/ 345672 w 626166"/>
                <a:gd name="connsiteY5" fmla="*/ 1203547 h 1206318"/>
                <a:gd name="connsiteX6" fmla="*/ 332960 w 626166"/>
                <a:gd name="connsiteY6" fmla="*/ 1205546 h 1206318"/>
                <a:gd name="connsiteX7" fmla="*/ 0 w 626166"/>
                <a:gd name="connsiteY7" fmla="*/ 892466 h 1206318"/>
                <a:gd name="connsiteX8" fmla="*/ 0 w 626166"/>
                <a:gd name="connsiteY8" fmla="*/ 303142 h 1206318"/>
                <a:gd name="connsiteX0" fmla="*/ 0 w 626166"/>
                <a:gd name="connsiteY0" fmla="*/ 303142 h 1206318"/>
                <a:gd name="connsiteX1" fmla="*/ 233567 w 626166"/>
                <a:gd name="connsiteY1" fmla="*/ 1 h 1206318"/>
                <a:gd name="connsiteX2" fmla="*/ 412478 w 626166"/>
                <a:gd name="connsiteY2" fmla="*/ 0 h 1206318"/>
                <a:gd name="connsiteX3" fmla="*/ 626166 w 626166"/>
                <a:gd name="connsiteY3" fmla="*/ 303142 h 1206318"/>
                <a:gd name="connsiteX4" fmla="*/ 626166 w 626166"/>
                <a:gd name="connsiteY4" fmla="*/ 892466 h 1206318"/>
                <a:gd name="connsiteX5" fmla="*/ 345672 w 626166"/>
                <a:gd name="connsiteY5" fmla="*/ 1203547 h 1206318"/>
                <a:gd name="connsiteX6" fmla="*/ 323429 w 626166"/>
                <a:gd name="connsiteY6" fmla="*/ 1205546 h 1206318"/>
                <a:gd name="connsiteX7" fmla="*/ 0 w 626166"/>
                <a:gd name="connsiteY7" fmla="*/ 892466 h 1206318"/>
                <a:gd name="connsiteX8" fmla="*/ 0 w 626166"/>
                <a:gd name="connsiteY8" fmla="*/ 303142 h 1206318"/>
                <a:gd name="connsiteX0" fmla="*/ 0 w 626166"/>
                <a:gd name="connsiteY0" fmla="*/ 303142 h 1208656"/>
                <a:gd name="connsiteX1" fmla="*/ 233567 w 626166"/>
                <a:gd name="connsiteY1" fmla="*/ 1 h 1208656"/>
                <a:gd name="connsiteX2" fmla="*/ 412478 w 626166"/>
                <a:gd name="connsiteY2" fmla="*/ 0 h 1208656"/>
                <a:gd name="connsiteX3" fmla="*/ 626166 w 626166"/>
                <a:gd name="connsiteY3" fmla="*/ 303142 h 1208656"/>
                <a:gd name="connsiteX4" fmla="*/ 626166 w 626166"/>
                <a:gd name="connsiteY4" fmla="*/ 892466 h 1208656"/>
                <a:gd name="connsiteX5" fmla="*/ 345672 w 626166"/>
                <a:gd name="connsiteY5" fmla="*/ 1208656 h 1208656"/>
                <a:gd name="connsiteX6" fmla="*/ 323429 w 626166"/>
                <a:gd name="connsiteY6" fmla="*/ 1205546 h 1208656"/>
                <a:gd name="connsiteX7" fmla="*/ 0 w 626166"/>
                <a:gd name="connsiteY7" fmla="*/ 892466 h 1208656"/>
                <a:gd name="connsiteX8" fmla="*/ 0 w 626166"/>
                <a:gd name="connsiteY8" fmla="*/ 303142 h 1208656"/>
                <a:gd name="connsiteX0" fmla="*/ 0 w 626166"/>
                <a:gd name="connsiteY0" fmla="*/ 303142 h 1208656"/>
                <a:gd name="connsiteX1" fmla="*/ 233567 w 626166"/>
                <a:gd name="connsiteY1" fmla="*/ 1 h 1208656"/>
                <a:gd name="connsiteX2" fmla="*/ 412478 w 626166"/>
                <a:gd name="connsiteY2" fmla="*/ 0 h 1208656"/>
                <a:gd name="connsiteX3" fmla="*/ 626166 w 626166"/>
                <a:gd name="connsiteY3" fmla="*/ 303142 h 1208656"/>
                <a:gd name="connsiteX4" fmla="*/ 626166 w 626166"/>
                <a:gd name="connsiteY4" fmla="*/ 892466 h 1208656"/>
                <a:gd name="connsiteX5" fmla="*/ 345672 w 626166"/>
                <a:gd name="connsiteY5" fmla="*/ 1208656 h 1208656"/>
                <a:gd name="connsiteX6" fmla="*/ 320252 w 626166"/>
                <a:gd name="connsiteY6" fmla="*/ 1200437 h 1208656"/>
                <a:gd name="connsiteX7" fmla="*/ 0 w 626166"/>
                <a:gd name="connsiteY7" fmla="*/ 892466 h 1208656"/>
                <a:gd name="connsiteX8" fmla="*/ 0 w 626166"/>
                <a:gd name="connsiteY8" fmla="*/ 303142 h 1208656"/>
                <a:gd name="connsiteX0" fmla="*/ 0 w 626166"/>
                <a:gd name="connsiteY0" fmla="*/ 303142 h 1209124"/>
                <a:gd name="connsiteX1" fmla="*/ 233567 w 626166"/>
                <a:gd name="connsiteY1" fmla="*/ 1 h 1209124"/>
                <a:gd name="connsiteX2" fmla="*/ 412478 w 626166"/>
                <a:gd name="connsiteY2" fmla="*/ 0 h 1209124"/>
                <a:gd name="connsiteX3" fmla="*/ 626166 w 626166"/>
                <a:gd name="connsiteY3" fmla="*/ 303142 h 1209124"/>
                <a:gd name="connsiteX4" fmla="*/ 626166 w 626166"/>
                <a:gd name="connsiteY4" fmla="*/ 892466 h 1209124"/>
                <a:gd name="connsiteX5" fmla="*/ 345672 w 626166"/>
                <a:gd name="connsiteY5" fmla="*/ 1208656 h 1209124"/>
                <a:gd name="connsiteX6" fmla="*/ 313898 w 626166"/>
                <a:gd name="connsiteY6" fmla="*/ 1208099 h 1209124"/>
                <a:gd name="connsiteX7" fmla="*/ 0 w 626166"/>
                <a:gd name="connsiteY7" fmla="*/ 892466 h 1209124"/>
                <a:gd name="connsiteX8" fmla="*/ 0 w 626166"/>
                <a:gd name="connsiteY8" fmla="*/ 303142 h 1209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6166" h="1209124">
                  <a:moveTo>
                    <a:pt x="0" y="303142"/>
                  </a:moveTo>
                  <a:cubicBezTo>
                    <a:pt x="0" y="141211"/>
                    <a:pt x="71636" y="1"/>
                    <a:pt x="233567" y="1"/>
                  </a:cubicBezTo>
                  <a:lnTo>
                    <a:pt x="412478" y="0"/>
                  </a:lnTo>
                  <a:cubicBezTo>
                    <a:pt x="574409" y="0"/>
                    <a:pt x="626166" y="141211"/>
                    <a:pt x="626166" y="303142"/>
                  </a:cubicBezTo>
                  <a:lnTo>
                    <a:pt x="626166" y="892466"/>
                  </a:lnTo>
                  <a:cubicBezTo>
                    <a:pt x="626166" y="1054397"/>
                    <a:pt x="507603" y="1208656"/>
                    <a:pt x="345672" y="1208656"/>
                  </a:cubicBezTo>
                  <a:cubicBezTo>
                    <a:pt x="345670" y="1205343"/>
                    <a:pt x="313900" y="1211412"/>
                    <a:pt x="313898" y="1208099"/>
                  </a:cubicBezTo>
                  <a:cubicBezTo>
                    <a:pt x="151967" y="1208099"/>
                    <a:pt x="0" y="1054397"/>
                    <a:pt x="0" y="892466"/>
                  </a:cubicBezTo>
                  <a:lnTo>
                    <a:pt x="0" y="303142"/>
                  </a:lnTo>
                  <a:close/>
                </a:path>
              </a:pathLst>
            </a:custGeom>
            <a:grpFill/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막힌 원호 135">
              <a:extLst>
                <a:ext uri="{FF2B5EF4-FFF2-40B4-BE49-F238E27FC236}">
                  <a16:creationId xmlns:a16="http://schemas.microsoft.com/office/drawing/2014/main" id="{2C4073EA-43AD-F8B2-A03B-F2EBC36B7A90}"/>
                </a:ext>
              </a:extLst>
            </p:cNvPr>
            <p:cNvSpPr/>
            <p:nvPr/>
          </p:nvSpPr>
          <p:spPr>
            <a:xfrm>
              <a:off x="2103734" y="3002376"/>
              <a:ext cx="861381" cy="963974"/>
            </a:xfrm>
            <a:custGeom>
              <a:avLst/>
              <a:gdLst>
                <a:gd name="connsiteX0" fmla="*/ 6421 w 1188673"/>
                <a:gd name="connsiteY0" fmla="*/ 681464 h 1188673"/>
                <a:gd name="connsiteX1" fmla="*/ 149811 w 1188673"/>
                <a:gd name="connsiteY1" fmla="*/ 199833 h 1188673"/>
                <a:gd name="connsiteX2" fmla="*/ 610993 w 1188673"/>
                <a:gd name="connsiteY2" fmla="*/ 233 h 1188673"/>
                <a:gd name="connsiteX3" fmla="*/ 605291 w 1188673"/>
                <a:gd name="connsiteY3" fmla="*/ 203607 h 1188673"/>
                <a:gd name="connsiteX4" fmla="*/ 301981 w 1188673"/>
                <a:gd name="connsiteY4" fmla="*/ 334880 h 1188673"/>
                <a:gd name="connsiteX5" fmla="*/ 207676 w 1188673"/>
                <a:gd name="connsiteY5" fmla="*/ 651639 h 1188673"/>
                <a:gd name="connsiteX6" fmla="*/ 6421 w 1188673"/>
                <a:gd name="connsiteY6" fmla="*/ 681464 h 1188673"/>
                <a:gd name="connsiteX0" fmla="*/ 6425 w 610997"/>
                <a:gd name="connsiteY0" fmla="*/ 681464 h 683767"/>
                <a:gd name="connsiteX1" fmla="*/ 149815 w 610997"/>
                <a:gd name="connsiteY1" fmla="*/ 199833 h 683767"/>
                <a:gd name="connsiteX2" fmla="*/ 610997 w 610997"/>
                <a:gd name="connsiteY2" fmla="*/ 233 h 683767"/>
                <a:gd name="connsiteX3" fmla="*/ 605295 w 610997"/>
                <a:gd name="connsiteY3" fmla="*/ 203607 h 683767"/>
                <a:gd name="connsiteX4" fmla="*/ 301985 w 610997"/>
                <a:gd name="connsiteY4" fmla="*/ 334880 h 683767"/>
                <a:gd name="connsiteX5" fmla="*/ 275773 w 610997"/>
                <a:gd name="connsiteY5" fmla="*/ 680822 h 683767"/>
                <a:gd name="connsiteX6" fmla="*/ 6425 w 610997"/>
                <a:gd name="connsiteY6" fmla="*/ 681464 h 683767"/>
                <a:gd name="connsiteX0" fmla="*/ 6425 w 610997"/>
                <a:gd name="connsiteY0" fmla="*/ 681464 h 683767"/>
                <a:gd name="connsiteX1" fmla="*/ 149815 w 610997"/>
                <a:gd name="connsiteY1" fmla="*/ 199833 h 683767"/>
                <a:gd name="connsiteX2" fmla="*/ 610997 w 610997"/>
                <a:gd name="connsiteY2" fmla="*/ 233 h 683767"/>
                <a:gd name="connsiteX3" fmla="*/ 595567 w 610997"/>
                <a:gd name="connsiteY3" fmla="*/ 154969 h 683767"/>
                <a:gd name="connsiteX4" fmla="*/ 301985 w 610997"/>
                <a:gd name="connsiteY4" fmla="*/ 334880 h 683767"/>
                <a:gd name="connsiteX5" fmla="*/ 275773 w 610997"/>
                <a:gd name="connsiteY5" fmla="*/ 680822 h 683767"/>
                <a:gd name="connsiteX6" fmla="*/ 6425 w 610997"/>
                <a:gd name="connsiteY6" fmla="*/ 681464 h 683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0997" h="683767">
                  <a:moveTo>
                    <a:pt x="6425" y="681464"/>
                  </a:moveTo>
                  <a:cubicBezTo>
                    <a:pt x="-19339" y="507616"/>
                    <a:pt x="33160" y="331280"/>
                    <a:pt x="149815" y="199833"/>
                  </a:cubicBezTo>
                  <a:cubicBezTo>
                    <a:pt x="266470" y="68386"/>
                    <a:pt x="435320" y="-4692"/>
                    <a:pt x="610997" y="233"/>
                  </a:cubicBezTo>
                  <a:lnTo>
                    <a:pt x="595567" y="154969"/>
                  </a:lnTo>
                  <a:cubicBezTo>
                    <a:pt x="480028" y="151730"/>
                    <a:pt x="378707" y="248430"/>
                    <a:pt x="301985" y="334880"/>
                  </a:cubicBezTo>
                  <a:cubicBezTo>
                    <a:pt x="225263" y="421330"/>
                    <a:pt x="258829" y="566486"/>
                    <a:pt x="275773" y="680822"/>
                  </a:cubicBezTo>
                  <a:cubicBezTo>
                    <a:pt x="208688" y="690764"/>
                    <a:pt x="73510" y="671522"/>
                    <a:pt x="6425" y="68146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2" name="자유형: 도형 128">
              <a:extLst>
                <a:ext uri="{FF2B5EF4-FFF2-40B4-BE49-F238E27FC236}">
                  <a16:creationId xmlns:a16="http://schemas.microsoft.com/office/drawing/2014/main" id="{35197012-DD8F-E9F1-6DF4-A533DDE85C16}"/>
                </a:ext>
              </a:extLst>
            </p:cNvPr>
            <p:cNvSpPr/>
            <p:nvPr/>
          </p:nvSpPr>
          <p:spPr>
            <a:xfrm rot="21000000">
              <a:off x="1019786" y="4024649"/>
              <a:ext cx="948277" cy="2492473"/>
            </a:xfrm>
            <a:custGeom>
              <a:avLst/>
              <a:gdLst>
                <a:gd name="connsiteX0" fmla="*/ 810820 w 948279"/>
                <a:gd name="connsiteY0" fmla="*/ 13176 h 2492471"/>
                <a:gd name="connsiteX1" fmla="*/ 890541 w 948279"/>
                <a:gd name="connsiteY1" fmla="*/ 50763 h 2492471"/>
                <a:gd name="connsiteX2" fmla="*/ 948279 w 948279"/>
                <a:gd name="connsiteY2" fmla="*/ 103894 h 2492471"/>
                <a:gd name="connsiteX3" fmla="*/ 938298 w 948279"/>
                <a:gd name="connsiteY3" fmla="*/ 110009 h 2492471"/>
                <a:gd name="connsiteX4" fmla="*/ 693849 w 948279"/>
                <a:gd name="connsiteY4" fmla="*/ 613610 h 2492471"/>
                <a:gd name="connsiteX5" fmla="*/ 473392 w 948279"/>
                <a:gd name="connsiteY5" fmla="*/ 1863884 h 2492471"/>
                <a:gd name="connsiteX6" fmla="*/ 621326 w 948279"/>
                <a:gd name="connsiteY6" fmla="*/ 2455353 h 2492471"/>
                <a:gd name="connsiteX7" fmla="*/ 654526 w 948279"/>
                <a:gd name="connsiteY7" fmla="*/ 2489310 h 2492471"/>
                <a:gd name="connsiteX8" fmla="*/ 632338 w 948279"/>
                <a:gd name="connsiteY8" fmla="*/ 2492471 h 2492471"/>
                <a:gd name="connsiteX9" fmla="*/ 576673 w 948279"/>
                <a:gd name="connsiteY9" fmla="*/ 2488230 h 2492471"/>
                <a:gd name="connsiteX10" fmla="*/ 0 w 948279"/>
                <a:gd name="connsiteY10" fmla="*/ 1842037 h 2492471"/>
                <a:gd name="connsiteX11" fmla="*/ 0 w 948279"/>
                <a:gd name="connsiteY11" fmla="*/ 625681 h 2492471"/>
                <a:gd name="connsiteX12" fmla="*/ 404528 w 948279"/>
                <a:gd name="connsiteY12" fmla="*/ 2 h 2492471"/>
                <a:gd name="connsiteX13" fmla="*/ 714395 w 948279"/>
                <a:gd name="connsiteY13" fmla="*/ 0 h 2492471"/>
                <a:gd name="connsiteX14" fmla="*/ 810820 w 948279"/>
                <a:gd name="connsiteY14" fmla="*/ 13176 h 2492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48279" h="2492471">
                  <a:moveTo>
                    <a:pt x="810820" y="13176"/>
                  </a:moveTo>
                  <a:cubicBezTo>
                    <a:pt x="840111" y="21799"/>
                    <a:pt x="866619" y="34490"/>
                    <a:pt x="890541" y="50763"/>
                  </a:cubicBezTo>
                  <a:lnTo>
                    <a:pt x="948279" y="103894"/>
                  </a:lnTo>
                  <a:lnTo>
                    <a:pt x="938298" y="110009"/>
                  </a:lnTo>
                  <a:cubicBezTo>
                    <a:pt x="814270" y="209770"/>
                    <a:pt x="731709" y="398896"/>
                    <a:pt x="693849" y="613610"/>
                  </a:cubicBezTo>
                  <a:lnTo>
                    <a:pt x="473392" y="1863884"/>
                  </a:lnTo>
                  <a:cubicBezTo>
                    <a:pt x="435532" y="2078599"/>
                    <a:pt x="500125" y="2304347"/>
                    <a:pt x="621326" y="2455353"/>
                  </a:cubicBezTo>
                  <a:lnTo>
                    <a:pt x="654526" y="2489310"/>
                  </a:lnTo>
                  <a:lnTo>
                    <a:pt x="632338" y="2492471"/>
                  </a:lnTo>
                  <a:cubicBezTo>
                    <a:pt x="632335" y="2485633"/>
                    <a:pt x="576677" y="2495068"/>
                    <a:pt x="576673" y="2488230"/>
                  </a:cubicBezTo>
                  <a:cubicBezTo>
                    <a:pt x="296215" y="2488230"/>
                    <a:pt x="0" y="2176260"/>
                    <a:pt x="0" y="1842037"/>
                  </a:cubicBezTo>
                  <a:lnTo>
                    <a:pt x="0" y="625681"/>
                  </a:lnTo>
                  <a:cubicBezTo>
                    <a:pt x="0" y="291458"/>
                    <a:pt x="124071" y="2"/>
                    <a:pt x="404528" y="2"/>
                  </a:cubicBezTo>
                  <a:lnTo>
                    <a:pt x="714395" y="0"/>
                  </a:lnTo>
                  <a:cubicBezTo>
                    <a:pt x="749452" y="0"/>
                    <a:pt x="781528" y="4554"/>
                    <a:pt x="810820" y="13176"/>
                  </a:cubicBezTo>
                  <a:close/>
                </a:path>
              </a:pathLst>
            </a:custGeom>
            <a:grpFill/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3" name="자유형: 도형 129">
              <a:extLst>
                <a:ext uri="{FF2B5EF4-FFF2-40B4-BE49-F238E27FC236}">
                  <a16:creationId xmlns:a16="http://schemas.microsoft.com/office/drawing/2014/main" id="{3DADB712-9EB9-AB7C-20AA-93AE869F0B19}"/>
                </a:ext>
              </a:extLst>
            </p:cNvPr>
            <p:cNvSpPr/>
            <p:nvPr/>
          </p:nvSpPr>
          <p:spPr>
            <a:xfrm rot="638553" flipH="1">
              <a:off x="2580804" y="4025901"/>
              <a:ext cx="970595" cy="2486379"/>
            </a:xfrm>
            <a:custGeom>
              <a:avLst/>
              <a:gdLst>
                <a:gd name="connsiteX0" fmla="*/ 810820 w 970595"/>
                <a:gd name="connsiteY0" fmla="*/ 13176 h 2486380"/>
                <a:gd name="connsiteX1" fmla="*/ 714395 w 970595"/>
                <a:gd name="connsiteY1" fmla="*/ 0 h 2486380"/>
                <a:gd name="connsiteX2" fmla="*/ 404528 w 970595"/>
                <a:gd name="connsiteY2" fmla="*/ 2 h 2486380"/>
                <a:gd name="connsiteX3" fmla="*/ 0 w 970595"/>
                <a:gd name="connsiteY3" fmla="*/ 625681 h 2486380"/>
                <a:gd name="connsiteX4" fmla="*/ 0 w 970595"/>
                <a:gd name="connsiteY4" fmla="*/ 1842037 h 2486380"/>
                <a:gd name="connsiteX5" fmla="*/ 560449 w 970595"/>
                <a:gd name="connsiteY5" fmla="*/ 2485181 h 2486380"/>
                <a:gd name="connsiteX6" fmla="*/ 599656 w 970595"/>
                <a:gd name="connsiteY6" fmla="*/ 2473913 h 2486380"/>
                <a:gd name="connsiteX7" fmla="*/ 663413 w 970595"/>
                <a:gd name="connsiteY7" fmla="*/ 2465457 h 2486380"/>
                <a:gd name="connsiteX8" fmla="*/ 641917 w 970595"/>
                <a:gd name="connsiteY8" fmla="*/ 2440471 h 2486380"/>
                <a:gd name="connsiteX9" fmla="*/ 539647 w 970595"/>
                <a:gd name="connsiteY9" fmla="*/ 1853878 h 2486380"/>
                <a:gd name="connsiteX10" fmla="*/ 774111 w 970595"/>
                <a:gd name="connsiteY10" fmla="*/ 606155 h 2486380"/>
                <a:gd name="connsiteX11" fmla="*/ 937077 w 970595"/>
                <a:gd name="connsiteY11" fmla="*/ 171433 h 2486380"/>
                <a:gd name="connsiteX12" fmla="*/ 970595 w 970595"/>
                <a:gd name="connsiteY12" fmla="*/ 134526 h 2486380"/>
                <a:gd name="connsiteX13" fmla="*/ 954745 w 970595"/>
                <a:gd name="connsiteY13" fmla="*/ 109844 h 2486380"/>
                <a:gd name="connsiteX14" fmla="*/ 810820 w 970595"/>
                <a:gd name="connsiteY14" fmla="*/ 13176 h 2486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70595" h="2486380">
                  <a:moveTo>
                    <a:pt x="810820" y="13176"/>
                  </a:moveTo>
                  <a:cubicBezTo>
                    <a:pt x="781528" y="4554"/>
                    <a:pt x="749452" y="0"/>
                    <a:pt x="714395" y="0"/>
                  </a:cubicBezTo>
                  <a:lnTo>
                    <a:pt x="404528" y="2"/>
                  </a:lnTo>
                  <a:cubicBezTo>
                    <a:pt x="124071" y="2"/>
                    <a:pt x="0" y="291457"/>
                    <a:pt x="0" y="625681"/>
                  </a:cubicBezTo>
                  <a:lnTo>
                    <a:pt x="0" y="1842037"/>
                  </a:lnTo>
                  <a:cubicBezTo>
                    <a:pt x="0" y="2176260"/>
                    <a:pt x="279992" y="2485181"/>
                    <a:pt x="560449" y="2485181"/>
                  </a:cubicBezTo>
                  <a:cubicBezTo>
                    <a:pt x="560454" y="2492019"/>
                    <a:pt x="599653" y="2467075"/>
                    <a:pt x="599656" y="2473913"/>
                  </a:cubicBezTo>
                  <a:lnTo>
                    <a:pt x="663413" y="2465457"/>
                  </a:lnTo>
                  <a:lnTo>
                    <a:pt x="641917" y="2440471"/>
                  </a:lnTo>
                  <a:cubicBezTo>
                    <a:pt x="539141" y="2290899"/>
                    <a:pt x="499381" y="2068154"/>
                    <a:pt x="539647" y="1853878"/>
                  </a:cubicBezTo>
                  <a:lnTo>
                    <a:pt x="774111" y="606155"/>
                  </a:lnTo>
                  <a:cubicBezTo>
                    <a:pt x="806323" y="434734"/>
                    <a:pt x="858499" y="278419"/>
                    <a:pt x="937077" y="171433"/>
                  </a:cubicBezTo>
                  <a:lnTo>
                    <a:pt x="970595" y="134526"/>
                  </a:lnTo>
                  <a:lnTo>
                    <a:pt x="954745" y="109844"/>
                  </a:lnTo>
                  <a:cubicBezTo>
                    <a:pt x="916851" y="63939"/>
                    <a:pt x="869403" y="30421"/>
                    <a:pt x="810820" y="13176"/>
                  </a:cubicBezTo>
                  <a:close/>
                </a:path>
              </a:pathLst>
            </a:custGeom>
            <a:grpFill/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14" name="그룹 103">
            <a:extLst>
              <a:ext uri="{FF2B5EF4-FFF2-40B4-BE49-F238E27FC236}">
                <a16:creationId xmlns:a16="http://schemas.microsoft.com/office/drawing/2014/main" id="{328F45A1-7F30-5BC3-78B6-DB4D9F758AA2}"/>
              </a:ext>
            </a:extLst>
          </p:cNvPr>
          <p:cNvGrpSpPr/>
          <p:nvPr/>
        </p:nvGrpSpPr>
        <p:grpSpPr>
          <a:xfrm rot="2470273">
            <a:off x="8010382" y="3386371"/>
            <a:ext cx="298248" cy="631981"/>
            <a:chOff x="-287118" y="4952296"/>
            <a:chExt cx="1609427" cy="3410347"/>
          </a:xfrm>
          <a:solidFill>
            <a:schemeClr val="tx1"/>
          </a:solidFill>
        </p:grpSpPr>
        <p:sp>
          <p:nvSpPr>
            <p:cNvPr id="115" name="자유형: 도형 104">
              <a:extLst>
                <a:ext uri="{FF2B5EF4-FFF2-40B4-BE49-F238E27FC236}">
                  <a16:creationId xmlns:a16="http://schemas.microsoft.com/office/drawing/2014/main" id="{2BEE8C39-0E22-C5A2-8BBD-CAF5CD81053F}"/>
                </a:ext>
              </a:extLst>
            </p:cNvPr>
            <p:cNvSpPr/>
            <p:nvPr/>
          </p:nvSpPr>
          <p:spPr>
            <a:xfrm>
              <a:off x="-16779" y="5815886"/>
              <a:ext cx="976601" cy="2546757"/>
            </a:xfrm>
            <a:custGeom>
              <a:avLst/>
              <a:gdLst>
                <a:gd name="connsiteX0" fmla="*/ 245997 w 976601"/>
                <a:gd name="connsiteY0" fmla="*/ 1541896 h 2546757"/>
                <a:gd name="connsiteX1" fmla="*/ 191997 w 976601"/>
                <a:gd name="connsiteY1" fmla="*/ 1595896 h 2546757"/>
                <a:gd name="connsiteX2" fmla="*/ 245997 w 976601"/>
                <a:gd name="connsiteY2" fmla="*/ 1649896 h 2546757"/>
                <a:gd name="connsiteX3" fmla="*/ 353997 w 976601"/>
                <a:gd name="connsiteY3" fmla="*/ 1649896 h 2546757"/>
                <a:gd name="connsiteX4" fmla="*/ 407997 w 976601"/>
                <a:gd name="connsiteY4" fmla="*/ 1595896 h 2546757"/>
                <a:gd name="connsiteX5" fmla="*/ 353997 w 976601"/>
                <a:gd name="connsiteY5" fmla="*/ 1541896 h 2546757"/>
                <a:gd name="connsiteX6" fmla="*/ 510373 w 976601"/>
                <a:gd name="connsiteY6" fmla="*/ 50 h 2546757"/>
                <a:gd name="connsiteX7" fmla="*/ 885380 w 976601"/>
                <a:gd name="connsiteY7" fmla="*/ 214523 h 2546757"/>
                <a:gd name="connsiteX8" fmla="*/ 975808 w 976601"/>
                <a:gd name="connsiteY8" fmla="*/ 584318 h 2546757"/>
                <a:gd name="connsiteX9" fmla="*/ 976601 w 976601"/>
                <a:gd name="connsiteY9" fmla="*/ 731372 h 2546757"/>
                <a:gd name="connsiteX10" fmla="*/ 948804 w 976601"/>
                <a:gd name="connsiteY10" fmla="*/ 719858 h 2546757"/>
                <a:gd name="connsiteX11" fmla="*/ 696804 w 976601"/>
                <a:gd name="connsiteY11" fmla="*/ 719858 h 2546757"/>
                <a:gd name="connsiteX12" fmla="*/ 642804 w 976601"/>
                <a:gd name="connsiteY12" fmla="*/ 773858 h 2546757"/>
                <a:gd name="connsiteX13" fmla="*/ 696804 w 976601"/>
                <a:gd name="connsiteY13" fmla="*/ 827858 h 2546757"/>
                <a:gd name="connsiteX14" fmla="*/ 948804 w 976601"/>
                <a:gd name="connsiteY14" fmla="*/ 827858 h 2546757"/>
                <a:gd name="connsiteX15" fmla="*/ 972918 w 976601"/>
                <a:gd name="connsiteY15" fmla="*/ 817870 h 2546757"/>
                <a:gd name="connsiteX16" fmla="*/ 966749 w 976601"/>
                <a:gd name="connsiteY16" fmla="*/ 921008 h 2546757"/>
                <a:gd name="connsiteX17" fmla="*/ 806380 w 976601"/>
                <a:gd name="connsiteY17" fmla="*/ 921008 h 2546757"/>
                <a:gd name="connsiteX18" fmla="*/ 752380 w 976601"/>
                <a:gd name="connsiteY18" fmla="*/ 975008 h 2546757"/>
                <a:gd name="connsiteX19" fmla="*/ 806380 w 976601"/>
                <a:gd name="connsiteY19" fmla="*/ 1029008 h 2546757"/>
                <a:gd name="connsiteX20" fmla="*/ 955051 w 976601"/>
                <a:gd name="connsiteY20" fmla="*/ 1029008 h 2546757"/>
                <a:gd name="connsiteX21" fmla="*/ 933789 w 976601"/>
                <a:gd name="connsiteY21" fmla="*/ 1208993 h 2546757"/>
                <a:gd name="connsiteX22" fmla="*/ 843059 w 976601"/>
                <a:gd name="connsiteY22" fmla="*/ 1688156 h 2546757"/>
                <a:gd name="connsiteX23" fmla="*/ 810682 w 976601"/>
                <a:gd name="connsiteY23" fmla="*/ 1817456 h 2546757"/>
                <a:gd name="connsiteX24" fmla="*/ 806987 w 976601"/>
                <a:gd name="connsiteY24" fmla="*/ 1811976 h 2546757"/>
                <a:gd name="connsiteX25" fmla="*/ 768803 w 976601"/>
                <a:gd name="connsiteY25" fmla="*/ 1796159 h 2546757"/>
                <a:gd name="connsiteX26" fmla="*/ 660803 w 976601"/>
                <a:gd name="connsiteY26" fmla="*/ 1796159 h 2546757"/>
                <a:gd name="connsiteX27" fmla="*/ 606803 w 976601"/>
                <a:gd name="connsiteY27" fmla="*/ 1850159 h 2546757"/>
                <a:gd name="connsiteX28" fmla="*/ 660803 w 976601"/>
                <a:gd name="connsiteY28" fmla="*/ 1904159 h 2546757"/>
                <a:gd name="connsiteX29" fmla="*/ 768803 w 976601"/>
                <a:gd name="connsiteY29" fmla="*/ 1904159 h 2546757"/>
                <a:gd name="connsiteX30" fmla="*/ 791304 w 976601"/>
                <a:gd name="connsiteY30" fmla="*/ 1894839 h 2546757"/>
                <a:gd name="connsiteX31" fmla="*/ 786712 w 976601"/>
                <a:gd name="connsiteY31" fmla="*/ 1913180 h 2546757"/>
                <a:gd name="connsiteX32" fmla="*/ 505236 w 976601"/>
                <a:gd name="connsiteY32" fmla="*/ 2546757 h 2546757"/>
                <a:gd name="connsiteX33" fmla="*/ 104544 w 976601"/>
                <a:gd name="connsiteY33" fmla="*/ 193975 h 2546757"/>
                <a:gd name="connsiteX34" fmla="*/ 510373 w 976601"/>
                <a:gd name="connsiteY34" fmla="*/ 50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976601" h="2546757">
                  <a:moveTo>
                    <a:pt x="245997" y="1541896"/>
                  </a:moveTo>
                  <a:cubicBezTo>
                    <a:pt x="216174" y="1541896"/>
                    <a:pt x="191997" y="1566073"/>
                    <a:pt x="191997" y="1595896"/>
                  </a:cubicBezTo>
                  <a:cubicBezTo>
                    <a:pt x="191997" y="1625719"/>
                    <a:pt x="216174" y="1649896"/>
                    <a:pt x="245997" y="1649896"/>
                  </a:cubicBezTo>
                  <a:lnTo>
                    <a:pt x="353997" y="1649896"/>
                  </a:lnTo>
                  <a:cubicBezTo>
                    <a:pt x="383820" y="1649896"/>
                    <a:pt x="407997" y="1625719"/>
                    <a:pt x="407997" y="1595896"/>
                  </a:cubicBezTo>
                  <a:cubicBezTo>
                    <a:pt x="407997" y="1566073"/>
                    <a:pt x="383820" y="1541896"/>
                    <a:pt x="353997" y="1541896"/>
                  </a:cubicBezTo>
                  <a:close/>
                  <a:moveTo>
                    <a:pt x="510373" y="50"/>
                  </a:moveTo>
                  <a:cubicBezTo>
                    <a:pt x="645650" y="2191"/>
                    <a:pt x="775789" y="72397"/>
                    <a:pt x="885380" y="214523"/>
                  </a:cubicBezTo>
                  <a:cubicBezTo>
                    <a:pt x="940604" y="292864"/>
                    <a:pt x="968376" y="423579"/>
                    <a:pt x="975808" y="584318"/>
                  </a:cubicBezTo>
                  <a:lnTo>
                    <a:pt x="976601" y="731372"/>
                  </a:lnTo>
                  <a:lnTo>
                    <a:pt x="948804" y="719858"/>
                  </a:lnTo>
                  <a:lnTo>
                    <a:pt x="696804" y="719858"/>
                  </a:lnTo>
                  <a:cubicBezTo>
                    <a:pt x="666981" y="719858"/>
                    <a:pt x="642804" y="744035"/>
                    <a:pt x="642804" y="773858"/>
                  </a:cubicBezTo>
                  <a:cubicBezTo>
                    <a:pt x="642804" y="803681"/>
                    <a:pt x="666981" y="827858"/>
                    <a:pt x="696804" y="827858"/>
                  </a:cubicBezTo>
                  <a:lnTo>
                    <a:pt x="948804" y="827858"/>
                  </a:lnTo>
                  <a:lnTo>
                    <a:pt x="972918" y="817870"/>
                  </a:lnTo>
                  <a:lnTo>
                    <a:pt x="966749" y="921008"/>
                  </a:lnTo>
                  <a:lnTo>
                    <a:pt x="806380" y="921008"/>
                  </a:lnTo>
                  <a:cubicBezTo>
                    <a:pt x="776557" y="921008"/>
                    <a:pt x="752380" y="945185"/>
                    <a:pt x="752380" y="975008"/>
                  </a:cubicBezTo>
                  <a:cubicBezTo>
                    <a:pt x="752380" y="1004831"/>
                    <a:pt x="776557" y="1029008"/>
                    <a:pt x="806380" y="1029008"/>
                  </a:cubicBezTo>
                  <a:lnTo>
                    <a:pt x="955051" y="1029008"/>
                  </a:lnTo>
                  <a:lnTo>
                    <a:pt x="933789" y="1208993"/>
                  </a:lnTo>
                  <a:cubicBezTo>
                    <a:pt x="910261" y="1369418"/>
                    <a:pt x="878795" y="1532982"/>
                    <a:pt x="843059" y="1688156"/>
                  </a:cubicBezTo>
                  <a:lnTo>
                    <a:pt x="810682" y="1817456"/>
                  </a:lnTo>
                  <a:lnTo>
                    <a:pt x="806987" y="1811976"/>
                  </a:lnTo>
                  <a:cubicBezTo>
                    <a:pt x="797215" y="1802204"/>
                    <a:pt x="783715" y="1796159"/>
                    <a:pt x="768803" y="1796159"/>
                  </a:cubicBezTo>
                  <a:lnTo>
                    <a:pt x="660803" y="1796159"/>
                  </a:lnTo>
                  <a:cubicBezTo>
                    <a:pt x="630980" y="1796159"/>
                    <a:pt x="606803" y="1820336"/>
                    <a:pt x="606803" y="1850159"/>
                  </a:cubicBezTo>
                  <a:cubicBezTo>
                    <a:pt x="606803" y="1879982"/>
                    <a:pt x="630980" y="1904159"/>
                    <a:pt x="660803" y="1904159"/>
                  </a:cubicBezTo>
                  <a:lnTo>
                    <a:pt x="768803" y="1904159"/>
                  </a:lnTo>
                  <a:lnTo>
                    <a:pt x="791304" y="1894839"/>
                  </a:lnTo>
                  <a:lnTo>
                    <a:pt x="786712" y="1913180"/>
                  </a:lnTo>
                  <a:cubicBezTo>
                    <a:pt x="688992" y="2272925"/>
                    <a:pt x="576055" y="2544183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ubicBezTo>
                    <a:pt x="234684" y="63836"/>
                    <a:pt x="375097" y="-2091"/>
                    <a:pt x="510373" y="5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자유형: 도형 105">
              <a:extLst>
                <a:ext uri="{FF2B5EF4-FFF2-40B4-BE49-F238E27FC236}">
                  <a16:creationId xmlns:a16="http://schemas.microsoft.com/office/drawing/2014/main" id="{7F3A4E5A-9190-FA4D-6739-BE562E5AC94E}"/>
                </a:ext>
              </a:extLst>
            </p:cNvPr>
            <p:cNvSpPr/>
            <p:nvPr/>
          </p:nvSpPr>
          <p:spPr>
            <a:xfrm>
              <a:off x="339044" y="4952296"/>
              <a:ext cx="339180" cy="883340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자유형: 도형 106">
              <a:extLst>
                <a:ext uri="{FF2B5EF4-FFF2-40B4-BE49-F238E27FC236}">
                  <a16:creationId xmlns:a16="http://schemas.microsoft.com/office/drawing/2014/main" id="{B095E042-D920-1935-4A2A-590A9138C2D5}"/>
                </a:ext>
              </a:extLst>
            </p:cNvPr>
            <p:cNvSpPr/>
            <p:nvPr/>
          </p:nvSpPr>
          <p:spPr>
            <a:xfrm rot="3314848">
              <a:off x="782588" y="5196133"/>
              <a:ext cx="299484" cy="779958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자유형: 도형 107">
              <a:extLst>
                <a:ext uri="{FF2B5EF4-FFF2-40B4-BE49-F238E27FC236}">
                  <a16:creationId xmlns:a16="http://schemas.microsoft.com/office/drawing/2014/main" id="{75E85E5D-8F8D-0A34-283D-7792E5BF04F2}"/>
                </a:ext>
              </a:extLst>
            </p:cNvPr>
            <p:cNvSpPr/>
            <p:nvPr/>
          </p:nvSpPr>
          <p:spPr>
            <a:xfrm rot="18285152" flipH="1">
              <a:off x="-46881" y="5188454"/>
              <a:ext cx="299484" cy="779958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9" name="Group 67">
            <a:extLst>
              <a:ext uri="{FF2B5EF4-FFF2-40B4-BE49-F238E27FC236}">
                <a16:creationId xmlns:a16="http://schemas.microsoft.com/office/drawing/2014/main" id="{29DB77EA-009F-A7D0-EB82-CC45DBB21F1C}"/>
              </a:ext>
            </a:extLst>
          </p:cNvPr>
          <p:cNvGrpSpPr/>
          <p:nvPr/>
        </p:nvGrpSpPr>
        <p:grpSpPr>
          <a:xfrm rot="20306280">
            <a:off x="8079397" y="2362373"/>
            <a:ext cx="778440" cy="650113"/>
            <a:chOff x="1720613" y="1882872"/>
            <a:chExt cx="962025" cy="803434"/>
          </a:xfrm>
          <a:solidFill>
            <a:schemeClr val="tx1"/>
          </a:solidFill>
        </p:grpSpPr>
        <p:sp>
          <p:nvSpPr>
            <p:cNvPr id="120" name="Freeform: Shape 68">
              <a:extLst>
                <a:ext uri="{FF2B5EF4-FFF2-40B4-BE49-F238E27FC236}">
                  <a16:creationId xmlns:a16="http://schemas.microsoft.com/office/drawing/2014/main" id="{6AAD6AC6-FA9B-E2D8-618D-19024F99D7E5}"/>
                </a:ext>
              </a:extLst>
            </p:cNvPr>
            <p:cNvSpPr/>
            <p:nvPr/>
          </p:nvSpPr>
          <p:spPr>
            <a:xfrm>
              <a:off x="1877062" y="1882872"/>
              <a:ext cx="409575" cy="161925"/>
            </a:xfrm>
            <a:custGeom>
              <a:avLst/>
              <a:gdLst>
                <a:gd name="connsiteX0" fmla="*/ 417195 w 409575"/>
                <a:gd name="connsiteY0" fmla="*/ 163830 h 161925"/>
                <a:gd name="connsiteX1" fmla="*/ 236220 w 409575"/>
                <a:gd name="connsiteY1" fmla="*/ 100965 h 161925"/>
                <a:gd name="connsiteX2" fmla="*/ 262890 w 409575"/>
                <a:gd name="connsiteY2" fmla="*/ 54293 h 161925"/>
                <a:gd name="connsiteX3" fmla="*/ 208597 w 409575"/>
                <a:gd name="connsiteY3" fmla="*/ 0 h 161925"/>
                <a:gd name="connsiteX4" fmla="*/ 154305 w 409575"/>
                <a:gd name="connsiteY4" fmla="*/ 54293 h 161925"/>
                <a:gd name="connsiteX5" fmla="*/ 180975 w 409575"/>
                <a:gd name="connsiteY5" fmla="*/ 100965 h 161925"/>
                <a:gd name="connsiteX6" fmla="*/ 0 w 409575"/>
                <a:gd name="connsiteY6" fmla="*/ 163830 h 161925"/>
                <a:gd name="connsiteX7" fmla="*/ 417195 w 409575"/>
                <a:gd name="connsiteY7" fmla="*/ 163830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9575" h="161925">
                  <a:moveTo>
                    <a:pt x="417195" y="163830"/>
                  </a:moveTo>
                  <a:cubicBezTo>
                    <a:pt x="364807" y="128588"/>
                    <a:pt x="302895" y="105727"/>
                    <a:pt x="236220" y="100965"/>
                  </a:cubicBezTo>
                  <a:cubicBezTo>
                    <a:pt x="252413" y="91440"/>
                    <a:pt x="262890" y="74295"/>
                    <a:pt x="262890" y="54293"/>
                  </a:cubicBezTo>
                  <a:cubicBezTo>
                    <a:pt x="262890" y="24765"/>
                    <a:pt x="238125" y="0"/>
                    <a:pt x="208597" y="0"/>
                  </a:cubicBezTo>
                  <a:cubicBezTo>
                    <a:pt x="179070" y="0"/>
                    <a:pt x="154305" y="24765"/>
                    <a:pt x="154305" y="54293"/>
                  </a:cubicBezTo>
                  <a:cubicBezTo>
                    <a:pt x="154305" y="74295"/>
                    <a:pt x="164782" y="91440"/>
                    <a:pt x="180975" y="100965"/>
                  </a:cubicBezTo>
                  <a:cubicBezTo>
                    <a:pt x="114300" y="105727"/>
                    <a:pt x="52388" y="128588"/>
                    <a:pt x="0" y="163830"/>
                  </a:cubicBezTo>
                  <a:lnTo>
                    <a:pt x="417195" y="1638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69">
              <a:extLst>
                <a:ext uri="{FF2B5EF4-FFF2-40B4-BE49-F238E27FC236}">
                  <a16:creationId xmlns:a16="http://schemas.microsoft.com/office/drawing/2014/main" id="{E248A7FE-02CD-E98D-E9EC-702F21FCE045}"/>
                </a:ext>
              </a:extLst>
            </p:cNvPr>
            <p:cNvSpPr/>
            <p:nvPr/>
          </p:nvSpPr>
          <p:spPr>
            <a:xfrm>
              <a:off x="1720613" y="2038606"/>
              <a:ext cx="962025" cy="647700"/>
            </a:xfrm>
            <a:custGeom>
              <a:avLst/>
              <a:gdLst>
                <a:gd name="connsiteX0" fmla="*/ 967978 w 962025"/>
                <a:gd name="connsiteY0" fmla="*/ 229076 h 647700"/>
                <a:gd name="connsiteX1" fmla="*/ 963216 w 962025"/>
                <a:gd name="connsiteY1" fmla="*/ 204311 h 647700"/>
                <a:gd name="connsiteX2" fmla="*/ 794623 w 962025"/>
                <a:gd name="connsiteY2" fmla="*/ 1429 h 647700"/>
                <a:gd name="connsiteX3" fmla="*/ 764143 w 962025"/>
                <a:gd name="connsiteY3" fmla="*/ 1429 h 647700"/>
                <a:gd name="connsiteX4" fmla="*/ 635556 w 962025"/>
                <a:gd name="connsiteY4" fmla="*/ 59531 h 647700"/>
                <a:gd name="connsiteX5" fmla="*/ 606981 w 962025"/>
                <a:gd name="connsiteY5" fmla="*/ 58579 h 647700"/>
                <a:gd name="connsiteX6" fmla="*/ 523161 w 962025"/>
                <a:gd name="connsiteY6" fmla="*/ 28099 h 647700"/>
                <a:gd name="connsiteX7" fmla="*/ 189786 w 962025"/>
                <a:gd name="connsiteY7" fmla="*/ 28099 h 647700"/>
                <a:gd name="connsiteX8" fmla="*/ 27861 w 962025"/>
                <a:gd name="connsiteY8" fmla="*/ 26194 h 647700"/>
                <a:gd name="connsiteX9" fmla="*/ 52626 w 962025"/>
                <a:gd name="connsiteY9" fmla="*/ 52864 h 647700"/>
                <a:gd name="connsiteX10" fmla="*/ 72628 w 962025"/>
                <a:gd name="connsiteY10" fmla="*/ 63341 h 647700"/>
                <a:gd name="connsiteX11" fmla="*/ 83106 w 962025"/>
                <a:gd name="connsiteY11" fmla="*/ 108109 h 647700"/>
                <a:gd name="connsiteX12" fmla="*/ 2143 w 962025"/>
                <a:gd name="connsiteY12" fmla="*/ 285274 h 647700"/>
                <a:gd name="connsiteX13" fmla="*/ 2143 w 962025"/>
                <a:gd name="connsiteY13" fmla="*/ 385286 h 647700"/>
                <a:gd name="connsiteX14" fmla="*/ 28813 w 962025"/>
                <a:gd name="connsiteY14" fmla="*/ 478631 h 647700"/>
                <a:gd name="connsiteX15" fmla="*/ 36433 w 962025"/>
                <a:gd name="connsiteY15" fmla="*/ 494824 h 647700"/>
                <a:gd name="connsiteX16" fmla="*/ 193596 w 962025"/>
                <a:gd name="connsiteY16" fmla="*/ 648176 h 647700"/>
                <a:gd name="connsiteX17" fmla="*/ 217408 w 962025"/>
                <a:gd name="connsiteY17" fmla="*/ 649129 h 647700"/>
                <a:gd name="connsiteX18" fmla="*/ 487918 w 962025"/>
                <a:gd name="connsiteY18" fmla="*/ 649129 h 647700"/>
                <a:gd name="connsiteX19" fmla="*/ 554593 w 962025"/>
                <a:gd name="connsiteY19" fmla="*/ 648176 h 647700"/>
                <a:gd name="connsiteX20" fmla="*/ 614601 w 962025"/>
                <a:gd name="connsiteY20" fmla="*/ 608171 h 647700"/>
                <a:gd name="connsiteX21" fmla="*/ 680323 w 962025"/>
                <a:gd name="connsiteY21" fmla="*/ 538639 h 647700"/>
                <a:gd name="connsiteX22" fmla="*/ 686038 w 962025"/>
                <a:gd name="connsiteY22" fmla="*/ 536734 h 647700"/>
                <a:gd name="connsiteX23" fmla="*/ 935593 w 962025"/>
                <a:gd name="connsiteY23" fmla="*/ 408146 h 647700"/>
                <a:gd name="connsiteX24" fmla="*/ 963216 w 962025"/>
                <a:gd name="connsiteY24" fmla="*/ 312896 h 647700"/>
                <a:gd name="connsiteX25" fmla="*/ 967978 w 962025"/>
                <a:gd name="connsiteY25" fmla="*/ 229076 h 647700"/>
                <a:gd name="connsiteX26" fmla="*/ 900351 w 962025"/>
                <a:gd name="connsiteY26" fmla="*/ 348139 h 647700"/>
                <a:gd name="connsiteX27" fmla="*/ 764143 w 962025"/>
                <a:gd name="connsiteY27" fmla="*/ 480536 h 647700"/>
                <a:gd name="connsiteX28" fmla="*/ 711756 w 962025"/>
                <a:gd name="connsiteY28" fmla="*/ 485299 h 647700"/>
                <a:gd name="connsiteX29" fmla="*/ 660321 w 962025"/>
                <a:gd name="connsiteY29" fmla="*/ 109061 h 647700"/>
                <a:gd name="connsiteX30" fmla="*/ 900351 w 962025"/>
                <a:gd name="connsiteY30" fmla="*/ 191929 h 647700"/>
                <a:gd name="connsiteX31" fmla="*/ 900351 w 962025"/>
                <a:gd name="connsiteY31" fmla="*/ 348139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962025" h="647700">
                  <a:moveTo>
                    <a:pt x="967978" y="229076"/>
                  </a:moveTo>
                  <a:cubicBezTo>
                    <a:pt x="966073" y="220504"/>
                    <a:pt x="964168" y="212884"/>
                    <a:pt x="963216" y="204311"/>
                  </a:cubicBezTo>
                  <a:cubicBezTo>
                    <a:pt x="944166" y="111919"/>
                    <a:pt x="904161" y="14764"/>
                    <a:pt x="794623" y="1429"/>
                  </a:cubicBezTo>
                  <a:cubicBezTo>
                    <a:pt x="784146" y="-476"/>
                    <a:pt x="774621" y="-476"/>
                    <a:pt x="764143" y="1429"/>
                  </a:cubicBezTo>
                  <a:cubicBezTo>
                    <a:pt x="717471" y="7144"/>
                    <a:pt x="673656" y="29051"/>
                    <a:pt x="635556" y="59531"/>
                  </a:cubicBezTo>
                  <a:cubicBezTo>
                    <a:pt x="626983" y="66199"/>
                    <a:pt x="612696" y="68104"/>
                    <a:pt x="606981" y="58579"/>
                  </a:cubicBezTo>
                  <a:cubicBezTo>
                    <a:pt x="588883" y="25241"/>
                    <a:pt x="589836" y="28099"/>
                    <a:pt x="523161" y="28099"/>
                  </a:cubicBezTo>
                  <a:cubicBezTo>
                    <a:pt x="411718" y="28099"/>
                    <a:pt x="301228" y="28099"/>
                    <a:pt x="189786" y="28099"/>
                  </a:cubicBezTo>
                  <a:cubicBezTo>
                    <a:pt x="148828" y="26194"/>
                    <a:pt x="40243" y="20479"/>
                    <a:pt x="27861" y="26194"/>
                  </a:cubicBezTo>
                  <a:cubicBezTo>
                    <a:pt x="32623" y="35719"/>
                    <a:pt x="45006" y="48101"/>
                    <a:pt x="52626" y="52864"/>
                  </a:cubicBezTo>
                  <a:cubicBezTo>
                    <a:pt x="58341" y="56674"/>
                    <a:pt x="65961" y="59531"/>
                    <a:pt x="72628" y="63341"/>
                  </a:cubicBezTo>
                  <a:cubicBezTo>
                    <a:pt x="87868" y="72866"/>
                    <a:pt x="93583" y="95726"/>
                    <a:pt x="83106" y="108109"/>
                  </a:cubicBezTo>
                  <a:cubicBezTo>
                    <a:pt x="41196" y="160496"/>
                    <a:pt x="10716" y="217646"/>
                    <a:pt x="2143" y="285274"/>
                  </a:cubicBezTo>
                  <a:cubicBezTo>
                    <a:pt x="-714" y="291941"/>
                    <a:pt x="-714" y="377666"/>
                    <a:pt x="2143" y="385286"/>
                  </a:cubicBezTo>
                  <a:cubicBezTo>
                    <a:pt x="7858" y="417671"/>
                    <a:pt x="14526" y="449104"/>
                    <a:pt x="28813" y="478631"/>
                  </a:cubicBezTo>
                  <a:cubicBezTo>
                    <a:pt x="32623" y="483394"/>
                    <a:pt x="33576" y="489109"/>
                    <a:pt x="36433" y="494824"/>
                  </a:cubicBezTo>
                  <a:cubicBezTo>
                    <a:pt x="72628" y="562451"/>
                    <a:pt x="124063" y="614839"/>
                    <a:pt x="193596" y="648176"/>
                  </a:cubicBezTo>
                  <a:cubicBezTo>
                    <a:pt x="201216" y="650081"/>
                    <a:pt x="209788" y="649129"/>
                    <a:pt x="217408" y="649129"/>
                  </a:cubicBezTo>
                  <a:cubicBezTo>
                    <a:pt x="307896" y="649129"/>
                    <a:pt x="397431" y="649129"/>
                    <a:pt x="487918" y="649129"/>
                  </a:cubicBezTo>
                  <a:cubicBezTo>
                    <a:pt x="509826" y="649129"/>
                    <a:pt x="532686" y="651034"/>
                    <a:pt x="554593" y="648176"/>
                  </a:cubicBezTo>
                  <a:cubicBezTo>
                    <a:pt x="574596" y="633889"/>
                    <a:pt x="595551" y="622459"/>
                    <a:pt x="614601" y="608171"/>
                  </a:cubicBezTo>
                  <a:cubicBezTo>
                    <a:pt x="638413" y="590074"/>
                    <a:pt x="659368" y="565309"/>
                    <a:pt x="680323" y="538639"/>
                  </a:cubicBezTo>
                  <a:cubicBezTo>
                    <a:pt x="682228" y="537686"/>
                    <a:pt x="684133" y="536734"/>
                    <a:pt x="686038" y="536734"/>
                  </a:cubicBezTo>
                  <a:cubicBezTo>
                    <a:pt x="801291" y="537686"/>
                    <a:pt x="867013" y="531971"/>
                    <a:pt x="935593" y="408146"/>
                  </a:cubicBezTo>
                  <a:cubicBezTo>
                    <a:pt x="947023" y="377666"/>
                    <a:pt x="957501" y="345281"/>
                    <a:pt x="963216" y="312896"/>
                  </a:cubicBezTo>
                  <a:cubicBezTo>
                    <a:pt x="966073" y="284321"/>
                    <a:pt x="969883" y="256699"/>
                    <a:pt x="967978" y="229076"/>
                  </a:cubicBezTo>
                  <a:close/>
                  <a:moveTo>
                    <a:pt x="900351" y="348139"/>
                  </a:moveTo>
                  <a:cubicBezTo>
                    <a:pt x="869871" y="430054"/>
                    <a:pt x="845106" y="463391"/>
                    <a:pt x="764143" y="480536"/>
                  </a:cubicBezTo>
                  <a:cubicBezTo>
                    <a:pt x="746998" y="484346"/>
                    <a:pt x="729853" y="487204"/>
                    <a:pt x="711756" y="485299"/>
                  </a:cubicBezTo>
                  <a:cubicBezTo>
                    <a:pt x="776526" y="344329"/>
                    <a:pt x="758428" y="228124"/>
                    <a:pt x="660321" y="109061"/>
                  </a:cubicBezTo>
                  <a:cubicBezTo>
                    <a:pt x="772716" y="15716"/>
                    <a:pt x="857488" y="56674"/>
                    <a:pt x="900351" y="191929"/>
                  </a:cubicBezTo>
                  <a:cubicBezTo>
                    <a:pt x="916543" y="244316"/>
                    <a:pt x="919401" y="297656"/>
                    <a:pt x="900351" y="3481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22" name="Group 59">
            <a:extLst>
              <a:ext uri="{FF2B5EF4-FFF2-40B4-BE49-F238E27FC236}">
                <a16:creationId xmlns:a16="http://schemas.microsoft.com/office/drawing/2014/main" id="{E947F5AF-BA82-A8B3-927D-32E844BB9949}"/>
              </a:ext>
            </a:extLst>
          </p:cNvPr>
          <p:cNvGrpSpPr/>
          <p:nvPr/>
        </p:nvGrpSpPr>
        <p:grpSpPr>
          <a:xfrm>
            <a:off x="8313579" y="3824215"/>
            <a:ext cx="746213" cy="767027"/>
            <a:chOff x="846492" y="3960126"/>
            <a:chExt cx="2097648" cy="2156157"/>
          </a:xfrm>
          <a:solidFill>
            <a:schemeClr val="tx1"/>
          </a:solidFill>
        </p:grpSpPr>
        <p:sp>
          <p:nvSpPr>
            <p:cNvPr id="123" name="Oval 7">
              <a:extLst>
                <a:ext uri="{FF2B5EF4-FFF2-40B4-BE49-F238E27FC236}">
                  <a16:creationId xmlns:a16="http://schemas.microsoft.com/office/drawing/2014/main" id="{46822045-57E7-1EE7-18E2-EAC65354E7C8}"/>
                </a:ext>
              </a:extLst>
            </p:cNvPr>
            <p:cNvSpPr/>
            <p:nvPr/>
          </p:nvSpPr>
          <p:spPr>
            <a:xfrm>
              <a:off x="846492" y="3960126"/>
              <a:ext cx="2097648" cy="2156157"/>
            </a:xfrm>
            <a:prstGeom prst="ellipse">
              <a:avLst/>
            </a:prstGeom>
            <a:grpFill/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24" name="Oval 7">
              <a:extLst>
                <a:ext uri="{FF2B5EF4-FFF2-40B4-BE49-F238E27FC236}">
                  <a16:creationId xmlns:a16="http://schemas.microsoft.com/office/drawing/2014/main" id="{412D13F2-8DAB-11A8-542F-E2A21D4D4AEE}"/>
                </a:ext>
              </a:extLst>
            </p:cNvPr>
            <p:cNvSpPr/>
            <p:nvPr/>
          </p:nvSpPr>
          <p:spPr>
            <a:xfrm>
              <a:off x="1115418" y="4287558"/>
              <a:ext cx="1551147" cy="1551147"/>
            </a:xfrm>
            <a:prstGeom prst="ellipse">
              <a:avLst/>
            </a:prstGeom>
            <a:grpFill/>
            <a:ln w="38100">
              <a:noFill/>
            </a:ln>
            <a:effectLst>
              <a:innerShdw blurRad="254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25" name="TextBox 76">
            <a:extLst>
              <a:ext uri="{FF2B5EF4-FFF2-40B4-BE49-F238E27FC236}">
                <a16:creationId xmlns:a16="http://schemas.microsoft.com/office/drawing/2014/main" id="{CFEAA266-617D-73CF-4F92-588F8DE824D0}"/>
              </a:ext>
            </a:extLst>
          </p:cNvPr>
          <p:cNvSpPr txBox="1">
            <a:spLocks noChangeAspect="1"/>
          </p:cNvSpPr>
          <p:nvPr/>
        </p:nvSpPr>
        <p:spPr>
          <a:xfrm>
            <a:off x="382625" y="1175932"/>
            <a:ext cx="400327" cy="6924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ko-KR" sz="4500" b="1" dirty="0">
                <a:solidFill>
                  <a:srgbClr val="1C2F37"/>
                </a:solidFill>
                <a:cs typeface="Arial" pitchFamily="34" charset="0"/>
              </a:rPr>
              <a:t>1</a:t>
            </a:r>
            <a:endParaRPr lang="ko-KR" altLang="en-US" sz="4500" b="1" dirty="0">
              <a:solidFill>
                <a:srgbClr val="1C2F37"/>
              </a:solidFill>
              <a:cs typeface="Arial" pitchFamily="34" charset="0"/>
            </a:endParaRPr>
          </a:p>
        </p:txBody>
      </p:sp>
      <p:sp>
        <p:nvSpPr>
          <p:cNvPr id="129" name="Rectangle 80">
            <a:extLst>
              <a:ext uri="{FF2B5EF4-FFF2-40B4-BE49-F238E27FC236}">
                <a16:creationId xmlns:a16="http://schemas.microsoft.com/office/drawing/2014/main" id="{E28B43B1-FA13-BBC7-51D3-D327FD8AC3A9}"/>
              </a:ext>
            </a:extLst>
          </p:cNvPr>
          <p:cNvSpPr>
            <a:spLocks noChangeAspect="1"/>
          </p:cNvSpPr>
          <p:nvPr/>
        </p:nvSpPr>
        <p:spPr>
          <a:xfrm>
            <a:off x="758006" y="1295123"/>
            <a:ext cx="45719" cy="457205"/>
          </a:xfrm>
          <a:prstGeom prst="rect">
            <a:avLst/>
          </a:prstGeom>
          <a:solidFill>
            <a:srgbClr val="1C2F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>
              <a:solidFill>
                <a:schemeClr val="accent1"/>
              </a:solidFill>
            </a:endParaRPr>
          </a:p>
        </p:txBody>
      </p:sp>
      <p:grpSp>
        <p:nvGrpSpPr>
          <p:cNvPr id="136" name="Group 87">
            <a:extLst>
              <a:ext uri="{FF2B5EF4-FFF2-40B4-BE49-F238E27FC236}">
                <a16:creationId xmlns:a16="http://schemas.microsoft.com/office/drawing/2014/main" id="{CCCFDB80-8FB3-FC7F-09EF-5C49ADAB2B34}"/>
              </a:ext>
            </a:extLst>
          </p:cNvPr>
          <p:cNvGrpSpPr/>
          <p:nvPr/>
        </p:nvGrpSpPr>
        <p:grpSpPr>
          <a:xfrm>
            <a:off x="1097864" y="3042697"/>
            <a:ext cx="3434878" cy="678515"/>
            <a:chOff x="4355975" y="1346731"/>
            <a:chExt cx="3012728" cy="678515"/>
          </a:xfrm>
        </p:grpSpPr>
        <p:sp>
          <p:nvSpPr>
            <p:cNvPr id="137" name="TextBox 88">
              <a:extLst>
                <a:ext uri="{FF2B5EF4-FFF2-40B4-BE49-F238E27FC236}">
                  <a16:creationId xmlns:a16="http://schemas.microsoft.com/office/drawing/2014/main" id="{7AAD3035-9819-B95F-F751-524FD21D1D76}"/>
                </a:ext>
              </a:extLst>
            </p:cNvPr>
            <p:cNvSpPr txBox="1"/>
            <p:nvPr/>
          </p:nvSpPr>
          <p:spPr>
            <a:xfrm>
              <a:off x="4355975" y="1346731"/>
              <a:ext cx="301272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8" name="TextBox 89">
              <a:extLst>
                <a:ext uri="{FF2B5EF4-FFF2-40B4-BE49-F238E27FC236}">
                  <a16:creationId xmlns:a16="http://schemas.microsoft.com/office/drawing/2014/main" id="{4D8F9B36-65DA-E457-47BB-5F118B23CA7D}"/>
                </a:ext>
              </a:extLst>
            </p:cNvPr>
            <p:cNvSpPr txBox="1"/>
            <p:nvPr/>
          </p:nvSpPr>
          <p:spPr>
            <a:xfrm>
              <a:off x="4355977" y="1563581"/>
              <a:ext cx="30127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41" name="Group 92">
            <a:extLst>
              <a:ext uri="{FF2B5EF4-FFF2-40B4-BE49-F238E27FC236}">
                <a16:creationId xmlns:a16="http://schemas.microsoft.com/office/drawing/2014/main" id="{EC2CAB8D-662D-C268-D49B-AF681CD64FF9}"/>
              </a:ext>
            </a:extLst>
          </p:cNvPr>
          <p:cNvGrpSpPr/>
          <p:nvPr/>
        </p:nvGrpSpPr>
        <p:grpSpPr>
          <a:xfrm>
            <a:off x="1097864" y="4185630"/>
            <a:ext cx="3434878" cy="693904"/>
            <a:chOff x="4355975" y="1331342"/>
            <a:chExt cx="3012728" cy="693904"/>
          </a:xfrm>
        </p:grpSpPr>
        <p:sp>
          <p:nvSpPr>
            <p:cNvPr id="142" name="TextBox 93">
              <a:extLst>
                <a:ext uri="{FF2B5EF4-FFF2-40B4-BE49-F238E27FC236}">
                  <a16:creationId xmlns:a16="http://schemas.microsoft.com/office/drawing/2014/main" id="{CE5EBFA2-13DD-95F7-725B-37C214023787}"/>
                </a:ext>
              </a:extLst>
            </p:cNvPr>
            <p:cNvSpPr txBox="1"/>
            <p:nvPr/>
          </p:nvSpPr>
          <p:spPr>
            <a:xfrm>
              <a:off x="4355975" y="1331342"/>
              <a:ext cx="301272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3" name="TextBox 94">
              <a:extLst>
                <a:ext uri="{FF2B5EF4-FFF2-40B4-BE49-F238E27FC236}">
                  <a16:creationId xmlns:a16="http://schemas.microsoft.com/office/drawing/2014/main" id="{EDCDC072-65B5-56F1-35A0-AF9A163064E4}"/>
                </a:ext>
              </a:extLst>
            </p:cNvPr>
            <p:cNvSpPr txBox="1"/>
            <p:nvPr/>
          </p:nvSpPr>
          <p:spPr>
            <a:xfrm>
              <a:off x="4355977" y="1563581"/>
              <a:ext cx="30127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45" name="Group 77">
            <a:extLst>
              <a:ext uri="{FF2B5EF4-FFF2-40B4-BE49-F238E27FC236}">
                <a16:creationId xmlns:a16="http://schemas.microsoft.com/office/drawing/2014/main" id="{2915A2F7-F574-4A86-D829-5CF4762E82EE}"/>
              </a:ext>
            </a:extLst>
          </p:cNvPr>
          <p:cNvGrpSpPr/>
          <p:nvPr/>
        </p:nvGrpSpPr>
        <p:grpSpPr>
          <a:xfrm>
            <a:off x="978386" y="2048426"/>
            <a:ext cx="3434878" cy="509238"/>
            <a:chOff x="4355975" y="1331342"/>
            <a:chExt cx="3012728" cy="509238"/>
          </a:xfrm>
        </p:grpSpPr>
        <p:sp>
          <p:nvSpPr>
            <p:cNvPr id="146" name="TextBox 78">
              <a:extLst>
                <a:ext uri="{FF2B5EF4-FFF2-40B4-BE49-F238E27FC236}">
                  <a16:creationId xmlns:a16="http://schemas.microsoft.com/office/drawing/2014/main" id="{2E40C4E2-0D68-4FBF-87F3-753F6E75D472}"/>
                </a:ext>
              </a:extLst>
            </p:cNvPr>
            <p:cNvSpPr txBox="1"/>
            <p:nvPr/>
          </p:nvSpPr>
          <p:spPr>
            <a:xfrm>
              <a:off x="4355975" y="1331342"/>
              <a:ext cx="301272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s-PY" altLang="ko-KR" sz="1400" b="1" dirty="0">
                  <a:solidFill>
                    <a:srgbClr val="20353E"/>
                  </a:solidFill>
                  <a:cs typeface="Arial" pitchFamily="34" charset="0"/>
                </a:rPr>
                <a:t>Especifico</a:t>
              </a:r>
            </a:p>
          </p:txBody>
        </p:sp>
        <p:sp>
          <p:nvSpPr>
            <p:cNvPr id="147" name="TextBox 79">
              <a:extLst>
                <a:ext uri="{FF2B5EF4-FFF2-40B4-BE49-F238E27FC236}">
                  <a16:creationId xmlns:a16="http://schemas.microsoft.com/office/drawing/2014/main" id="{40396BEB-875D-EA0D-363F-E3ACB49543A7}"/>
                </a:ext>
              </a:extLst>
            </p:cNvPr>
            <p:cNvSpPr txBox="1"/>
            <p:nvPr/>
          </p:nvSpPr>
          <p:spPr>
            <a:xfrm>
              <a:off x="4355977" y="1563581"/>
              <a:ext cx="30127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rgbClr val="20353E"/>
                  </a:solidFill>
                  <a:cs typeface="Arial" pitchFamily="34" charset="0"/>
                </a:rPr>
                <a:t>Tendencias</a:t>
              </a:r>
              <a:r>
                <a:rPr lang="en-US" altLang="ko-KR" sz="1200" dirty="0">
                  <a:solidFill>
                    <a:srgbClr val="20353E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rgbClr val="20353E"/>
                  </a:solidFill>
                  <a:cs typeface="Arial" pitchFamily="34" charset="0"/>
                </a:rPr>
                <a:t>actuales</a:t>
              </a:r>
              <a:endParaRPr lang="ko-KR" altLang="en-US" sz="1200" dirty="0">
                <a:solidFill>
                  <a:srgbClr val="20353E"/>
                </a:solidFill>
                <a:cs typeface="Arial" pitchFamily="34" charset="0"/>
              </a:endParaRPr>
            </a:p>
          </p:txBody>
        </p:sp>
      </p:grpSp>
      <p:sp>
        <p:nvSpPr>
          <p:cNvPr id="148" name="TextBox 76">
            <a:extLst>
              <a:ext uri="{FF2B5EF4-FFF2-40B4-BE49-F238E27FC236}">
                <a16:creationId xmlns:a16="http://schemas.microsoft.com/office/drawing/2014/main" id="{36473A01-E53A-5116-EAC2-3DD4EF7EE9C5}"/>
              </a:ext>
            </a:extLst>
          </p:cNvPr>
          <p:cNvSpPr txBox="1">
            <a:spLocks noChangeAspect="1"/>
          </p:cNvSpPr>
          <p:nvPr/>
        </p:nvSpPr>
        <p:spPr>
          <a:xfrm>
            <a:off x="384711" y="2027098"/>
            <a:ext cx="400327" cy="6924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ko-KR" sz="4500" b="1" dirty="0">
                <a:solidFill>
                  <a:srgbClr val="A1854A"/>
                </a:solidFill>
                <a:cs typeface="Arial" pitchFamily="34" charset="0"/>
              </a:rPr>
              <a:t>2</a:t>
            </a:r>
            <a:endParaRPr lang="ko-KR" altLang="en-US" sz="4500" b="1" dirty="0">
              <a:solidFill>
                <a:srgbClr val="A1854A"/>
              </a:solidFill>
              <a:cs typeface="Arial" pitchFamily="34" charset="0"/>
            </a:endParaRPr>
          </a:p>
        </p:txBody>
      </p:sp>
      <p:sp>
        <p:nvSpPr>
          <p:cNvPr id="149" name="Rectangle 80">
            <a:extLst>
              <a:ext uri="{FF2B5EF4-FFF2-40B4-BE49-F238E27FC236}">
                <a16:creationId xmlns:a16="http://schemas.microsoft.com/office/drawing/2014/main" id="{A05EF13D-2B7F-BB03-F066-FF6426157BC2}"/>
              </a:ext>
            </a:extLst>
          </p:cNvPr>
          <p:cNvSpPr>
            <a:spLocks noChangeAspect="1"/>
          </p:cNvSpPr>
          <p:nvPr/>
        </p:nvSpPr>
        <p:spPr>
          <a:xfrm>
            <a:off x="760092" y="2146289"/>
            <a:ext cx="45719" cy="457205"/>
          </a:xfrm>
          <a:prstGeom prst="rect">
            <a:avLst/>
          </a:prstGeom>
          <a:solidFill>
            <a:srgbClr val="A185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>
              <a:solidFill>
                <a:schemeClr val="accent1"/>
              </a:solidFill>
            </a:endParaRPr>
          </a:p>
        </p:txBody>
      </p:sp>
      <p:sp>
        <p:nvSpPr>
          <p:cNvPr id="150" name="TextBox 76">
            <a:extLst>
              <a:ext uri="{FF2B5EF4-FFF2-40B4-BE49-F238E27FC236}">
                <a16:creationId xmlns:a16="http://schemas.microsoft.com/office/drawing/2014/main" id="{AC8324A2-8A03-05CB-D742-CF65B836CD68}"/>
              </a:ext>
            </a:extLst>
          </p:cNvPr>
          <p:cNvSpPr txBox="1">
            <a:spLocks noChangeAspect="1"/>
          </p:cNvSpPr>
          <p:nvPr/>
        </p:nvSpPr>
        <p:spPr>
          <a:xfrm>
            <a:off x="389955" y="2843462"/>
            <a:ext cx="400327" cy="6924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ko-KR" sz="4500" b="1" dirty="0">
                <a:solidFill>
                  <a:srgbClr val="B4B4B4"/>
                </a:solidFill>
                <a:cs typeface="Arial" pitchFamily="34" charset="0"/>
              </a:rPr>
              <a:t>3</a:t>
            </a:r>
            <a:endParaRPr lang="ko-KR" altLang="en-US" sz="4500" b="1" dirty="0">
              <a:solidFill>
                <a:srgbClr val="B4B4B4"/>
              </a:solidFill>
              <a:cs typeface="Arial" pitchFamily="34" charset="0"/>
            </a:endParaRPr>
          </a:p>
        </p:txBody>
      </p:sp>
      <p:sp>
        <p:nvSpPr>
          <p:cNvPr id="151" name="Rectangle 80">
            <a:extLst>
              <a:ext uri="{FF2B5EF4-FFF2-40B4-BE49-F238E27FC236}">
                <a16:creationId xmlns:a16="http://schemas.microsoft.com/office/drawing/2014/main" id="{96A22ACB-697E-AE7F-8EAD-E520A1D1F60A}"/>
              </a:ext>
            </a:extLst>
          </p:cNvPr>
          <p:cNvSpPr>
            <a:spLocks noChangeAspect="1"/>
          </p:cNvSpPr>
          <p:nvPr/>
        </p:nvSpPr>
        <p:spPr>
          <a:xfrm>
            <a:off x="765336" y="2962653"/>
            <a:ext cx="45719" cy="457205"/>
          </a:xfrm>
          <a:prstGeom prst="rect">
            <a:avLst/>
          </a:prstGeom>
          <a:solidFill>
            <a:srgbClr val="B4B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>
              <a:solidFill>
                <a:schemeClr val="accent1"/>
              </a:solidFill>
            </a:endParaRPr>
          </a:p>
        </p:txBody>
      </p:sp>
      <p:sp>
        <p:nvSpPr>
          <p:cNvPr id="152" name="TextBox 76">
            <a:extLst>
              <a:ext uri="{FF2B5EF4-FFF2-40B4-BE49-F238E27FC236}">
                <a16:creationId xmlns:a16="http://schemas.microsoft.com/office/drawing/2014/main" id="{B0D8F9A9-F565-4E24-2733-020E28DD64BA}"/>
              </a:ext>
            </a:extLst>
          </p:cNvPr>
          <p:cNvSpPr txBox="1">
            <a:spLocks noChangeAspect="1"/>
          </p:cNvSpPr>
          <p:nvPr/>
        </p:nvSpPr>
        <p:spPr>
          <a:xfrm>
            <a:off x="389955" y="3709868"/>
            <a:ext cx="400327" cy="6924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ko-KR" sz="4500" b="1" dirty="0">
                <a:solidFill>
                  <a:srgbClr val="D1D1D1"/>
                </a:solidFill>
                <a:cs typeface="Arial" pitchFamily="34" charset="0"/>
              </a:rPr>
              <a:t>4</a:t>
            </a:r>
            <a:endParaRPr lang="ko-KR" altLang="en-US" sz="4500" b="1" dirty="0">
              <a:solidFill>
                <a:srgbClr val="D1D1D1"/>
              </a:solidFill>
              <a:cs typeface="Arial" pitchFamily="34" charset="0"/>
            </a:endParaRPr>
          </a:p>
        </p:txBody>
      </p:sp>
      <p:sp>
        <p:nvSpPr>
          <p:cNvPr id="153" name="Rectangle 80">
            <a:extLst>
              <a:ext uri="{FF2B5EF4-FFF2-40B4-BE49-F238E27FC236}">
                <a16:creationId xmlns:a16="http://schemas.microsoft.com/office/drawing/2014/main" id="{F6482739-C567-CE69-F963-78D7C156B8BD}"/>
              </a:ext>
            </a:extLst>
          </p:cNvPr>
          <p:cNvSpPr>
            <a:spLocks noChangeAspect="1"/>
          </p:cNvSpPr>
          <p:nvPr/>
        </p:nvSpPr>
        <p:spPr>
          <a:xfrm>
            <a:off x="765336" y="3829059"/>
            <a:ext cx="45719" cy="457205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>
              <a:solidFill>
                <a:schemeClr val="accent1"/>
              </a:solidFill>
            </a:endParaRPr>
          </a:p>
        </p:txBody>
      </p:sp>
      <p:grpSp>
        <p:nvGrpSpPr>
          <p:cNvPr id="154" name="Group 77">
            <a:extLst>
              <a:ext uri="{FF2B5EF4-FFF2-40B4-BE49-F238E27FC236}">
                <a16:creationId xmlns:a16="http://schemas.microsoft.com/office/drawing/2014/main" id="{CEEF4486-3FCE-E357-2D87-2D48452E3F28}"/>
              </a:ext>
            </a:extLst>
          </p:cNvPr>
          <p:cNvGrpSpPr/>
          <p:nvPr/>
        </p:nvGrpSpPr>
        <p:grpSpPr>
          <a:xfrm>
            <a:off x="978386" y="1223987"/>
            <a:ext cx="3434878" cy="693904"/>
            <a:chOff x="4355975" y="1331342"/>
            <a:chExt cx="3012728" cy="693904"/>
          </a:xfrm>
        </p:grpSpPr>
        <p:sp>
          <p:nvSpPr>
            <p:cNvPr id="155" name="TextBox 78">
              <a:extLst>
                <a:ext uri="{FF2B5EF4-FFF2-40B4-BE49-F238E27FC236}">
                  <a16:creationId xmlns:a16="http://schemas.microsoft.com/office/drawing/2014/main" id="{E6D38E08-B593-0196-8776-47B9B1AA05FC}"/>
                </a:ext>
              </a:extLst>
            </p:cNvPr>
            <p:cNvSpPr txBox="1"/>
            <p:nvPr/>
          </p:nvSpPr>
          <p:spPr>
            <a:xfrm>
              <a:off x="4355975" y="1331342"/>
              <a:ext cx="301272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rgbClr val="20353E"/>
                  </a:solidFill>
                  <a:cs typeface="Arial" pitchFamily="34" charset="0"/>
                </a:rPr>
                <a:t>General</a:t>
              </a:r>
              <a:endParaRPr lang="ko-KR" altLang="en-US" sz="1400" b="1" dirty="0">
                <a:solidFill>
                  <a:srgbClr val="20353E"/>
                </a:solidFill>
                <a:cs typeface="Arial" pitchFamily="34" charset="0"/>
              </a:endParaRPr>
            </a:p>
          </p:txBody>
        </p:sp>
        <p:sp>
          <p:nvSpPr>
            <p:cNvPr id="156" name="TextBox 79">
              <a:extLst>
                <a:ext uri="{FF2B5EF4-FFF2-40B4-BE49-F238E27FC236}">
                  <a16:creationId xmlns:a16="http://schemas.microsoft.com/office/drawing/2014/main" id="{00CF0862-0EDC-A9B5-F0D9-17FFDE82F0CD}"/>
                </a:ext>
              </a:extLst>
            </p:cNvPr>
            <p:cNvSpPr txBox="1"/>
            <p:nvPr/>
          </p:nvSpPr>
          <p:spPr>
            <a:xfrm>
              <a:off x="4355977" y="1563581"/>
              <a:ext cx="30127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rgbClr val="20353E"/>
                  </a:solidFill>
                  <a:cs typeface="Arial" pitchFamily="34" charset="0"/>
                </a:rPr>
                <a:t>Desarrollar</a:t>
              </a:r>
              <a:r>
                <a:rPr lang="en-US" altLang="ko-KR" sz="1200" dirty="0">
                  <a:solidFill>
                    <a:srgbClr val="20353E"/>
                  </a:solidFill>
                  <a:cs typeface="Arial" pitchFamily="34" charset="0"/>
                </a:rPr>
                <a:t> un Sistema de </a:t>
              </a:r>
              <a:r>
                <a:rPr lang="en-US" altLang="ko-KR" sz="1200" dirty="0" err="1">
                  <a:solidFill>
                    <a:srgbClr val="20353E"/>
                  </a:solidFill>
                  <a:cs typeface="Arial" pitchFamily="34" charset="0"/>
                </a:rPr>
                <a:t>recomendación</a:t>
              </a:r>
              <a:r>
                <a:rPr lang="en-US" altLang="ko-KR" sz="1200" dirty="0">
                  <a:solidFill>
                    <a:srgbClr val="20353E"/>
                  </a:solidFill>
                  <a:cs typeface="Arial" pitchFamily="34" charset="0"/>
                </a:rPr>
                <a:t> de </a:t>
              </a:r>
              <a:r>
                <a:rPr lang="en-US" altLang="ko-KR" sz="1200" dirty="0" err="1">
                  <a:solidFill>
                    <a:srgbClr val="20353E"/>
                  </a:solidFill>
                  <a:cs typeface="Arial" pitchFamily="34" charset="0"/>
                </a:rPr>
                <a:t>restaurantes</a:t>
              </a:r>
              <a:r>
                <a:rPr lang="en-US" altLang="ko-KR" sz="1200" dirty="0">
                  <a:solidFill>
                    <a:srgbClr val="20353E"/>
                  </a:solidFill>
                  <a:cs typeface="Arial" pitchFamily="34" charset="0"/>
                </a:rPr>
                <a:t>.</a:t>
              </a:r>
              <a:endParaRPr lang="ko-KR" altLang="en-US" sz="1200" dirty="0">
                <a:solidFill>
                  <a:srgbClr val="20353E"/>
                </a:solidFill>
                <a:cs typeface="Arial" pitchFamily="34" charset="0"/>
              </a:endParaRPr>
            </a:p>
          </p:txBody>
        </p:sp>
      </p:grpSp>
      <p:grpSp>
        <p:nvGrpSpPr>
          <p:cNvPr id="157" name="Group 77">
            <a:extLst>
              <a:ext uri="{FF2B5EF4-FFF2-40B4-BE49-F238E27FC236}">
                <a16:creationId xmlns:a16="http://schemas.microsoft.com/office/drawing/2014/main" id="{45DD2AC0-70CA-54AF-EE8F-79B4640F59BD}"/>
              </a:ext>
            </a:extLst>
          </p:cNvPr>
          <p:cNvGrpSpPr/>
          <p:nvPr/>
        </p:nvGrpSpPr>
        <p:grpSpPr>
          <a:xfrm>
            <a:off x="985716" y="2886195"/>
            <a:ext cx="3434878" cy="509238"/>
            <a:chOff x="4355975" y="1331342"/>
            <a:chExt cx="3012728" cy="509238"/>
          </a:xfrm>
        </p:grpSpPr>
        <p:sp>
          <p:nvSpPr>
            <p:cNvPr id="158" name="TextBox 78">
              <a:extLst>
                <a:ext uri="{FF2B5EF4-FFF2-40B4-BE49-F238E27FC236}">
                  <a16:creationId xmlns:a16="http://schemas.microsoft.com/office/drawing/2014/main" id="{B5254AFE-1525-4B1C-7886-02B079898224}"/>
                </a:ext>
              </a:extLst>
            </p:cNvPr>
            <p:cNvSpPr txBox="1"/>
            <p:nvPr/>
          </p:nvSpPr>
          <p:spPr>
            <a:xfrm>
              <a:off x="4355975" y="1331342"/>
              <a:ext cx="301272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s-PY" altLang="ko-KR" sz="1400" b="1" dirty="0">
                  <a:solidFill>
                    <a:srgbClr val="20353E"/>
                  </a:solidFill>
                  <a:cs typeface="Arial" pitchFamily="34" charset="0"/>
                </a:rPr>
                <a:t>Especifico</a:t>
              </a:r>
            </a:p>
          </p:txBody>
        </p:sp>
        <p:sp>
          <p:nvSpPr>
            <p:cNvPr id="159" name="TextBox 79">
              <a:extLst>
                <a:ext uri="{FF2B5EF4-FFF2-40B4-BE49-F238E27FC236}">
                  <a16:creationId xmlns:a16="http://schemas.microsoft.com/office/drawing/2014/main" id="{78E149ED-EA36-363B-C43B-3EE9FA2E9D42}"/>
                </a:ext>
              </a:extLst>
            </p:cNvPr>
            <p:cNvSpPr txBox="1"/>
            <p:nvPr/>
          </p:nvSpPr>
          <p:spPr>
            <a:xfrm>
              <a:off x="4355977" y="1563581"/>
              <a:ext cx="30127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rgbClr val="20353E"/>
                  </a:solidFill>
                  <a:cs typeface="Arial" pitchFamily="34" charset="0"/>
                </a:rPr>
                <a:t>Descubrimiento</a:t>
              </a:r>
              <a:r>
                <a:rPr lang="en-US" altLang="ko-KR" sz="1200" dirty="0">
                  <a:solidFill>
                    <a:srgbClr val="20353E"/>
                  </a:solidFill>
                  <a:cs typeface="Arial" pitchFamily="34" charset="0"/>
                </a:rPr>
                <a:t> de </a:t>
              </a:r>
              <a:r>
                <a:rPr lang="en-US" altLang="ko-KR" sz="1200" dirty="0" err="1">
                  <a:solidFill>
                    <a:srgbClr val="20353E"/>
                  </a:solidFill>
                  <a:cs typeface="Arial" pitchFamily="34" charset="0"/>
                </a:rPr>
                <a:t>nuevos</a:t>
              </a:r>
              <a:r>
                <a:rPr lang="en-US" altLang="ko-KR" sz="1200" dirty="0">
                  <a:solidFill>
                    <a:srgbClr val="20353E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rgbClr val="20353E"/>
                  </a:solidFill>
                  <a:cs typeface="Arial" pitchFamily="34" charset="0"/>
                </a:rPr>
                <a:t>lugares</a:t>
              </a:r>
              <a:r>
                <a:rPr lang="en-US" altLang="ko-KR" sz="1200" dirty="0">
                  <a:solidFill>
                    <a:srgbClr val="20353E"/>
                  </a:solidFill>
                  <a:cs typeface="Arial" pitchFamily="34" charset="0"/>
                </a:rPr>
                <a:t>.</a:t>
              </a:r>
              <a:endParaRPr lang="ko-KR" altLang="en-US" sz="1200" dirty="0">
                <a:solidFill>
                  <a:srgbClr val="20353E"/>
                </a:solidFill>
                <a:cs typeface="Arial" pitchFamily="34" charset="0"/>
              </a:endParaRPr>
            </a:p>
          </p:txBody>
        </p:sp>
      </p:grpSp>
      <p:grpSp>
        <p:nvGrpSpPr>
          <p:cNvPr id="160" name="Group 77">
            <a:extLst>
              <a:ext uri="{FF2B5EF4-FFF2-40B4-BE49-F238E27FC236}">
                <a16:creationId xmlns:a16="http://schemas.microsoft.com/office/drawing/2014/main" id="{1D651FDC-EBAC-43A6-6B5C-FB8510C10CB7}"/>
              </a:ext>
            </a:extLst>
          </p:cNvPr>
          <p:cNvGrpSpPr/>
          <p:nvPr/>
        </p:nvGrpSpPr>
        <p:grpSpPr>
          <a:xfrm>
            <a:off x="968483" y="3753728"/>
            <a:ext cx="3434878" cy="509238"/>
            <a:chOff x="4355975" y="1331342"/>
            <a:chExt cx="3012728" cy="509238"/>
          </a:xfrm>
        </p:grpSpPr>
        <p:sp>
          <p:nvSpPr>
            <p:cNvPr id="161" name="TextBox 78">
              <a:extLst>
                <a:ext uri="{FF2B5EF4-FFF2-40B4-BE49-F238E27FC236}">
                  <a16:creationId xmlns:a16="http://schemas.microsoft.com/office/drawing/2014/main" id="{F6386643-2FFE-531C-2F76-CF7A4E5D3C64}"/>
                </a:ext>
              </a:extLst>
            </p:cNvPr>
            <p:cNvSpPr txBox="1"/>
            <p:nvPr/>
          </p:nvSpPr>
          <p:spPr>
            <a:xfrm>
              <a:off x="4355975" y="1331342"/>
              <a:ext cx="301272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s-PY" altLang="ko-KR" sz="1400" b="1" dirty="0">
                  <a:solidFill>
                    <a:srgbClr val="20353E"/>
                  </a:solidFill>
                  <a:cs typeface="Arial" pitchFamily="34" charset="0"/>
                </a:rPr>
                <a:t>Especifico</a:t>
              </a:r>
            </a:p>
          </p:txBody>
        </p:sp>
        <p:sp>
          <p:nvSpPr>
            <p:cNvPr id="162" name="TextBox 79">
              <a:extLst>
                <a:ext uri="{FF2B5EF4-FFF2-40B4-BE49-F238E27FC236}">
                  <a16:creationId xmlns:a16="http://schemas.microsoft.com/office/drawing/2014/main" id="{0C095142-6F46-C0D1-0277-66FC22835938}"/>
                </a:ext>
              </a:extLst>
            </p:cNvPr>
            <p:cNvSpPr txBox="1"/>
            <p:nvPr/>
          </p:nvSpPr>
          <p:spPr>
            <a:xfrm>
              <a:off x="4355977" y="1563581"/>
              <a:ext cx="30127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rgbClr val="20353E"/>
                  </a:solidFill>
                  <a:cs typeface="Arial" pitchFamily="34" charset="0"/>
                </a:rPr>
                <a:t>Recomendaciones</a:t>
              </a:r>
              <a:r>
                <a:rPr lang="en-US" altLang="ko-KR" sz="1200" dirty="0">
                  <a:solidFill>
                    <a:srgbClr val="20353E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rgbClr val="20353E"/>
                  </a:solidFill>
                  <a:cs typeface="Arial" pitchFamily="34" charset="0"/>
                </a:rPr>
                <a:t>confiables</a:t>
              </a:r>
              <a:r>
                <a:rPr lang="en-US" altLang="ko-KR" sz="1200" dirty="0">
                  <a:solidFill>
                    <a:srgbClr val="20353E"/>
                  </a:solidFill>
                  <a:cs typeface="Arial" pitchFamily="34" charset="0"/>
                </a:rPr>
                <a:t>.</a:t>
              </a:r>
              <a:endParaRPr lang="ko-KR" altLang="en-US" sz="1200" dirty="0">
                <a:solidFill>
                  <a:srgbClr val="20353E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5399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42;p15">
            <a:extLst>
              <a:ext uri="{FF2B5EF4-FFF2-40B4-BE49-F238E27FC236}">
                <a16:creationId xmlns:a16="http://schemas.microsoft.com/office/drawing/2014/main" id="{ABFF33BA-B5C4-E3C2-6BD2-B2B656F2698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03725" y="21468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500" b="1" dirty="0">
                <a:latin typeface="Arial"/>
                <a:ea typeface="Arial"/>
                <a:cs typeface="Arial"/>
                <a:sym typeface="Arial"/>
              </a:rPr>
              <a:t>EDA - Yelp</a:t>
            </a:r>
            <a:endParaRPr sz="4500" b="1" dirty="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2" name="Grupo 321">
            <a:extLst>
              <a:ext uri="{FF2B5EF4-FFF2-40B4-BE49-F238E27FC236}">
                <a16:creationId xmlns:a16="http://schemas.microsoft.com/office/drawing/2014/main" id="{E76BA272-D6CE-B015-1971-5A60F6E836A9}"/>
              </a:ext>
            </a:extLst>
          </p:cNvPr>
          <p:cNvGrpSpPr/>
          <p:nvPr/>
        </p:nvGrpSpPr>
        <p:grpSpPr>
          <a:xfrm>
            <a:off x="3696999" y="3439154"/>
            <a:ext cx="1859964" cy="1509989"/>
            <a:chOff x="5427663" y="2130426"/>
            <a:chExt cx="2682874" cy="2101850"/>
          </a:xfrm>
          <a:solidFill>
            <a:srgbClr val="7F6000"/>
          </a:solidFill>
        </p:grpSpPr>
        <p:sp>
          <p:nvSpPr>
            <p:cNvPr id="323" name="Freeform 5">
              <a:extLst>
                <a:ext uri="{FF2B5EF4-FFF2-40B4-BE49-F238E27FC236}">
                  <a16:creationId xmlns:a16="http://schemas.microsoft.com/office/drawing/2014/main" id="{54DC5D77-FB9D-AC54-AEB5-6B52B13A449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27663" y="2879726"/>
              <a:ext cx="2682874" cy="1352550"/>
            </a:xfrm>
            <a:custGeom>
              <a:avLst/>
              <a:gdLst>
                <a:gd name="T0" fmla="*/ 294 w 352"/>
                <a:gd name="T1" fmla="*/ 0 h 177"/>
                <a:gd name="T2" fmla="*/ 308 w 352"/>
                <a:gd name="T3" fmla="*/ 0 h 177"/>
                <a:gd name="T4" fmla="*/ 308 w 352"/>
                <a:gd name="T5" fmla="*/ 15 h 177"/>
                <a:gd name="T6" fmla="*/ 339 w 352"/>
                <a:gd name="T7" fmla="*/ 12 h 177"/>
                <a:gd name="T8" fmla="*/ 352 w 352"/>
                <a:gd name="T9" fmla="*/ 24 h 177"/>
                <a:gd name="T10" fmla="*/ 339 w 352"/>
                <a:gd name="T11" fmla="*/ 47 h 177"/>
                <a:gd name="T12" fmla="*/ 313 w 352"/>
                <a:gd name="T13" fmla="*/ 63 h 177"/>
                <a:gd name="T14" fmla="*/ 308 w 352"/>
                <a:gd name="T15" fmla="*/ 72 h 177"/>
                <a:gd name="T16" fmla="*/ 308 w 352"/>
                <a:gd name="T17" fmla="*/ 144 h 177"/>
                <a:gd name="T18" fmla="*/ 276 w 352"/>
                <a:gd name="T19" fmla="*/ 177 h 177"/>
                <a:gd name="T20" fmla="*/ 83 w 352"/>
                <a:gd name="T21" fmla="*/ 177 h 177"/>
                <a:gd name="T22" fmla="*/ 51 w 352"/>
                <a:gd name="T23" fmla="*/ 144 h 177"/>
                <a:gd name="T24" fmla="*/ 51 w 352"/>
                <a:gd name="T25" fmla="*/ 74 h 177"/>
                <a:gd name="T26" fmla="*/ 46 w 352"/>
                <a:gd name="T27" fmla="*/ 66 h 177"/>
                <a:gd name="T28" fmla="*/ 12 w 352"/>
                <a:gd name="T29" fmla="*/ 44 h 177"/>
                <a:gd name="T30" fmla="*/ 5 w 352"/>
                <a:gd name="T31" fmla="*/ 17 h 177"/>
                <a:gd name="T32" fmla="*/ 15 w 352"/>
                <a:gd name="T33" fmla="*/ 12 h 177"/>
                <a:gd name="T34" fmla="*/ 41 w 352"/>
                <a:gd name="T35" fmla="*/ 14 h 177"/>
                <a:gd name="T36" fmla="*/ 50 w 352"/>
                <a:gd name="T37" fmla="*/ 15 h 177"/>
                <a:gd name="T38" fmla="*/ 50 w 352"/>
                <a:gd name="T39" fmla="*/ 0 h 177"/>
                <a:gd name="T40" fmla="*/ 64 w 352"/>
                <a:gd name="T41" fmla="*/ 0 h 177"/>
                <a:gd name="T42" fmla="*/ 64 w 352"/>
                <a:gd name="T43" fmla="*/ 7 h 177"/>
                <a:gd name="T44" fmla="*/ 64 w 352"/>
                <a:gd name="T45" fmla="*/ 143 h 177"/>
                <a:gd name="T46" fmla="*/ 84 w 352"/>
                <a:gd name="T47" fmla="*/ 163 h 177"/>
                <a:gd name="T48" fmla="*/ 274 w 352"/>
                <a:gd name="T49" fmla="*/ 163 h 177"/>
                <a:gd name="T50" fmla="*/ 294 w 352"/>
                <a:gd name="T51" fmla="*/ 143 h 177"/>
                <a:gd name="T52" fmla="*/ 294 w 352"/>
                <a:gd name="T53" fmla="*/ 8 h 177"/>
                <a:gd name="T54" fmla="*/ 294 w 352"/>
                <a:gd name="T55" fmla="*/ 0 h 177"/>
                <a:gd name="T56" fmla="*/ 50 w 352"/>
                <a:gd name="T57" fmla="*/ 29 h 177"/>
                <a:gd name="T58" fmla="*/ 17 w 352"/>
                <a:gd name="T59" fmla="*/ 26 h 177"/>
                <a:gd name="T60" fmla="*/ 18 w 352"/>
                <a:gd name="T61" fmla="*/ 31 h 177"/>
                <a:gd name="T62" fmla="*/ 50 w 352"/>
                <a:gd name="T63" fmla="*/ 52 h 177"/>
                <a:gd name="T64" fmla="*/ 50 w 352"/>
                <a:gd name="T65" fmla="*/ 29 h 177"/>
                <a:gd name="T66" fmla="*/ 308 w 352"/>
                <a:gd name="T67" fmla="*/ 50 h 177"/>
                <a:gd name="T68" fmla="*/ 335 w 352"/>
                <a:gd name="T69" fmla="*/ 33 h 177"/>
                <a:gd name="T70" fmla="*/ 338 w 352"/>
                <a:gd name="T71" fmla="*/ 26 h 177"/>
                <a:gd name="T72" fmla="*/ 308 w 352"/>
                <a:gd name="T73" fmla="*/ 29 h 177"/>
                <a:gd name="T74" fmla="*/ 308 w 352"/>
                <a:gd name="T75" fmla="*/ 5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52" h="177">
                  <a:moveTo>
                    <a:pt x="294" y="0"/>
                  </a:moveTo>
                  <a:cubicBezTo>
                    <a:pt x="299" y="0"/>
                    <a:pt x="303" y="0"/>
                    <a:pt x="308" y="0"/>
                  </a:cubicBezTo>
                  <a:cubicBezTo>
                    <a:pt x="308" y="5"/>
                    <a:pt x="308" y="10"/>
                    <a:pt x="308" y="15"/>
                  </a:cubicBezTo>
                  <a:cubicBezTo>
                    <a:pt x="319" y="14"/>
                    <a:pt x="329" y="13"/>
                    <a:pt x="339" y="12"/>
                  </a:cubicBezTo>
                  <a:cubicBezTo>
                    <a:pt x="348" y="12"/>
                    <a:pt x="351" y="15"/>
                    <a:pt x="352" y="24"/>
                  </a:cubicBezTo>
                  <a:cubicBezTo>
                    <a:pt x="352" y="35"/>
                    <a:pt x="349" y="42"/>
                    <a:pt x="339" y="47"/>
                  </a:cubicBezTo>
                  <a:cubicBezTo>
                    <a:pt x="330" y="51"/>
                    <a:pt x="322" y="58"/>
                    <a:pt x="313" y="63"/>
                  </a:cubicBezTo>
                  <a:cubicBezTo>
                    <a:pt x="309" y="65"/>
                    <a:pt x="308" y="67"/>
                    <a:pt x="308" y="72"/>
                  </a:cubicBezTo>
                  <a:cubicBezTo>
                    <a:pt x="308" y="96"/>
                    <a:pt x="308" y="120"/>
                    <a:pt x="308" y="144"/>
                  </a:cubicBezTo>
                  <a:cubicBezTo>
                    <a:pt x="308" y="164"/>
                    <a:pt x="295" y="177"/>
                    <a:pt x="276" y="177"/>
                  </a:cubicBezTo>
                  <a:cubicBezTo>
                    <a:pt x="211" y="177"/>
                    <a:pt x="147" y="177"/>
                    <a:pt x="83" y="177"/>
                  </a:cubicBezTo>
                  <a:cubicBezTo>
                    <a:pt x="63" y="177"/>
                    <a:pt x="51" y="164"/>
                    <a:pt x="51" y="144"/>
                  </a:cubicBezTo>
                  <a:cubicBezTo>
                    <a:pt x="51" y="121"/>
                    <a:pt x="50" y="97"/>
                    <a:pt x="51" y="74"/>
                  </a:cubicBezTo>
                  <a:cubicBezTo>
                    <a:pt x="51" y="70"/>
                    <a:pt x="50" y="68"/>
                    <a:pt x="46" y="66"/>
                  </a:cubicBezTo>
                  <a:cubicBezTo>
                    <a:pt x="34" y="59"/>
                    <a:pt x="23" y="51"/>
                    <a:pt x="12" y="44"/>
                  </a:cubicBezTo>
                  <a:cubicBezTo>
                    <a:pt x="4" y="39"/>
                    <a:pt x="0" y="24"/>
                    <a:pt x="5" y="17"/>
                  </a:cubicBezTo>
                  <a:cubicBezTo>
                    <a:pt x="7" y="14"/>
                    <a:pt x="12" y="12"/>
                    <a:pt x="15" y="12"/>
                  </a:cubicBezTo>
                  <a:cubicBezTo>
                    <a:pt x="24" y="12"/>
                    <a:pt x="33" y="14"/>
                    <a:pt x="41" y="14"/>
                  </a:cubicBezTo>
                  <a:cubicBezTo>
                    <a:pt x="44" y="15"/>
                    <a:pt x="47" y="15"/>
                    <a:pt x="50" y="15"/>
                  </a:cubicBezTo>
                  <a:cubicBezTo>
                    <a:pt x="50" y="10"/>
                    <a:pt x="50" y="5"/>
                    <a:pt x="50" y="0"/>
                  </a:cubicBezTo>
                  <a:cubicBezTo>
                    <a:pt x="55" y="0"/>
                    <a:pt x="59" y="0"/>
                    <a:pt x="64" y="0"/>
                  </a:cubicBezTo>
                  <a:cubicBezTo>
                    <a:pt x="64" y="2"/>
                    <a:pt x="64" y="4"/>
                    <a:pt x="64" y="7"/>
                  </a:cubicBezTo>
                  <a:cubicBezTo>
                    <a:pt x="64" y="52"/>
                    <a:pt x="64" y="98"/>
                    <a:pt x="64" y="143"/>
                  </a:cubicBezTo>
                  <a:cubicBezTo>
                    <a:pt x="64" y="156"/>
                    <a:pt x="71" y="163"/>
                    <a:pt x="84" y="163"/>
                  </a:cubicBezTo>
                  <a:cubicBezTo>
                    <a:pt x="147" y="163"/>
                    <a:pt x="211" y="163"/>
                    <a:pt x="274" y="163"/>
                  </a:cubicBezTo>
                  <a:cubicBezTo>
                    <a:pt x="288" y="163"/>
                    <a:pt x="294" y="157"/>
                    <a:pt x="294" y="143"/>
                  </a:cubicBezTo>
                  <a:cubicBezTo>
                    <a:pt x="294" y="98"/>
                    <a:pt x="294" y="53"/>
                    <a:pt x="294" y="8"/>
                  </a:cubicBezTo>
                  <a:cubicBezTo>
                    <a:pt x="294" y="5"/>
                    <a:pt x="294" y="3"/>
                    <a:pt x="294" y="0"/>
                  </a:cubicBezTo>
                  <a:close/>
                  <a:moveTo>
                    <a:pt x="50" y="29"/>
                  </a:moveTo>
                  <a:cubicBezTo>
                    <a:pt x="39" y="28"/>
                    <a:pt x="29" y="27"/>
                    <a:pt x="17" y="26"/>
                  </a:cubicBezTo>
                  <a:cubicBezTo>
                    <a:pt x="17" y="28"/>
                    <a:pt x="17" y="30"/>
                    <a:pt x="18" y="31"/>
                  </a:cubicBezTo>
                  <a:cubicBezTo>
                    <a:pt x="28" y="38"/>
                    <a:pt x="39" y="45"/>
                    <a:pt x="50" y="52"/>
                  </a:cubicBezTo>
                  <a:cubicBezTo>
                    <a:pt x="50" y="44"/>
                    <a:pt x="50" y="37"/>
                    <a:pt x="50" y="29"/>
                  </a:cubicBezTo>
                  <a:close/>
                  <a:moveTo>
                    <a:pt x="308" y="50"/>
                  </a:moveTo>
                  <a:cubicBezTo>
                    <a:pt x="318" y="44"/>
                    <a:pt x="326" y="39"/>
                    <a:pt x="335" y="33"/>
                  </a:cubicBezTo>
                  <a:cubicBezTo>
                    <a:pt x="336" y="32"/>
                    <a:pt x="337" y="29"/>
                    <a:pt x="338" y="26"/>
                  </a:cubicBezTo>
                  <a:cubicBezTo>
                    <a:pt x="327" y="27"/>
                    <a:pt x="318" y="28"/>
                    <a:pt x="308" y="29"/>
                  </a:cubicBezTo>
                  <a:cubicBezTo>
                    <a:pt x="308" y="36"/>
                    <a:pt x="308" y="42"/>
                    <a:pt x="308" y="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324" name="Freeform 6">
              <a:extLst>
                <a:ext uri="{FF2B5EF4-FFF2-40B4-BE49-F238E27FC236}">
                  <a16:creationId xmlns:a16="http://schemas.microsoft.com/office/drawing/2014/main" id="{F3F6A1E0-84FC-9CF3-D519-1A9EABE65DE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08663" y="2130426"/>
              <a:ext cx="2005012" cy="649288"/>
            </a:xfrm>
            <a:custGeom>
              <a:avLst/>
              <a:gdLst>
                <a:gd name="T0" fmla="*/ 257 w 263"/>
                <a:gd name="T1" fmla="*/ 85 h 85"/>
                <a:gd name="T2" fmla="*/ 1 w 263"/>
                <a:gd name="T3" fmla="*/ 85 h 85"/>
                <a:gd name="T4" fmla="*/ 1 w 263"/>
                <a:gd name="T5" fmla="*/ 62 h 85"/>
                <a:gd name="T6" fmla="*/ 5 w 263"/>
                <a:gd name="T7" fmla="*/ 56 h 85"/>
                <a:gd name="T8" fmla="*/ 62 w 263"/>
                <a:gd name="T9" fmla="*/ 31 h 85"/>
                <a:gd name="T10" fmla="*/ 96 w 263"/>
                <a:gd name="T11" fmla="*/ 25 h 85"/>
                <a:gd name="T12" fmla="*/ 101 w 263"/>
                <a:gd name="T13" fmla="*/ 21 h 85"/>
                <a:gd name="T14" fmla="*/ 129 w 263"/>
                <a:gd name="T15" fmla="*/ 1 h 85"/>
                <a:gd name="T16" fmla="*/ 157 w 263"/>
                <a:gd name="T17" fmla="*/ 21 h 85"/>
                <a:gd name="T18" fmla="*/ 163 w 263"/>
                <a:gd name="T19" fmla="*/ 25 h 85"/>
                <a:gd name="T20" fmla="*/ 238 w 263"/>
                <a:gd name="T21" fmla="*/ 46 h 85"/>
                <a:gd name="T22" fmla="*/ 257 w 263"/>
                <a:gd name="T23" fmla="*/ 85 h 85"/>
                <a:gd name="T24" fmla="*/ 15 w 263"/>
                <a:gd name="T25" fmla="*/ 72 h 85"/>
                <a:gd name="T26" fmla="*/ 243 w 263"/>
                <a:gd name="T27" fmla="*/ 72 h 85"/>
                <a:gd name="T28" fmla="*/ 245 w 263"/>
                <a:gd name="T29" fmla="*/ 70 h 85"/>
                <a:gd name="T30" fmla="*/ 240 w 263"/>
                <a:gd name="T31" fmla="*/ 63 h 85"/>
                <a:gd name="T32" fmla="*/ 208 w 263"/>
                <a:gd name="T33" fmla="*/ 49 h 85"/>
                <a:gd name="T34" fmla="*/ 77 w 263"/>
                <a:gd name="T35" fmla="*/ 42 h 85"/>
                <a:gd name="T36" fmla="*/ 19 w 263"/>
                <a:gd name="T37" fmla="*/ 63 h 85"/>
                <a:gd name="T38" fmla="*/ 15 w 263"/>
                <a:gd name="T39" fmla="*/ 72 h 85"/>
                <a:gd name="T40" fmla="*/ 115 w 263"/>
                <a:gd name="T41" fmla="*/ 23 h 85"/>
                <a:gd name="T42" fmla="*/ 143 w 263"/>
                <a:gd name="T43" fmla="*/ 23 h 85"/>
                <a:gd name="T44" fmla="*/ 129 w 263"/>
                <a:gd name="T45" fmla="*/ 15 h 85"/>
                <a:gd name="T46" fmla="*/ 115 w 263"/>
                <a:gd name="T47" fmla="*/ 23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63" h="85">
                  <a:moveTo>
                    <a:pt x="257" y="85"/>
                  </a:moveTo>
                  <a:cubicBezTo>
                    <a:pt x="172" y="85"/>
                    <a:pt x="87" y="85"/>
                    <a:pt x="1" y="85"/>
                  </a:cubicBezTo>
                  <a:cubicBezTo>
                    <a:pt x="1" y="77"/>
                    <a:pt x="0" y="70"/>
                    <a:pt x="1" y="62"/>
                  </a:cubicBezTo>
                  <a:cubicBezTo>
                    <a:pt x="1" y="60"/>
                    <a:pt x="3" y="57"/>
                    <a:pt x="5" y="56"/>
                  </a:cubicBezTo>
                  <a:cubicBezTo>
                    <a:pt x="22" y="42"/>
                    <a:pt x="41" y="35"/>
                    <a:pt x="62" y="31"/>
                  </a:cubicBezTo>
                  <a:cubicBezTo>
                    <a:pt x="73" y="28"/>
                    <a:pt x="84" y="27"/>
                    <a:pt x="96" y="25"/>
                  </a:cubicBezTo>
                  <a:cubicBezTo>
                    <a:pt x="98" y="24"/>
                    <a:pt x="100" y="22"/>
                    <a:pt x="101" y="21"/>
                  </a:cubicBezTo>
                  <a:cubicBezTo>
                    <a:pt x="106" y="8"/>
                    <a:pt x="116" y="1"/>
                    <a:pt x="129" y="1"/>
                  </a:cubicBezTo>
                  <a:cubicBezTo>
                    <a:pt x="142" y="0"/>
                    <a:pt x="152" y="8"/>
                    <a:pt x="157" y="21"/>
                  </a:cubicBezTo>
                  <a:cubicBezTo>
                    <a:pt x="158" y="24"/>
                    <a:pt x="160" y="25"/>
                    <a:pt x="163" y="25"/>
                  </a:cubicBezTo>
                  <a:cubicBezTo>
                    <a:pt x="189" y="28"/>
                    <a:pt x="215" y="33"/>
                    <a:pt x="238" y="46"/>
                  </a:cubicBezTo>
                  <a:cubicBezTo>
                    <a:pt x="263" y="60"/>
                    <a:pt x="258" y="56"/>
                    <a:pt x="257" y="85"/>
                  </a:cubicBezTo>
                  <a:close/>
                  <a:moveTo>
                    <a:pt x="15" y="72"/>
                  </a:moveTo>
                  <a:cubicBezTo>
                    <a:pt x="91" y="72"/>
                    <a:pt x="167" y="72"/>
                    <a:pt x="243" y="72"/>
                  </a:cubicBezTo>
                  <a:cubicBezTo>
                    <a:pt x="244" y="71"/>
                    <a:pt x="244" y="71"/>
                    <a:pt x="245" y="70"/>
                  </a:cubicBezTo>
                  <a:cubicBezTo>
                    <a:pt x="243" y="68"/>
                    <a:pt x="242" y="65"/>
                    <a:pt x="240" y="63"/>
                  </a:cubicBezTo>
                  <a:cubicBezTo>
                    <a:pt x="230" y="58"/>
                    <a:pt x="219" y="52"/>
                    <a:pt x="208" y="49"/>
                  </a:cubicBezTo>
                  <a:cubicBezTo>
                    <a:pt x="165" y="35"/>
                    <a:pt x="121" y="34"/>
                    <a:pt x="77" y="42"/>
                  </a:cubicBezTo>
                  <a:cubicBezTo>
                    <a:pt x="56" y="45"/>
                    <a:pt x="37" y="51"/>
                    <a:pt x="19" y="63"/>
                  </a:cubicBezTo>
                  <a:cubicBezTo>
                    <a:pt x="16" y="65"/>
                    <a:pt x="13" y="67"/>
                    <a:pt x="15" y="72"/>
                  </a:cubicBezTo>
                  <a:close/>
                  <a:moveTo>
                    <a:pt x="115" y="23"/>
                  </a:moveTo>
                  <a:cubicBezTo>
                    <a:pt x="125" y="23"/>
                    <a:pt x="134" y="23"/>
                    <a:pt x="143" y="23"/>
                  </a:cubicBezTo>
                  <a:cubicBezTo>
                    <a:pt x="140" y="17"/>
                    <a:pt x="135" y="15"/>
                    <a:pt x="129" y="15"/>
                  </a:cubicBezTo>
                  <a:cubicBezTo>
                    <a:pt x="123" y="15"/>
                    <a:pt x="119" y="17"/>
                    <a:pt x="115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</p:grpSp>
      <p:grpSp>
        <p:nvGrpSpPr>
          <p:cNvPr id="325" name="Grupo 324">
            <a:extLst>
              <a:ext uri="{FF2B5EF4-FFF2-40B4-BE49-F238E27FC236}">
                <a16:creationId xmlns:a16="http://schemas.microsoft.com/office/drawing/2014/main" id="{CC12087C-467D-81D6-F5A6-CCBF47BB0265}"/>
              </a:ext>
            </a:extLst>
          </p:cNvPr>
          <p:cNvGrpSpPr/>
          <p:nvPr/>
        </p:nvGrpSpPr>
        <p:grpSpPr>
          <a:xfrm flipH="1">
            <a:off x="6350881" y="3087236"/>
            <a:ext cx="2061001" cy="1821862"/>
            <a:chOff x="4051300" y="2481263"/>
            <a:chExt cx="2292351" cy="1903413"/>
          </a:xfrm>
          <a:solidFill>
            <a:srgbClr val="00796B"/>
          </a:solidFill>
        </p:grpSpPr>
        <p:sp>
          <p:nvSpPr>
            <p:cNvPr id="326" name="Freeform 10">
              <a:extLst>
                <a:ext uri="{FF2B5EF4-FFF2-40B4-BE49-F238E27FC236}">
                  <a16:creationId xmlns:a16="http://schemas.microsoft.com/office/drawing/2014/main" id="{D917D874-94C7-4290-CCDD-4C4660C24C3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1300" y="3770313"/>
              <a:ext cx="2292351" cy="614363"/>
            </a:xfrm>
            <a:custGeom>
              <a:avLst/>
              <a:gdLst>
                <a:gd name="T0" fmla="*/ 0 w 109"/>
                <a:gd name="T1" fmla="*/ 11 h 29"/>
                <a:gd name="T2" fmla="*/ 4 w 109"/>
                <a:gd name="T3" fmla="*/ 11 h 29"/>
                <a:gd name="T4" fmla="*/ 62 w 109"/>
                <a:gd name="T5" fmla="*/ 11 h 29"/>
                <a:gd name="T6" fmla="*/ 65 w 109"/>
                <a:gd name="T7" fmla="*/ 13 h 29"/>
                <a:gd name="T8" fmla="*/ 75 w 109"/>
                <a:gd name="T9" fmla="*/ 11 h 29"/>
                <a:gd name="T10" fmla="*/ 76 w 109"/>
                <a:gd name="T11" fmla="*/ 11 h 29"/>
                <a:gd name="T12" fmla="*/ 85 w 109"/>
                <a:gd name="T13" fmla="*/ 6 h 29"/>
                <a:gd name="T14" fmla="*/ 104 w 109"/>
                <a:gd name="T15" fmla="*/ 1 h 29"/>
                <a:gd name="T16" fmla="*/ 109 w 109"/>
                <a:gd name="T17" fmla="*/ 3 h 29"/>
                <a:gd name="T18" fmla="*/ 106 w 109"/>
                <a:gd name="T19" fmla="*/ 8 h 29"/>
                <a:gd name="T20" fmla="*/ 82 w 109"/>
                <a:gd name="T21" fmla="*/ 14 h 29"/>
                <a:gd name="T22" fmla="*/ 67 w 109"/>
                <a:gd name="T23" fmla="*/ 16 h 29"/>
                <a:gd name="T24" fmla="*/ 64 w 109"/>
                <a:gd name="T25" fmla="*/ 19 h 29"/>
                <a:gd name="T26" fmla="*/ 63 w 109"/>
                <a:gd name="T27" fmla="*/ 26 h 29"/>
                <a:gd name="T28" fmla="*/ 59 w 109"/>
                <a:gd name="T29" fmla="*/ 29 h 29"/>
                <a:gd name="T30" fmla="*/ 7 w 109"/>
                <a:gd name="T31" fmla="*/ 29 h 29"/>
                <a:gd name="T32" fmla="*/ 4 w 109"/>
                <a:gd name="T33" fmla="*/ 27 h 29"/>
                <a:gd name="T34" fmla="*/ 0 w 109"/>
                <a:gd name="T35" fmla="*/ 1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9" h="29">
                  <a:moveTo>
                    <a:pt x="0" y="11"/>
                  </a:moveTo>
                  <a:cubicBezTo>
                    <a:pt x="2" y="11"/>
                    <a:pt x="3" y="11"/>
                    <a:pt x="4" y="11"/>
                  </a:cubicBezTo>
                  <a:cubicBezTo>
                    <a:pt x="23" y="10"/>
                    <a:pt x="43" y="10"/>
                    <a:pt x="62" y="11"/>
                  </a:cubicBezTo>
                  <a:cubicBezTo>
                    <a:pt x="64" y="11"/>
                    <a:pt x="66" y="10"/>
                    <a:pt x="65" y="13"/>
                  </a:cubicBezTo>
                  <a:cubicBezTo>
                    <a:pt x="69" y="13"/>
                    <a:pt x="72" y="12"/>
                    <a:pt x="75" y="11"/>
                  </a:cubicBezTo>
                  <a:cubicBezTo>
                    <a:pt x="75" y="11"/>
                    <a:pt x="76" y="11"/>
                    <a:pt x="76" y="11"/>
                  </a:cubicBezTo>
                  <a:cubicBezTo>
                    <a:pt x="77" y="6"/>
                    <a:pt x="82" y="7"/>
                    <a:pt x="85" y="6"/>
                  </a:cubicBezTo>
                  <a:cubicBezTo>
                    <a:pt x="91" y="4"/>
                    <a:pt x="98" y="3"/>
                    <a:pt x="104" y="1"/>
                  </a:cubicBezTo>
                  <a:cubicBezTo>
                    <a:pt x="106" y="0"/>
                    <a:pt x="108" y="0"/>
                    <a:pt x="109" y="3"/>
                  </a:cubicBezTo>
                  <a:cubicBezTo>
                    <a:pt x="109" y="6"/>
                    <a:pt x="108" y="7"/>
                    <a:pt x="106" y="8"/>
                  </a:cubicBezTo>
                  <a:cubicBezTo>
                    <a:pt x="98" y="10"/>
                    <a:pt x="90" y="12"/>
                    <a:pt x="82" y="14"/>
                  </a:cubicBezTo>
                  <a:cubicBezTo>
                    <a:pt x="77" y="14"/>
                    <a:pt x="72" y="15"/>
                    <a:pt x="67" y="16"/>
                  </a:cubicBezTo>
                  <a:cubicBezTo>
                    <a:pt x="65" y="16"/>
                    <a:pt x="64" y="17"/>
                    <a:pt x="64" y="19"/>
                  </a:cubicBezTo>
                  <a:cubicBezTo>
                    <a:pt x="64" y="22"/>
                    <a:pt x="63" y="24"/>
                    <a:pt x="63" y="26"/>
                  </a:cubicBezTo>
                  <a:cubicBezTo>
                    <a:pt x="63" y="28"/>
                    <a:pt x="61" y="29"/>
                    <a:pt x="59" y="29"/>
                  </a:cubicBezTo>
                  <a:cubicBezTo>
                    <a:pt x="42" y="29"/>
                    <a:pt x="24" y="29"/>
                    <a:pt x="7" y="29"/>
                  </a:cubicBezTo>
                  <a:cubicBezTo>
                    <a:pt x="6" y="29"/>
                    <a:pt x="4" y="28"/>
                    <a:pt x="4" y="27"/>
                  </a:cubicBezTo>
                  <a:cubicBezTo>
                    <a:pt x="2" y="22"/>
                    <a:pt x="2" y="16"/>
                    <a:pt x="0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327" name="Freeform 11">
              <a:extLst>
                <a:ext uri="{FF2B5EF4-FFF2-40B4-BE49-F238E27FC236}">
                  <a16:creationId xmlns:a16="http://schemas.microsoft.com/office/drawing/2014/main" id="{029E71AF-ACCC-B09B-A519-A8CC692BD8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0263" y="2481263"/>
              <a:ext cx="211138" cy="993775"/>
            </a:xfrm>
            <a:custGeom>
              <a:avLst/>
              <a:gdLst>
                <a:gd name="T0" fmla="*/ 1 w 10"/>
                <a:gd name="T1" fmla="*/ 0 h 47"/>
                <a:gd name="T2" fmla="*/ 7 w 10"/>
                <a:gd name="T3" fmla="*/ 10 h 47"/>
                <a:gd name="T4" fmla="*/ 9 w 10"/>
                <a:gd name="T5" fmla="*/ 25 h 47"/>
                <a:gd name="T6" fmla="*/ 6 w 10"/>
                <a:gd name="T7" fmla="*/ 47 h 47"/>
                <a:gd name="T8" fmla="*/ 5 w 10"/>
                <a:gd name="T9" fmla="*/ 47 h 47"/>
                <a:gd name="T10" fmla="*/ 7 w 10"/>
                <a:gd name="T11" fmla="*/ 25 h 47"/>
                <a:gd name="T12" fmla="*/ 4 w 10"/>
                <a:gd name="T13" fmla="*/ 11 h 47"/>
                <a:gd name="T14" fmla="*/ 0 w 10"/>
                <a:gd name="T15" fmla="*/ 0 h 47"/>
                <a:gd name="T16" fmla="*/ 1 w 10"/>
                <a:gd name="T17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47">
                  <a:moveTo>
                    <a:pt x="1" y="0"/>
                  </a:moveTo>
                  <a:cubicBezTo>
                    <a:pt x="3" y="3"/>
                    <a:pt x="5" y="7"/>
                    <a:pt x="7" y="10"/>
                  </a:cubicBezTo>
                  <a:cubicBezTo>
                    <a:pt x="10" y="15"/>
                    <a:pt x="10" y="20"/>
                    <a:pt x="9" y="25"/>
                  </a:cubicBezTo>
                  <a:cubicBezTo>
                    <a:pt x="8" y="32"/>
                    <a:pt x="7" y="40"/>
                    <a:pt x="6" y="47"/>
                  </a:cubicBezTo>
                  <a:cubicBezTo>
                    <a:pt x="5" y="47"/>
                    <a:pt x="5" y="47"/>
                    <a:pt x="5" y="47"/>
                  </a:cubicBezTo>
                  <a:cubicBezTo>
                    <a:pt x="5" y="40"/>
                    <a:pt x="6" y="33"/>
                    <a:pt x="7" y="25"/>
                  </a:cubicBezTo>
                  <a:cubicBezTo>
                    <a:pt x="7" y="20"/>
                    <a:pt x="6" y="16"/>
                    <a:pt x="4" y="11"/>
                  </a:cubicBezTo>
                  <a:cubicBezTo>
                    <a:pt x="3" y="7"/>
                    <a:pt x="2" y="4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328" name="Freeform 12">
              <a:extLst>
                <a:ext uri="{FF2B5EF4-FFF2-40B4-BE49-F238E27FC236}">
                  <a16:creationId xmlns:a16="http://schemas.microsoft.com/office/drawing/2014/main" id="{2E50E3D7-A341-8945-3A44-04BB9D52A06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8488" y="2989263"/>
              <a:ext cx="190500" cy="844550"/>
            </a:xfrm>
            <a:custGeom>
              <a:avLst/>
              <a:gdLst>
                <a:gd name="T0" fmla="*/ 1 w 9"/>
                <a:gd name="T1" fmla="*/ 40 h 40"/>
                <a:gd name="T2" fmla="*/ 0 w 9"/>
                <a:gd name="T3" fmla="*/ 36 h 40"/>
                <a:gd name="T4" fmla="*/ 1 w 9"/>
                <a:gd name="T5" fmla="*/ 33 h 40"/>
                <a:gd name="T6" fmla="*/ 4 w 9"/>
                <a:gd name="T7" fmla="*/ 4 h 40"/>
                <a:gd name="T8" fmla="*/ 4 w 9"/>
                <a:gd name="T9" fmla="*/ 0 h 40"/>
                <a:gd name="T10" fmla="*/ 8 w 9"/>
                <a:gd name="T11" fmla="*/ 23 h 40"/>
                <a:gd name="T12" fmla="*/ 4 w 9"/>
                <a:gd name="T13" fmla="*/ 31 h 40"/>
                <a:gd name="T14" fmla="*/ 1 w 9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40">
                  <a:moveTo>
                    <a:pt x="1" y="40"/>
                  </a:moveTo>
                  <a:cubicBezTo>
                    <a:pt x="1" y="38"/>
                    <a:pt x="0" y="37"/>
                    <a:pt x="0" y="36"/>
                  </a:cubicBezTo>
                  <a:cubicBezTo>
                    <a:pt x="0" y="35"/>
                    <a:pt x="1" y="34"/>
                    <a:pt x="1" y="33"/>
                  </a:cubicBezTo>
                  <a:cubicBezTo>
                    <a:pt x="7" y="24"/>
                    <a:pt x="6" y="14"/>
                    <a:pt x="4" y="4"/>
                  </a:cubicBezTo>
                  <a:cubicBezTo>
                    <a:pt x="4" y="3"/>
                    <a:pt x="4" y="2"/>
                    <a:pt x="4" y="0"/>
                  </a:cubicBezTo>
                  <a:cubicBezTo>
                    <a:pt x="7" y="8"/>
                    <a:pt x="9" y="15"/>
                    <a:pt x="8" y="23"/>
                  </a:cubicBezTo>
                  <a:cubicBezTo>
                    <a:pt x="7" y="26"/>
                    <a:pt x="5" y="28"/>
                    <a:pt x="4" y="31"/>
                  </a:cubicBezTo>
                  <a:cubicBezTo>
                    <a:pt x="3" y="34"/>
                    <a:pt x="2" y="37"/>
                    <a:pt x="1" y="4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329" name="Freeform 13">
              <a:extLst>
                <a:ext uri="{FF2B5EF4-FFF2-40B4-BE49-F238E27FC236}">
                  <a16:creationId xmlns:a16="http://schemas.microsoft.com/office/drawing/2014/main" id="{D2C15742-43E3-C923-28B5-593AFAB0B2C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5538" y="3136900"/>
              <a:ext cx="209550" cy="655638"/>
            </a:xfrm>
            <a:custGeom>
              <a:avLst/>
              <a:gdLst>
                <a:gd name="T0" fmla="*/ 2 w 10"/>
                <a:gd name="T1" fmla="*/ 0 h 31"/>
                <a:gd name="T2" fmla="*/ 5 w 10"/>
                <a:gd name="T3" fmla="*/ 12 h 31"/>
                <a:gd name="T4" fmla="*/ 1 w 10"/>
                <a:gd name="T5" fmla="*/ 31 h 31"/>
                <a:gd name="T6" fmla="*/ 3 w 10"/>
                <a:gd name="T7" fmla="*/ 27 h 31"/>
                <a:gd name="T8" fmla="*/ 3 w 10"/>
                <a:gd name="T9" fmla="*/ 14 h 31"/>
                <a:gd name="T10" fmla="*/ 2 w 10"/>
                <a:gd name="T11" fmla="*/ 1 h 31"/>
                <a:gd name="T12" fmla="*/ 3 w 10"/>
                <a:gd name="T13" fmla="*/ 0 h 31"/>
                <a:gd name="T14" fmla="*/ 2 w 10"/>
                <a:gd name="T1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31">
                  <a:moveTo>
                    <a:pt x="2" y="0"/>
                  </a:moveTo>
                  <a:cubicBezTo>
                    <a:pt x="3" y="4"/>
                    <a:pt x="3" y="8"/>
                    <a:pt x="5" y="12"/>
                  </a:cubicBezTo>
                  <a:cubicBezTo>
                    <a:pt x="10" y="20"/>
                    <a:pt x="7" y="26"/>
                    <a:pt x="1" y="31"/>
                  </a:cubicBezTo>
                  <a:cubicBezTo>
                    <a:pt x="2" y="30"/>
                    <a:pt x="3" y="29"/>
                    <a:pt x="3" y="27"/>
                  </a:cubicBezTo>
                  <a:cubicBezTo>
                    <a:pt x="5" y="23"/>
                    <a:pt x="6" y="19"/>
                    <a:pt x="3" y="14"/>
                  </a:cubicBezTo>
                  <a:cubicBezTo>
                    <a:pt x="1" y="10"/>
                    <a:pt x="0" y="6"/>
                    <a:pt x="2" y="1"/>
                  </a:cubicBezTo>
                  <a:cubicBezTo>
                    <a:pt x="2" y="1"/>
                    <a:pt x="2" y="0"/>
                    <a:pt x="3" y="0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</p:grpSp>
      <p:grpSp>
        <p:nvGrpSpPr>
          <p:cNvPr id="372" name="그룹 103">
            <a:extLst>
              <a:ext uri="{FF2B5EF4-FFF2-40B4-BE49-F238E27FC236}">
                <a16:creationId xmlns:a16="http://schemas.microsoft.com/office/drawing/2014/main" id="{B286411C-3084-BD27-D06F-B1357D618F9B}"/>
              </a:ext>
            </a:extLst>
          </p:cNvPr>
          <p:cNvGrpSpPr/>
          <p:nvPr/>
        </p:nvGrpSpPr>
        <p:grpSpPr>
          <a:xfrm rot="21227384">
            <a:off x="2013809" y="3488457"/>
            <a:ext cx="486829" cy="1147221"/>
            <a:chOff x="-287118" y="4952296"/>
            <a:chExt cx="1609427" cy="3410347"/>
          </a:xfrm>
          <a:solidFill>
            <a:schemeClr val="accent2"/>
          </a:solidFill>
        </p:grpSpPr>
        <p:sp>
          <p:nvSpPr>
            <p:cNvPr id="373" name="자유형: 도형 104">
              <a:extLst>
                <a:ext uri="{FF2B5EF4-FFF2-40B4-BE49-F238E27FC236}">
                  <a16:creationId xmlns:a16="http://schemas.microsoft.com/office/drawing/2014/main" id="{ECF33F04-770A-6E1F-C133-D789638DC4BB}"/>
                </a:ext>
              </a:extLst>
            </p:cNvPr>
            <p:cNvSpPr/>
            <p:nvPr/>
          </p:nvSpPr>
          <p:spPr>
            <a:xfrm>
              <a:off x="-16779" y="5815886"/>
              <a:ext cx="976601" cy="2546757"/>
            </a:xfrm>
            <a:custGeom>
              <a:avLst/>
              <a:gdLst>
                <a:gd name="connsiteX0" fmla="*/ 245997 w 976601"/>
                <a:gd name="connsiteY0" fmla="*/ 1541896 h 2546757"/>
                <a:gd name="connsiteX1" fmla="*/ 191997 w 976601"/>
                <a:gd name="connsiteY1" fmla="*/ 1595896 h 2546757"/>
                <a:gd name="connsiteX2" fmla="*/ 245997 w 976601"/>
                <a:gd name="connsiteY2" fmla="*/ 1649896 h 2546757"/>
                <a:gd name="connsiteX3" fmla="*/ 353997 w 976601"/>
                <a:gd name="connsiteY3" fmla="*/ 1649896 h 2546757"/>
                <a:gd name="connsiteX4" fmla="*/ 407997 w 976601"/>
                <a:gd name="connsiteY4" fmla="*/ 1595896 h 2546757"/>
                <a:gd name="connsiteX5" fmla="*/ 353997 w 976601"/>
                <a:gd name="connsiteY5" fmla="*/ 1541896 h 2546757"/>
                <a:gd name="connsiteX6" fmla="*/ 510373 w 976601"/>
                <a:gd name="connsiteY6" fmla="*/ 50 h 2546757"/>
                <a:gd name="connsiteX7" fmla="*/ 885380 w 976601"/>
                <a:gd name="connsiteY7" fmla="*/ 214523 h 2546757"/>
                <a:gd name="connsiteX8" fmla="*/ 975808 w 976601"/>
                <a:gd name="connsiteY8" fmla="*/ 584318 h 2546757"/>
                <a:gd name="connsiteX9" fmla="*/ 976601 w 976601"/>
                <a:gd name="connsiteY9" fmla="*/ 731372 h 2546757"/>
                <a:gd name="connsiteX10" fmla="*/ 948804 w 976601"/>
                <a:gd name="connsiteY10" fmla="*/ 719858 h 2546757"/>
                <a:gd name="connsiteX11" fmla="*/ 696804 w 976601"/>
                <a:gd name="connsiteY11" fmla="*/ 719858 h 2546757"/>
                <a:gd name="connsiteX12" fmla="*/ 642804 w 976601"/>
                <a:gd name="connsiteY12" fmla="*/ 773858 h 2546757"/>
                <a:gd name="connsiteX13" fmla="*/ 696804 w 976601"/>
                <a:gd name="connsiteY13" fmla="*/ 827858 h 2546757"/>
                <a:gd name="connsiteX14" fmla="*/ 948804 w 976601"/>
                <a:gd name="connsiteY14" fmla="*/ 827858 h 2546757"/>
                <a:gd name="connsiteX15" fmla="*/ 972918 w 976601"/>
                <a:gd name="connsiteY15" fmla="*/ 817870 h 2546757"/>
                <a:gd name="connsiteX16" fmla="*/ 966749 w 976601"/>
                <a:gd name="connsiteY16" fmla="*/ 921008 h 2546757"/>
                <a:gd name="connsiteX17" fmla="*/ 806380 w 976601"/>
                <a:gd name="connsiteY17" fmla="*/ 921008 h 2546757"/>
                <a:gd name="connsiteX18" fmla="*/ 752380 w 976601"/>
                <a:gd name="connsiteY18" fmla="*/ 975008 h 2546757"/>
                <a:gd name="connsiteX19" fmla="*/ 806380 w 976601"/>
                <a:gd name="connsiteY19" fmla="*/ 1029008 h 2546757"/>
                <a:gd name="connsiteX20" fmla="*/ 955051 w 976601"/>
                <a:gd name="connsiteY20" fmla="*/ 1029008 h 2546757"/>
                <a:gd name="connsiteX21" fmla="*/ 933789 w 976601"/>
                <a:gd name="connsiteY21" fmla="*/ 1208993 h 2546757"/>
                <a:gd name="connsiteX22" fmla="*/ 843059 w 976601"/>
                <a:gd name="connsiteY22" fmla="*/ 1688156 h 2546757"/>
                <a:gd name="connsiteX23" fmla="*/ 810682 w 976601"/>
                <a:gd name="connsiteY23" fmla="*/ 1817456 h 2546757"/>
                <a:gd name="connsiteX24" fmla="*/ 806987 w 976601"/>
                <a:gd name="connsiteY24" fmla="*/ 1811976 h 2546757"/>
                <a:gd name="connsiteX25" fmla="*/ 768803 w 976601"/>
                <a:gd name="connsiteY25" fmla="*/ 1796159 h 2546757"/>
                <a:gd name="connsiteX26" fmla="*/ 660803 w 976601"/>
                <a:gd name="connsiteY26" fmla="*/ 1796159 h 2546757"/>
                <a:gd name="connsiteX27" fmla="*/ 606803 w 976601"/>
                <a:gd name="connsiteY27" fmla="*/ 1850159 h 2546757"/>
                <a:gd name="connsiteX28" fmla="*/ 660803 w 976601"/>
                <a:gd name="connsiteY28" fmla="*/ 1904159 h 2546757"/>
                <a:gd name="connsiteX29" fmla="*/ 768803 w 976601"/>
                <a:gd name="connsiteY29" fmla="*/ 1904159 h 2546757"/>
                <a:gd name="connsiteX30" fmla="*/ 791304 w 976601"/>
                <a:gd name="connsiteY30" fmla="*/ 1894839 h 2546757"/>
                <a:gd name="connsiteX31" fmla="*/ 786712 w 976601"/>
                <a:gd name="connsiteY31" fmla="*/ 1913180 h 2546757"/>
                <a:gd name="connsiteX32" fmla="*/ 505236 w 976601"/>
                <a:gd name="connsiteY32" fmla="*/ 2546757 h 2546757"/>
                <a:gd name="connsiteX33" fmla="*/ 104544 w 976601"/>
                <a:gd name="connsiteY33" fmla="*/ 193975 h 2546757"/>
                <a:gd name="connsiteX34" fmla="*/ 510373 w 976601"/>
                <a:gd name="connsiteY34" fmla="*/ 50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976601" h="2546757">
                  <a:moveTo>
                    <a:pt x="245997" y="1541896"/>
                  </a:moveTo>
                  <a:cubicBezTo>
                    <a:pt x="216174" y="1541896"/>
                    <a:pt x="191997" y="1566073"/>
                    <a:pt x="191997" y="1595896"/>
                  </a:cubicBezTo>
                  <a:cubicBezTo>
                    <a:pt x="191997" y="1625719"/>
                    <a:pt x="216174" y="1649896"/>
                    <a:pt x="245997" y="1649896"/>
                  </a:cubicBezTo>
                  <a:lnTo>
                    <a:pt x="353997" y="1649896"/>
                  </a:lnTo>
                  <a:cubicBezTo>
                    <a:pt x="383820" y="1649896"/>
                    <a:pt x="407997" y="1625719"/>
                    <a:pt x="407997" y="1595896"/>
                  </a:cubicBezTo>
                  <a:cubicBezTo>
                    <a:pt x="407997" y="1566073"/>
                    <a:pt x="383820" y="1541896"/>
                    <a:pt x="353997" y="1541896"/>
                  </a:cubicBezTo>
                  <a:close/>
                  <a:moveTo>
                    <a:pt x="510373" y="50"/>
                  </a:moveTo>
                  <a:cubicBezTo>
                    <a:pt x="645650" y="2191"/>
                    <a:pt x="775789" y="72397"/>
                    <a:pt x="885380" y="214523"/>
                  </a:cubicBezTo>
                  <a:cubicBezTo>
                    <a:pt x="940604" y="292864"/>
                    <a:pt x="968376" y="423579"/>
                    <a:pt x="975808" y="584318"/>
                  </a:cubicBezTo>
                  <a:lnTo>
                    <a:pt x="976601" y="731372"/>
                  </a:lnTo>
                  <a:lnTo>
                    <a:pt x="948804" y="719858"/>
                  </a:lnTo>
                  <a:lnTo>
                    <a:pt x="696804" y="719858"/>
                  </a:lnTo>
                  <a:cubicBezTo>
                    <a:pt x="666981" y="719858"/>
                    <a:pt x="642804" y="744035"/>
                    <a:pt x="642804" y="773858"/>
                  </a:cubicBezTo>
                  <a:cubicBezTo>
                    <a:pt x="642804" y="803681"/>
                    <a:pt x="666981" y="827858"/>
                    <a:pt x="696804" y="827858"/>
                  </a:cubicBezTo>
                  <a:lnTo>
                    <a:pt x="948804" y="827858"/>
                  </a:lnTo>
                  <a:lnTo>
                    <a:pt x="972918" y="817870"/>
                  </a:lnTo>
                  <a:lnTo>
                    <a:pt x="966749" y="921008"/>
                  </a:lnTo>
                  <a:lnTo>
                    <a:pt x="806380" y="921008"/>
                  </a:lnTo>
                  <a:cubicBezTo>
                    <a:pt x="776557" y="921008"/>
                    <a:pt x="752380" y="945185"/>
                    <a:pt x="752380" y="975008"/>
                  </a:cubicBezTo>
                  <a:cubicBezTo>
                    <a:pt x="752380" y="1004831"/>
                    <a:pt x="776557" y="1029008"/>
                    <a:pt x="806380" y="1029008"/>
                  </a:cubicBezTo>
                  <a:lnTo>
                    <a:pt x="955051" y="1029008"/>
                  </a:lnTo>
                  <a:lnTo>
                    <a:pt x="933789" y="1208993"/>
                  </a:lnTo>
                  <a:cubicBezTo>
                    <a:pt x="910261" y="1369418"/>
                    <a:pt x="878795" y="1532982"/>
                    <a:pt x="843059" y="1688156"/>
                  </a:cubicBezTo>
                  <a:lnTo>
                    <a:pt x="810682" y="1817456"/>
                  </a:lnTo>
                  <a:lnTo>
                    <a:pt x="806987" y="1811976"/>
                  </a:lnTo>
                  <a:cubicBezTo>
                    <a:pt x="797215" y="1802204"/>
                    <a:pt x="783715" y="1796159"/>
                    <a:pt x="768803" y="1796159"/>
                  </a:cubicBezTo>
                  <a:lnTo>
                    <a:pt x="660803" y="1796159"/>
                  </a:lnTo>
                  <a:cubicBezTo>
                    <a:pt x="630980" y="1796159"/>
                    <a:pt x="606803" y="1820336"/>
                    <a:pt x="606803" y="1850159"/>
                  </a:cubicBezTo>
                  <a:cubicBezTo>
                    <a:pt x="606803" y="1879982"/>
                    <a:pt x="630980" y="1904159"/>
                    <a:pt x="660803" y="1904159"/>
                  </a:cubicBezTo>
                  <a:lnTo>
                    <a:pt x="768803" y="1904159"/>
                  </a:lnTo>
                  <a:lnTo>
                    <a:pt x="791304" y="1894839"/>
                  </a:lnTo>
                  <a:lnTo>
                    <a:pt x="786712" y="1913180"/>
                  </a:lnTo>
                  <a:cubicBezTo>
                    <a:pt x="688992" y="2272925"/>
                    <a:pt x="576055" y="2544183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ubicBezTo>
                    <a:pt x="234684" y="63836"/>
                    <a:pt x="375097" y="-2091"/>
                    <a:pt x="510373" y="5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4" name="자유형: 도형 105">
              <a:extLst>
                <a:ext uri="{FF2B5EF4-FFF2-40B4-BE49-F238E27FC236}">
                  <a16:creationId xmlns:a16="http://schemas.microsoft.com/office/drawing/2014/main" id="{075B8101-5070-3921-25DF-D5D3F5FE3E96}"/>
                </a:ext>
              </a:extLst>
            </p:cNvPr>
            <p:cNvSpPr/>
            <p:nvPr/>
          </p:nvSpPr>
          <p:spPr>
            <a:xfrm>
              <a:off x="339044" y="4952296"/>
              <a:ext cx="339180" cy="883340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5" name="자유형: 도형 106">
              <a:extLst>
                <a:ext uri="{FF2B5EF4-FFF2-40B4-BE49-F238E27FC236}">
                  <a16:creationId xmlns:a16="http://schemas.microsoft.com/office/drawing/2014/main" id="{E19ABBDC-6B89-39B4-3802-E16CE024904D}"/>
                </a:ext>
              </a:extLst>
            </p:cNvPr>
            <p:cNvSpPr/>
            <p:nvPr/>
          </p:nvSpPr>
          <p:spPr>
            <a:xfrm rot="3314848">
              <a:off x="782588" y="5196133"/>
              <a:ext cx="299484" cy="779958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6" name="자유형: 도형 107">
              <a:extLst>
                <a:ext uri="{FF2B5EF4-FFF2-40B4-BE49-F238E27FC236}">
                  <a16:creationId xmlns:a16="http://schemas.microsoft.com/office/drawing/2014/main" id="{951B59D3-705F-047F-3311-6B04FFFDC1CA}"/>
                </a:ext>
              </a:extLst>
            </p:cNvPr>
            <p:cNvSpPr/>
            <p:nvPr/>
          </p:nvSpPr>
          <p:spPr>
            <a:xfrm rot="18285152" flipH="1">
              <a:off x="-46881" y="5188454"/>
              <a:ext cx="299484" cy="779958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77" name="Group 46">
            <a:extLst>
              <a:ext uri="{FF2B5EF4-FFF2-40B4-BE49-F238E27FC236}">
                <a16:creationId xmlns:a16="http://schemas.microsoft.com/office/drawing/2014/main" id="{FFE31936-8DF4-5D57-C970-A0A0F066C392}"/>
              </a:ext>
            </a:extLst>
          </p:cNvPr>
          <p:cNvGrpSpPr/>
          <p:nvPr/>
        </p:nvGrpSpPr>
        <p:grpSpPr>
          <a:xfrm rot="20007842">
            <a:off x="1406150" y="3521827"/>
            <a:ext cx="609304" cy="1363003"/>
            <a:chOff x="3253539" y="3991723"/>
            <a:chExt cx="288620" cy="580558"/>
          </a:xfrm>
        </p:grpSpPr>
        <p:sp>
          <p:nvSpPr>
            <p:cNvPr id="378" name="Freeform: Shape 47">
              <a:extLst>
                <a:ext uri="{FF2B5EF4-FFF2-40B4-BE49-F238E27FC236}">
                  <a16:creationId xmlns:a16="http://schemas.microsoft.com/office/drawing/2014/main" id="{1DF83CBC-D529-9DCD-C9C5-CA5CA3489AF5}"/>
                </a:ext>
              </a:extLst>
            </p:cNvPr>
            <p:cNvSpPr/>
            <p:nvPr/>
          </p:nvSpPr>
          <p:spPr>
            <a:xfrm>
              <a:off x="3253539" y="3991723"/>
              <a:ext cx="288620" cy="580558"/>
            </a:xfrm>
            <a:custGeom>
              <a:avLst/>
              <a:gdLst>
                <a:gd name="connsiteX0" fmla="*/ 241208 w 288620"/>
                <a:gd name="connsiteY0" fmla="*/ 327965 h 580557"/>
                <a:gd name="connsiteX1" fmla="*/ 214668 w 288620"/>
                <a:gd name="connsiteY1" fmla="*/ 286496 h 580557"/>
                <a:gd name="connsiteX2" fmla="*/ 190119 w 288620"/>
                <a:gd name="connsiteY2" fmla="*/ 214175 h 580557"/>
                <a:gd name="connsiteX3" fmla="*/ 160925 w 288620"/>
                <a:gd name="connsiteY3" fmla="*/ 131239 h 580557"/>
                <a:gd name="connsiteX4" fmla="*/ 128414 w 288620"/>
                <a:gd name="connsiteY4" fmla="*/ 83467 h 580557"/>
                <a:gd name="connsiteX5" fmla="*/ 85287 w 288620"/>
                <a:gd name="connsiteY5" fmla="*/ 69202 h 580557"/>
                <a:gd name="connsiteX6" fmla="*/ 79316 w 288620"/>
                <a:gd name="connsiteY6" fmla="*/ 62899 h 580557"/>
                <a:gd name="connsiteX7" fmla="*/ 78984 w 288620"/>
                <a:gd name="connsiteY7" fmla="*/ 40008 h 580557"/>
                <a:gd name="connsiteX8" fmla="*/ 72349 w 288620"/>
                <a:gd name="connsiteY8" fmla="*/ 3848 h 580557"/>
                <a:gd name="connsiteX9" fmla="*/ 68036 w 288620"/>
                <a:gd name="connsiteY9" fmla="*/ 199 h 580557"/>
                <a:gd name="connsiteX10" fmla="*/ 58747 w 288620"/>
                <a:gd name="connsiteY10" fmla="*/ 15459 h 580557"/>
                <a:gd name="connsiteX11" fmla="*/ 61069 w 288620"/>
                <a:gd name="connsiteY11" fmla="*/ 26407 h 580557"/>
                <a:gd name="connsiteX12" fmla="*/ 63060 w 288620"/>
                <a:gd name="connsiteY12" fmla="*/ 63562 h 580557"/>
                <a:gd name="connsiteX13" fmla="*/ 56425 w 288620"/>
                <a:gd name="connsiteY13" fmla="*/ 73515 h 580557"/>
                <a:gd name="connsiteX14" fmla="*/ 40833 w 288620"/>
                <a:gd name="connsiteY14" fmla="*/ 81145 h 580557"/>
                <a:gd name="connsiteX15" fmla="*/ 3345 w 288620"/>
                <a:gd name="connsiteY15" fmla="*/ 159105 h 580557"/>
                <a:gd name="connsiteX16" fmla="*/ 3345 w 288620"/>
                <a:gd name="connsiteY16" fmla="*/ 159105 h 580557"/>
                <a:gd name="connsiteX17" fmla="*/ 3345 w 288620"/>
                <a:gd name="connsiteY17" fmla="*/ 159105 h 580557"/>
                <a:gd name="connsiteX18" fmla="*/ 28 w 288620"/>
                <a:gd name="connsiteY18" fmla="*/ 203560 h 580557"/>
                <a:gd name="connsiteX19" fmla="*/ 5999 w 288620"/>
                <a:gd name="connsiteY19" fmla="*/ 298771 h 580557"/>
                <a:gd name="connsiteX20" fmla="*/ 16947 w 288620"/>
                <a:gd name="connsiteY20" fmla="*/ 392655 h 580557"/>
                <a:gd name="connsiteX21" fmla="*/ 55762 w 288620"/>
                <a:gd name="connsiteY21" fmla="*/ 509430 h 580557"/>
                <a:gd name="connsiteX22" fmla="*/ 123106 w 288620"/>
                <a:gd name="connsiteY22" fmla="*/ 573458 h 580557"/>
                <a:gd name="connsiteX23" fmla="*/ 222962 w 288620"/>
                <a:gd name="connsiteY23" fmla="*/ 565496 h 580557"/>
                <a:gd name="connsiteX24" fmla="*/ 288980 w 288620"/>
                <a:gd name="connsiteY24" fmla="*/ 462322 h 580557"/>
                <a:gd name="connsiteX25" fmla="*/ 241208 w 288620"/>
                <a:gd name="connsiteY25" fmla="*/ 327965 h 580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88620" h="580557">
                  <a:moveTo>
                    <a:pt x="241208" y="327965"/>
                  </a:moveTo>
                  <a:cubicBezTo>
                    <a:pt x="231588" y="314695"/>
                    <a:pt x="221635" y="301425"/>
                    <a:pt x="214668" y="286496"/>
                  </a:cubicBezTo>
                  <a:cubicBezTo>
                    <a:pt x="204053" y="263274"/>
                    <a:pt x="197418" y="238393"/>
                    <a:pt x="190119" y="214175"/>
                  </a:cubicBezTo>
                  <a:cubicBezTo>
                    <a:pt x="181494" y="186309"/>
                    <a:pt x="174195" y="157778"/>
                    <a:pt x="160925" y="131239"/>
                  </a:cubicBezTo>
                  <a:cubicBezTo>
                    <a:pt x="155286" y="111666"/>
                    <a:pt x="145002" y="95078"/>
                    <a:pt x="128414" y="83467"/>
                  </a:cubicBezTo>
                  <a:cubicBezTo>
                    <a:pt x="115476" y="74510"/>
                    <a:pt x="100879" y="70197"/>
                    <a:pt x="85287" y="69202"/>
                  </a:cubicBezTo>
                  <a:cubicBezTo>
                    <a:pt x="80311" y="68870"/>
                    <a:pt x="79316" y="67211"/>
                    <a:pt x="79316" y="62899"/>
                  </a:cubicBezTo>
                  <a:cubicBezTo>
                    <a:pt x="79647" y="55269"/>
                    <a:pt x="79647" y="47638"/>
                    <a:pt x="78984" y="40008"/>
                  </a:cubicBezTo>
                  <a:cubicBezTo>
                    <a:pt x="77989" y="27734"/>
                    <a:pt x="76662" y="15459"/>
                    <a:pt x="72349" y="3848"/>
                  </a:cubicBezTo>
                  <a:cubicBezTo>
                    <a:pt x="71685" y="2189"/>
                    <a:pt x="72017" y="-797"/>
                    <a:pt x="68036" y="199"/>
                  </a:cubicBezTo>
                  <a:cubicBezTo>
                    <a:pt x="58416" y="2521"/>
                    <a:pt x="56093" y="6170"/>
                    <a:pt x="58747" y="15459"/>
                  </a:cubicBezTo>
                  <a:cubicBezTo>
                    <a:pt x="59742" y="18776"/>
                    <a:pt x="60406" y="22757"/>
                    <a:pt x="61069" y="26407"/>
                  </a:cubicBezTo>
                  <a:cubicBezTo>
                    <a:pt x="63392" y="38681"/>
                    <a:pt x="61733" y="51288"/>
                    <a:pt x="63060" y="63562"/>
                  </a:cubicBezTo>
                  <a:cubicBezTo>
                    <a:pt x="63723" y="70197"/>
                    <a:pt x="62065" y="72188"/>
                    <a:pt x="56425" y="73515"/>
                  </a:cubicBezTo>
                  <a:cubicBezTo>
                    <a:pt x="50785" y="75173"/>
                    <a:pt x="45477" y="77496"/>
                    <a:pt x="40833" y="81145"/>
                  </a:cubicBezTo>
                  <a:cubicBezTo>
                    <a:pt x="15288" y="100718"/>
                    <a:pt x="5999" y="128253"/>
                    <a:pt x="3345" y="159105"/>
                  </a:cubicBezTo>
                  <a:cubicBezTo>
                    <a:pt x="3345" y="159105"/>
                    <a:pt x="3345" y="159105"/>
                    <a:pt x="3345" y="159105"/>
                  </a:cubicBezTo>
                  <a:cubicBezTo>
                    <a:pt x="3345" y="159105"/>
                    <a:pt x="3345" y="159105"/>
                    <a:pt x="3345" y="159105"/>
                  </a:cubicBezTo>
                  <a:cubicBezTo>
                    <a:pt x="1355" y="173702"/>
                    <a:pt x="28" y="188631"/>
                    <a:pt x="28" y="203560"/>
                  </a:cubicBezTo>
                  <a:cubicBezTo>
                    <a:pt x="-304" y="235407"/>
                    <a:pt x="2350" y="267255"/>
                    <a:pt x="5999" y="298771"/>
                  </a:cubicBezTo>
                  <a:cubicBezTo>
                    <a:pt x="9649" y="329955"/>
                    <a:pt x="10976" y="361803"/>
                    <a:pt x="16947" y="392655"/>
                  </a:cubicBezTo>
                  <a:cubicBezTo>
                    <a:pt x="24909" y="433129"/>
                    <a:pt x="35525" y="472938"/>
                    <a:pt x="55762" y="509430"/>
                  </a:cubicBezTo>
                  <a:cubicBezTo>
                    <a:pt x="71354" y="537629"/>
                    <a:pt x="91922" y="561515"/>
                    <a:pt x="123106" y="573458"/>
                  </a:cubicBezTo>
                  <a:cubicBezTo>
                    <a:pt x="157608" y="586728"/>
                    <a:pt x="190783" y="580093"/>
                    <a:pt x="222962" y="565496"/>
                  </a:cubicBezTo>
                  <a:cubicBezTo>
                    <a:pt x="267416" y="545591"/>
                    <a:pt x="289312" y="510426"/>
                    <a:pt x="288980" y="462322"/>
                  </a:cubicBezTo>
                  <a:cubicBezTo>
                    <a:pt x="288648" y="412229"/>
                    <a:pt x="270070" y="368106"/>
                    <a:pt x="241208" y="327965"/>
                  </a:cubicBezTo>
                  <a:close/>
                </a:path>
              </a:pathLst>
            </a:custGeom>
            <a:solidFill>
              <a:schemeClr val="accent3"/>
            </a:solidFill>
            <a:ln w="33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9" name="Freeform: Shape 48">
              <a:extLst>
                <a:ext uri="{FF2B5EF4-FFF2-40B4-BE49-F238E27FC236}">
                  <a16:creationId xmlns:a16="http://schemas.microsoft.com/office/drawing/2014/main" id="{761C5002-D78D-65EB-1D50-ECD97FC4517C}"/>
                </a:ext>
              </a:extLst>
            </p:cNvPr>
            <p:cNvSpPr/>
            <p:nvPr/>
          </p:nvSpPr>
          <p:spPr>
            <a:xfrm>
              <a:off x="3256884" y="3991723"/>
              <a:ext cx="155921" cy="155921"/>
            </a:xfrm>
            <a:custGeom>
              <a:avLst/>
              <a:gdLst>
                <a:gd name="connsiteX0" fmla="*/ 157912 w 155921"/>
                <a:gd name="connsiteY0" fmla="*/ 131239 h 155921"/>
                <a:gd name="connsiteX1" fmla="*/ 109145 w 155921"/>
                <a:gd name="connsiteY1" fmla="*/ 120291 h 155921"/>
                <a:gd name="connsiteX2" fmla="*/ 98197 w 155921"/>
                <a:gd name="connsiteY2" fmla="*/ 123940 h 155921"/>
                <a:gd name="connsiteX3" fmla="*/ 75638 w 155921"/>
                <a:gd name="connsiteY3" fmla="*/ 148490 h 155921"/>
                <a:gd name="connsiteX4" fmla="*/ 67013 w 155921"/>
                <a:gd name="connsiteY4" fmla="*/ 150148 h 155921"/>
                <a:gd name="connsiteX5" fmla="*/ 36824 w 155921"/>
                <a:gd name="connsiteY5" fmla="*/ 136215 h 155921"/>
                <a:gd name="connsiteX6" fmla="*/ 27867 w 155921"/>
                <a:gd name="connsiteY6" fmla="*/ 137210 h 155921"/>
                <a:gd name="connsiteX7" fmla="*/ 0 w 155921"/>
                <a:gd name="connsiteY7" fmla="*/ 159105 h 155921"/>
                <a:gd name="connsiteX8" fmla="*/ 37487 w 155921"/>
                <a:gd name="connsiteY8" fmla="*/ 81145 h 155921"/>
                <a:gd name="connsiteX9" fmla="*/ 53080 w 155921"/>
                <a:gd name="connsiteY9" fmla="*/ 73515 h 155921"/>
                <a:gd name="connsiteX10" fmla="*/ 59715 w 155921"/>
                <a:gd name="connsiteY10" fmla="*/ 63562 h 155921"/>
                <a:gd name="connsiteX11" fmla="*/ 57724 w 155921"/>
                <a:gd name="connsiteY11" fmla="*/ 26407 h 155921"/>
                <a:gd name="connsiteX12" fmla="*/ 55734 w 155921"/>
                <a:gd name="connsiteY12" fmla="*/ 15459 h 155921"/>
                <a:gd name="connsiteX13" fmla="*/ 65022 w 155921"/>
                <a:gd name="connsiteY13" fmla="*/ 199 h 155921"/>
                <a:gd name="connsiteX14" fmla="*/ 69335 w 155921"/>
                <a:gd name="connsiteY14" fmla="*/ 3848 h 155921"/>
                <a:gd name="connsiteX15" fmla="*/ 75970 w 155921"/>
                <a:gd name="connsiteY15" fmla="*/ 40008 h 155921"/>
                <a:gd name="connsiteX16" fmla="*/ 76302 w 155921"/>
                <a:gd name="connsiteY16" fmla="*/ 62899 h 155921"/>
                <a:gd name="connsiteX17" fmla="*/ 82273 w 155921"/>
                <a:gd name="connsiteY17" fmla="*/ 69202 h 155921"/>
                <a:gd name="connsiteX18" fmla="*/ 125400 w 155921"/>
                <a:gd name="connsiteY18" fmla="*/ 83467 h 155921"/>
                <a:gd name="connsiteX19" fmla="*/ 157912 w 155921"/>
                <a:gd name="connsiteY19" fmla="*/ 131239 h 155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55921" h="155921">
                  <a:moveTo>
                    <a:pt x="157912" y="131239"/>
                  </a:moveTo>
                  <a:cubicBezTo>
                    <a:pt x="141656" y="127589"/>
                    <a:pt x="125400" y="124272"/>
                    <a:pt x="109145" y="120291"/>
                  </a:cubicBezTo>
                  <a:cubicBezTo>
                    <a:pt x="103837" y="118964"/>
                    <a:pt x="101183" y="120623"/>
                    <a:pt x="98197" y="123940"/>
                  </a:cubicBezTo>
                  <a:cubicBezTo>
                    <a:pt x="90899" y="132234"/>
                    <a:pt x="82937" y="140196"/>
                    <a:pt x="75638" y="148490"/>
                  </a:cubicBezTo>
                  <a:cubicBezTo>
                    <a:pt x="72984" y="151475"/>
                    <a:pt x="70662" y="151807"/>
                    <a:pt x="67013" y="150148"/>
                  </a:cubicBezTo>
                  <a:cubicBezTo>
                    <a:pt x="57061" y="145504"/>
                    <a:pt x="46776" y="141191"/>
                    <a:pt x="36824" y="136215"/>
                  </a:cubicBezTo>
                  <a:cubicBezTo>
                    <a:pt x="33506" y="134556"/>
                    <a:pt x="31184" y="134556"/>
                    <a:pt x="27867" y="137210"/>
                  </a:cubicBezTo>
                  <a:cubicBezTo>
                    <a:pt x="18910" y="144509"/>
                    <a:pt x="9289" y="151807"/>
                    <a:pt x="0" y="159105"/>
                  </a:cubicBezTo>
                  <a:cubicBezTo>
                    <a:pt x="2654" y="128253"/>
                    <a:pt x="11943" y="100718"/>
                    <a:pt x="37487" y="81145"/>
                  </a:cubicBezTo>
                  <a:cubicBezTo>
                    <a:pt x="42132" y="77496"/>
                    <a:pt x="47440" y="75173"/>
                    <a:pt x="53080" y="73515"/>
                  </a:cubicBezTo>
                  <a:cubicBezTo>
                    <a:pt x="58388" y="71856"/>
                    <a:pt x="60378" y="69865"/>
                    <a:pt x="59715" y="63562"/>
                  </a:cubicBezTo>
                  <a:cubicBezTo>
                    <a:pt x="58056" y="51288"/>
                    <a:pt x="60046" y="38681"/>
                    <a:pt x="57724" y="26407"/>
                  </a:cubicBezTo>
                  <a:cubicBezTo>
                    <a:pt x="57061" y="22757"/>
                    <a:pt x="56729" y="18776"/>
                    <a:pt x="55734" y="15459"/>
                  </a:cubicBezTo>
                  <a:cubicBezTo>
                    <a:pt x="53411" y="6170"/>
                    <a:pt x="55734" y="2521"/>
                    <a:pt x="65022" y="199"/>
                  </a:cubicBezTo>
                  <a:cubicBezTo>
                    <a:pt x="69003" y="-797"/>
                    <a:pt x="68672" y="2189"/>
                    <a:pt x="69335" y="3848"/>
                  </a:cubicBezTo>
                  <a:cubicBezTo>
                    <a:pt x="73648" y="15459"/>
                    <a:pt x="74975" y="27734"/>
                    <a:pt x="75970" y="40008"/>
                  </a:cubicBezTo>
                  <a:cubicBezTo>
                    <a:pt x="76634" y="47638"/>
                    <a:pt x="76302" y="55269"/>
                    <a:pt x="76302" y="62899"/>
                  </a:cubicBezTo>
                  <a:cubicBezTo>
                    <a:pt x="76302" y="67211"/>
                    <a:pt x="77297" y="68870"/>
                    <a:pt x="82273" y="69202"/>
                  </a:cubicBezTo>
                  <a:cubicBezTo>
                    <a:pt x="97865" y="69865"/>
                    <a:pt x="112794" y="74178"/>
                    <a:pt x="125400" y="83467"/>
                  </a:cubicBezTo>
                  <a:cubicBezTo>
                    <a:pt x="141988" y="95078"/>
                    <a:pt x="151940" y="111666"/>
                    <a:pt x="157912" y="131239"/>
                  </a:cubicBezTo>
                  <a:close/>
                </a:path>
              </a:pathLst>
            </a:custGeom>
            <a:solidFill>
              <a:schemeClr val="accent1"/>
            </a:solidFill>
            <a:ln w="33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80" name="그룹 108">
            <a:extLst>
              <a:ext uri="{FF2B5EF4-FFF2-40B4-BE49-F238E27FC236}">
                <a16:creationId xmlns:a16="http://schemas.microsoft.com/office/drawing/2014/main" id="{34520C0A-0B21-6AA4-A821-733483B263C7}"/>
              </a:ext>
            </a:extLst>
          </p:cNvPr>
          <p:cNvGrpSpPr/>
          <p:nvPr/>
        </p:nvGrpSpPr>
        <p:grpSpPr>
          <a:xfrm rot="20107294">
            <a:off x="445167" y="4193155"/>
            <a:ext cx="648140" cy="739912"/>
            <a:chOff x="7322818" y="1544656"/>
            <a:chExt cx="2434437" cy="2779133"/>
          </a:xfrm>
          <a:solidFill>
            <a:schemeClr val="accent3"/>
          </a:solidFill>
        </p:grpSpPr>
        <p:sp>
          <p:nvSpPr>
            <p:cNvPr id="381" name="타원 109">
              <a:extLst>
                <a:ext uri="{FF2B5EF4-FFF2-40B4-BE49-F238E27FC236}">
                  <a16:creationId xmlns:a16="http://schemas.microsoft.com/office/drawing/2014/main" id="{01F970CB-EAF8-E4A0-DF93-11AF1C6A8328}"/>
                </a:ext>
              </a:extLst>
            </p:cNvPr>
            <p:cNvSpPr/>
            <p:nvPr/>
          </p:nvSpPr>
          <p:spPr>
            <a:xfrm rot="1023001">
              <a:off x="7882224" y="2424122"/>
              <a:ext cx="876262" cy="72065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2" name="타원 110">
              <a:extLst>
                <a:ext uri="{FF2B5EF4-FFF2-40B4-BE49-F238E27FC236}">
                  <a16:creationId xmlns:a16="http://schemas.microsoft.com/office/drawing/2014/main" id="{B971E0FA-E48A-6EDB-2E39-AE2E6FFD4DE7}"/>
                </a:ext>
              </a:extLst>
            </p:cNvPr>
            <p:cNvSpPr/>
            <p:nvPr/>
          </p:nvSpPr>
          <p:spPr>
            <a:xfrm rot="1023001">
              <a:off x="8340738" y="2465286"/>
              <a:ext cx="876262" cy="72065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3" name="자유형: 도형 111">
              <a:extLst>
                <a:ext uri="{FF2B5EF4-FFF2-40B4-BE49-F238E27FC236}">
                  <a16:creationId xmlns:a16="http://schemas.microsoft.com/office/drawing/2014/main" id="{22148B48-5EEC-9901-1011-0109E9F1B3F3}"/>
                </a:ext>
              </a:extLst>
            </p:cNvPr>
            <p:cNvSpPr/>
            <p:nvPr/>
          </p:nvSpPr>
          <p:spPr>
            <a:xfrm>
              <a:off x="7870936" y="2805575"/>
              <a:ext cx="1345565" cy="1518214"/>
            </a:xfrm>
            <a:custGeom>
              <a:avLst/>
              <a:gdLst>
                <a:gd name="connsiteX0" fmla="*/ 854110 w 1396721"/>
                <a:gd name="connsiteY0" fmla="*/ 70339 h 1487156"/>
                <a:gd name="connsiteX1" fmla="*/ 854110 w 1396721"/>
                <a:gd name="connsiteY1" fmla="*/ 0 h 1487156"/>
                <a:gd name="connsiteX2" fmla="*/ 864158 w 1396721"/>
                <a:gd name="connsiteY2" fmla="*/ 472273 h 1487156"/>
                <a:gd name="connsiteX3" fmla="*/ 1165609 w 1396721"/>
                <a:gd name="connsiteY3" fmla="*/ 291403 h 1487156"/>
                <a:gd name="connsiteX4" fmla="*/ 1396721 w 1396721"/>
                <a:gd name="connsiteY4" fmla="*/ 462225 h 1487156"/>
                <a:gd name="connsiteX5" fmla="*/ 954593 w 1396721"/>
                <a:gd name="connsiteY5" fmla="*/ 693337 h 1487156"/>
                <a:gd name="connsiteX6" fmla="*/ 1034980 w 1396721"/>
                <a:gd name="connsiteY6" fmla="*/ 844062 h 1487156"/>
                <a:gd name="connsiteX7" fmla="*/ 813916 w 1396721"/>
                <a:gd name="connsiteY7" fmla="*/ 844062 h 1487156"/>
                <a:gd name="connsiteX8" fmla="*/ 793820 w 1396721"/>
                <a:gd name="connsiteY8" fmla="*/ 1165609 h 1487156"/>
                <a:gd name="connsiteX9" fmla="*/ 884255 w 1396721"/>
                <a:gd name="connsiteY9" fmla="*/ 1195754 h 1487156"/>
                <a:gd name="connsiteX10" fmla="*/ 763674 w 1396721"/>
                <a:gd name="connsiteY10" fmla="*/ 1487156 h 1487156"/>
                <a:gd name="connsiteX11" fmla="*/ 90435 w 1396721"/>
                <a:gd name="connsiteY11" fmla="*/ 1416818 h 1487156"/>
                <a:gd name="connsiteX12" fmla="*/ 60290 w 1396721"/>
                <a:gd name="connsiteY12" fmla="*/ 924449 h 1487156"/>
                <a:gd name="connsiteX13" fmla="*/ 180870 w 1396721"/>
                <a:gd name="connsiteY13" fmla="*/ 1024932 h 1487156"/>
                <a:gd name="connsiteX14" fmla="*/ 271305 w 1396721"/>
                <a:gd name="connsiteY14" fmla="*/ 703385 h 1487156"/>
                <a:gd name="connsiteX15" fmla="*/ 0 w 1396721"/>
                <a:gd name="connsiteY15" fmla="*/ 241161 h 1487156"/>
                <a:gd name="connsiteX16" fmla="*/ 301450 w 1396721"/>
                <a:gd name="connsiteY16" fmla="*/ 110532 h 1487156"/>
                <a:gd name="connsiteX17" fmla="*/ 452176 w 1396721"/>
                <a:gd name="connsiteY17" fmla="*/ 361741 h 1487156"/>
                <a:gd name="connsiteX18" fmla="*/ 522514 w 1396721"/>
                <a:gd name="connsiteY18" fmla="*/ 20097 h 1487156"/>
                <a:gd name="connsiteX19" fmla="*/ 823965 w 1396721"/>
                <a:gd name="connsiteY19" fmla="*/ 20097 h 1487156"/>
                <a:gd name="connsiteX0" fmla="*/ 854110 w 1396721"/>
                <a:gd name="connsiteY0" fmla="*/ 50242 h 1467059"/>
                <a:gd name="connsiteX1" fmla="*/ 864158 w 1396721"/>
                <a:gd name="connsiteY1" fmla="*/ 452176 h 1467059"/>
                <a:gd name="connsiteX2" fmla="*/ 1165609 w 1396721"/>
                <a:gd name="connsiteY2" fmla="*/ 271306 h 1467059"/>
                <a:gd name="connsiteX3" fmla="*/ 1396721 w 1396721"/>
                <a:gd name="connsiteY3" fmla="*/ 442128 h 1467059"/>
                <a:gd name="connsiteX4" fmla="*/ 954593 w 1396721"/>
                <a:gd name="connsiteY4" fmla="*/ 673240 h 1467059"/>
                <a:gd name="connsiteX5" fmla="*/ 1034980 w 1396721"/>
                <a:gd name="connsiteY5" fmla="*/ 823965 h 1467059"/>
                <a:gd name="connsiteX6" fmla="*/ 813916 w 1396721"/>
                <a:gd name="connsiteY6" fmla="*/ 823965 h 1467059"/>
                <a:gd name="connsiteX7" fmla="*/ 793820 w 1396721"/>
                <a:gd name="connsiteY7" fmla="*/ 1145512 h 1467059"/>
                <a:gd name="connsiteX8" fmla="*/ 884255 w 1396721"/>
                <a:gd name="connsiteY8" fmla="*/ 1175657 h 1467059"/>
                <a:gd name="connsiteX9" fmla="*/ 763674 w 1396721"/>
                <a:gd name="connsiteY9" fmla="*/ 1467059 h 1467059"/>
                <a:gd name="connsiteX10" fmla="*/ 90435 w 1396721"/>
                <a:gd name="connsiteY10" fmla="*/ 1396721 h 1467059"/>
                <a:gd name="connsiteX11" fmla="*/ 60290 w 1396721"/>
                <a:gd name="connsiteY11" fmla="*/ 904352 h 1467059"/>
                <a:gd name="connsiteX12" fmla="*/ 180870 w 1396721"/>
                <a:gd name="connsiteY12" fmla="*/ 1004835 h 1467059"/>
                <a:gd name="connsiteX13" fmla="*/ 271305 w 1396721"/>
                <a:gd name="connsiteY13" fmla="*/ 683288 h 1467059"/>
                <a:gd name="connsiteX14" fmla="*/ 0 w 1396721"/>
                <a:gd name="connsiteY14" fmla="*/ 221064 h 1467059"/>
                <a:gd name="connsiteX15" fmla="*/ 301450 w 1396721"/>
                <a:gd name="connsiteY15" fmla="*/ 90435 h 1467059"/>
                <a:gd name="connsiteX16" fmla="*/ 452176 w 1396721"/>
                <a:gd name="connsiteY16" fmla="*/ 341644 h 1467059"/>
                <a:gd name="connsiteX17" fmla="*/ 522514 w 1396721"/>
                <a:gd name="connsiteY17" fmla="*/ 0 h 1467059"/>
                <a:gd name="connsiteX18" fmla="*/ 823965 w 1396721"/>
                <a:gd name="connsiteY18" fmla="*/ 0 h 1467059"/>
                <a:gd name="connsiteX0" fmla="*/ 854110 w 1396721"/>
                <a:gd name="connsiteY0" fmla="*/ 50242 h 1467059"/>
                <a:gd name="connsiteX1" fmla="*/ 864158 w 1396721"/>
                <a:gd name="connsiteY1" fmla="*/ 452176 h 1467059"/>
                <a:gd name="connsiteX2" fmla="*/ 1165609 w 1396721"/>
                <a:gd name="connsiteY2" fmla="*/ 271306 h 1467059"/>
                <a:gd name="connsiteX3" fmla="*/ 1396721 w 1396721"/>
                <a:gd name="connsiteY3" fmla="*/ 442128 h 1467059"/>
                <a:gd name="connsiteX4" fmla="*/ 954593 w 1396721"/>
                <a:gd name="connsiteY4" fmla="*/ 673240 h 1467059"/>
                <a:gd name="connsiteX5" fmla="*/ 1034980 w 1396721"/>
                <a:gd name="connsiteY5" fmla="*/ 823965 h 1467059"/>
                <a:gd name="connsiteX6" fmla="*/ 813916 w 1396721"/>
                <a:gd name="connsiteY6" fmla="*/ 823965 h 1467059"/>
                <a:gd name="connsiteX7" fmla="*/ 793820 w 1396721"/>
                <a:gd name="connsiteY7" fmla="*/ 1145512 h 1467059"/>
                <a:gd name="connsiteX8" fmla="*/ 884255 w 1396721"/>
                <a:gd name="connsiteY8" fmla="*/ 1175657 h 1467059"/>
                <a:gd name="connsiteX9" fmla="*/ 763674 w 1396721"/>
                <a:gd name="connsiteY9" fmla="*/ 1467059 h 1467059"/>
                <a:gd name="connsiteX10" fmla="*/ 90435 w 1396721"/>
                <a:gd name="connsiteY10" fmla="*/ 1396721 h 1467059"/>
                <a:gd name="connsiteX11" fmla="*/ 60290 w 1396721"/>
                <a:gd name="connsiteY11" fmla="*/ 904352 h 1467059"/>
                <a:gd name="connsiteX12" fmla="*/ 180870 w 1396721"/>
                <a:gd name="connsiteY12" fmla="*/ 1004835 h 1467059"/>
                <a:gd name="connsiteX13" fmla="*/ 271305 w 1396721"/>
                <a:gd name="connsiteY13" fmla="*/ 683288 h 1467059"/>
                <a:gd name="connsiteX14" fmla="*/ 0 w 1396721"/>
                <a:gd name="connsiteY14" fmla="*/ 221064 h 1467059"/>
                <a:gd name="connsiteX15" fmla="*/ 301450 w 1396721"/>
                <a:gd name="connsiteY15" fmla="*/ 90435 h 1467059"/>
                <a:gd name="connsiteX16" fmla="*/ 452176 w 1396721"/>
                <a:gd name="connsiteY16" fmla="*/ 341644 h 1467059"/>
                <a:gd name="connsiteX17" fmla="*/ 522514 w 1396721"/>
                <a:gd name="connsiteY17" fmla="*/ 0 h 1467059"/>
                <a:gd name="connsiteX0" fmla="*/ 847716 w 1396721"/>
                <a:gd name="connsiteY0" fmla="*/ 0 h 1490352"/>
                <a:gd name="connsiteX1" fmla="*/ 864158 w 1396721"/>
                <a:gd name="connsiteY1" fmla="*/ 475469 h 1490352"/>
                <a:gd name="connsiteX2" fmla="*/ 1165609 w 1396721"/>
                <a:gd name="connsiteY2" fmla="*/ 294599 h 1490352"/>
                <a:gd name="connsiteX3" fmla="*/ 1396721 w 1396721"/>
                <a:gd name="connsiteY3" fmla="*/ 465421 h 1490352"/>
                <a:gd name="connsiteX4" fmla="*/ 954593 w 1396721"/>
                <a:gd name="connsiteY4" fmla="*/ 696533 h 1490352"/>
                <a:gd name="connsiteX5" fmla="*/ 1034980 w 1396721"/>
                <a:gd name="connsiteY5" fmla="*/ 847258 h 1490352"/>
                <a:gd name="connsiteX6" fmla="*/ 813916 w 1396721"/>
                <a:gd name="connsiteY6" fmla="*/ 847258 h 1490352"/>
                <a:gd name="connsiteX7" fmla="*/ 793820 w 1396721"/>
                <a:gd name="connsiteY7" fmla="*/ 1168805 h 1490352"/>
                <a:gd name="connsiteX8" fmla="*/ 884255 w 1396721"/>
                <a:gd name="connsiteY8" fmla="*/ 1198950 h 1490352"/>
                <a:gd name="connsiteX9" fmla="*/ 763674 w 1396721"/>
                <a:gd name="connsiteY9" fmla="*/ 1490352 h 1490352"/>
                <a:gd name="connsiteX10" fmla="*/ 90435 w 1396721"/>
                <a:gd name="connsiteY10" fmla="*/ 1420014 h 1490352"/>
                <a:gd name="connsiteX11" fmla="*/ 60290 w 1396721"/>
                <a:gd name="connsiteY11" fmla="*/ 927645 h 1490352"/>
                <a:gd name="connsiteX12" fmla="*/ 180870 w 1396721"/>
                <a:gd name="connsiteY12" fmla="*/ 1028128 h 1490352"/>
                <a:gd name="connsiteX13" fmla="*/ 271305 w 1396721"/>
                <a:gd name="connsiteY13" fmla="*/ 706581 h 1490352"/>
                <a:gd name="connsiteX14" fmla="*/ 0 w 1396721"/>
                <a:gd name="connsiteY14" fmla="*/ 244357 h 1490352"/>
                <a:gd name="connsiteX15" fmla="*/ 301450 w 1396721"/>
                <a:gd name="connsiteY15" fmla="*/ 113728 h 1490352"/>
                <a:gd name="connsiteX16" fmla="*/ 452176 w 1396721"/>
                <a:gd name="connsiteY16" fmla="*/ 364937 h 1490352"/>
                <a:gd name="connsiteX17" fmla="*/ 522514 w 1396721"/>
                <a:gd name="connsiteY17" fmla="*/ 23293 h 1490352"/>
                <a:gd name="connsiteX0" fmla="*/ 847716 w 1396721"/>
                <a:gd name="connsiteY0" fmla="*/ 40651 h 1531003"/>
                <a:gd name="connsiteX1" fmla="*/ 864158 w 1396721"/>
                <a:gd name="connsiteY1" fmla="*/ 516120 h 1531003"/>
                <a:gd name="connsiteX2" fmla="*/ 1165609 w 1396721"/>
                <a:gd name="connsiteY2" fmla="*/ 335250 h 1531003"/>
                <a:gd name="connsiteX3" fmla="*/ 1396721 w 1396721"/>
                <a:gd name="connsiteY3" fmla="*/ 506072 h 1531003"/>
                <a:gd name="connsiteX4" fmla="*/ 954593 w 1396721"/>
                <a:gd name="connsiteY4" fmla="*/ 737184 h 1531003"/>
                <a:gd name="connsiteX5" fmla="*/ 1034980 w 1396721"/>
                <a:gd name="connsiteY5" fmla="*/ 887909 h 1531003"/>
                <a:gd name="connsiteX6" fmla="*/ 813916 w 1396721"/>
                <a:gd name="connsiteY6" fmla="*/ 887909 h 1531003"/>
                <a:gd name="connsiteX7" fmla="*/ 793820 w 1396721"/>
                <a:gd name="connsiteY7" fmla="*/ 1209456 h 1531003"/>
                <a:gd name="connsiteX8" fmla="*/ 884255 w 1396721"/>
                <a:gd name="connsiteY8" fmla="*/ 1239601 h 1531003"/>
                <a:gd name="connsiteX9" fmla="*/ 763674 w 1396721"/>
                <a:gd name="connsiteY9" fmla="*/ 1531003 h 1531003"/>
                <a:gd name="connsiteX10" fmla="*/ 90435 w 1396721"/>
                <a:gd name="connsiteY10" fmla="*/ 1460665 h 1531003"/>
                <a:gd name="connsiteX11" fmla="*/ 60290 w 1396721"/>
                <a:gd name="connsiteY11" fmla="*/ 968296 h 1531003"/>
                <a:gd name="connsiteX12" fmla="*/ 180870 w 1396721"/>
                <a:gd name="connsiteY12" fmla="*/ 1068779 h 1531003"/>
                <a:gd name="connsiteX13" fmla="*/ 271305 w 1396721"/>
                <a:gd name="connsiteY13" fmla="*/ 747232 h 1531003"/>
                <a:gd name="connsiteX14" fmla="*/ 0 w 1396721"/>
                <a:gd name="connsiteY14" fmla="*/ 285008 h 1531003"/>
                <a:gd name="connsiteX15" fmla="*/ 301450 w 1396721"/>
                <a:gd name="connsiteY15" fmla="*/ 154379 h 1531003"/>
                <a:gd name="connsiteX16" fmla="*/ 452176 w 1396721"/>
                <a:gd name="connsiteY16" fmla="*/ 405588 h 1531003"/>
                <a:gd name="connsiteX17" fmla="*/ 557683 w 1396721"/>
                <a:gd name="connsiteY17" fmla="*/ 0 h 1531003"/>
                <a:gd name="connsiteX0" fmla="*/ 847716 w 1396721"/>
                <a:gd name="connsiteY0" fmla="*/ 40651 h 1531003"/>
                <a:gd name="connsiteX1" fmla="*/ 864158 w 1396721"/>
                <a:gd name="connsiteY1" fmla="*/ 516120 h 1531003"/>
                <a:gd name="connsiteX2" fmla="*/ 1165609 w 1396721"/>
                <a:gd name="connsiteY2" fmla="*/ 335250 h 1531003"/>
                <a:gd name="connsiteX3" fmla="*/ 1396721 w 1396721"/>
                <a:gd name="connsiteY3" fmla="*/ 506072 h 1531003"/>
                <a:gd name="connsiteX4" fmla="*/ 954593 w 1396721"/>
                <a:gd name="connsiteY4" fmla="*/ 737184 h 1531003"/>
                <a:gd name="connsiteX5" fmla="*/ 1034980 w 1396721"/>
                <a:gd name="connsiteY5" fmla="*/ 887909 h 1531003"/>
                <a:gd name="connsiteX6" fmla="*/ 813916 w 1396721"/>
                <a:gd name="connsiteY6" fmla="*/ 887909 h 1531003"/>
                <a:gd name="connsiteX7" fmla="*/ 793820 w 1396721"/>
                <a:gd name="connsiteY7" fmla="*/ 1209456 h 1531003"/>
                <a:gd name="connsiteX8" fmla="*/ 884255 w 1396721"/>
                <a:gd name="connsiteY8" fmla="*/ 1239601 h 1531003"/>
                <a:gd name="connsiteX9" fmla="*/ 763674 w 1396721"/>
                <a:gd name="connsiteY9" fmla="*/ 1531003 h 1531003"/>
                <a:gd name="connsiteX10" fmla="*/ 90435 w 1396721"/>
                <a:gd name="connsiteY10" fmla="*/ 1460665 h 1531003"/>
                <a:gd name="connsiteX11" fmla="*/ 60290 w 1396721"/>
                <a:gd name="connsiteY11" fmla="*/ 968296 h 1531003"/>
                <a:gd name="connsiteX12" fmla="*/ 180870 w 1396721"/>
                <a:gd name="connsiteY12" fmla="*/ 1068779 h 1531003"/>
                <a:gd name="connsiteX13" fmla="*/ 271305 w 1396721"/>
                <a:gd name="connsiteY13" fmla="*/ 747232 h 1531003"/>
                <a:gd name="connsiteX14" fmla="*/ 0 w 1396721"/>
                <a:gd name="connsiteY14" fmla="*/ 285008 h 1531003"/>
                <a:gd name="connsiteX15" fmla="*/ 301450 w 1396721"/>
                <a:gd name="connsiteY15" fmla="*/ 154379 h 1531003"/>
                <a:gd name="connsiteX16" fmla="*/ 452176 w 1396721"/>
                <a:gd name="connsiteY16" fmla="*/ 405588 h 1531003"/>
                <a:gd name="connsiteX17" fmla="*/ 557683 w 1396721"/>
                <a:gd name="connsiteY17" fmla="*/ 0 h 1531003"/>
                <a:gd name="connsiteX0" fmla="*/ 847716 w 1396721"/>
                <a:gd name="connsiteY0" fmla="*/ 40651 h 1531003"/>
                <a:gd name="connsiteX1" fmla="*/ 864158 w 1396721"/>
                <a:gd name="connsiteY1" fmla="*/ 516120 h 1531003"/>
                <a:gd name="connsiteX2" fmla="*/ 1165609 w 1396721"/>
                <a:gd name="connsiteY2" fmla="*/ 335250 h 1531003"/>
                <a:gd name="connsiteX3" fmla="*/ 1396721 w 1396721"/>
                <a:gd name="connsiteY3" fmla="*/ 506072 h 1531003"/>
                <a:gd name="connsiteX4" fmla="*/ 954593 w 1396721"/>
                <a:gd name="connsiteY4" fmla="*/ 737184 h 1531003"/>
                <a:gd name="connsiteX5" fmla="*/ 1034980 w 1396721"/>
                <a:gd name="connsiteY5" fmla="*/ 887909 h 1531003"/>
                <a:gd name="connsiteX6" fmla="*/ 813916 w 1396721"/>
                <a:gd name="connsiteY6" fmla="*/ 887909 h 1531003"/>
                <a:gd name="connsiteX7" fmla="*/ 793820 w 1396721"/>
                <a:gd name="connsiteY7" fmla="*/ 1209456 h 1531003"/>
                <a:gd name="connsiteX8" fmla="*/ 884255 w 1396721"/>
                <a:gd name="connsiteY8" fmla="*/ 1239601 h 1531003"/>
                <a:gd name="connsiteX9" fmla="*/ 763674 w 1396721"/>
                <a:gd name="connsiteY9" fmla="*/ 1531003 h 1531003"/>
                <a:gd name="connsiteX10" fmla="*/ 90435 w 1396721"/>
                <a:gd name="connsiteY10" fmla="*/ 1460665 h 1531003"/>
                <a:gd name="connsiteX11" fmla="*/ 60290 w 1396721"/>
                <a:gd name="connsiteY11" fmla="*/ 968296 h 1531003"/>
                <a:gd name="connsiteX12" fmla="*/ 180870 w 1396721"/>
                <a:gd name="connsiteY12" fmla="*/ 1068779 h 1531003"/>
                <a:gd name="connsiteX13" fmla="*/ 271305 w 1396721"/>
                <a:gd name="connsiteY13" fmla="*/ 747232 h 1531003"/>
                <a:gd name="connsiteX14" fmla="*/ 0 w 1396721"/>
                <a:gd name="connsiteY14" fmla="*/ 285008 h 1531003"/>
                <a:gd name="connsiteX15" fmla="*/ 301450 w 1396721"/>
                <a:gd name="connsiteY15" fmla="*/ 154379 h 1531003"/>
                <a:gd name="connsiteX16" fmla="*/ 452176 w 1396721"/>
                <a:gd name="connsiteY16" fmla="*/ 405588 h 1531003"/>
                <a:gd name="connsiteX17" fmla="*/ 557683 w 1396721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80843 w 1387129"/>
                <a:gd name="connsiteY10" fmla="*/ 1460665 h 1531003"/>
                <a:gd name="connsiteX11" fmla="*/ 50698 w 1387129"/>
                <a:gd name="connsiteY11" fmla="*/ 968296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80843 w 1387129"/>
                <a:gd name="connsiteY10" fmla="*/ 1460665 h 1531003"/>
                <a:gd name="connsiteX11" fmla="*/ 50698 w 1387129"/>
                <a:gd name="connsiteY11" fmla="*/ 968296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80843 w 1387129"/>
                <a:gd name="connsiteY10" fmla="*/ 1460665 h 1531003"/>
                <a:gd name="connsiteX11" fmla="*/ 50698 w 1387129"/>
                <a:gd name="connsiteY11" fmla="*/ 968296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80843 w 1387129"/>
                <a:gd name="connsiteY10" fmla="*/ 1460665 h 1531003"/>
                <a:gd name="connsiteX11" fmla="*/ 50698 w 1387129"/>
                <a:gd name="connsiteY11" fmla="*/ 968296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80843 w 1387129"/>
                <a:gd name="connsiteY10" fmla="*/ 1460665 h 1531003"/>
                <a:gd name="connsiteX11" fmla="*/ 50698 w 1387129"/>
                <a:gd name="connsiteY11" fmla="*/ 968296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80843 w 1387129"/>
                <a:gd name="connsiteY10" fmla="*/ 1460665 h 1531003"/>
                <a:gd name="connsiteX11" fmla="*/ 82670 w 1387129"/>
                <a:gd name="connsiteY11" fmla="*/ 984282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80843 w 1387129"/>
                <a:gd name="connsiteY10" fmla="*/ 1460665 h 1531003"/>
                <a:gd name="connsiteX11" fmla="*/ 82670 w 1387129"/>
                <a:gd name="connsiteY11" fmla="*/ 984282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80843 w 1387129"/>
                <a:gd name="connsiteY10" fmla="*/ 1460665 h 1531003"/>
                <a:gd name="connsiteX11" fmla="*/ 82670 w 1387129"/>
                <a:gd name="connsiteY11" fmla="*/ 984282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96829 w 1387129"/>
                <a:gd name="connsiteY10" fmla="*/ 1435087 h 1531003"/>
                <a:gd name="connsiteX11" fmla="*/ 82670 w 1387129"/>
                <a:gd name="connsiteY11" fmla="*/ 984282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122407 w 1387129"/>
                <a:gd name="connsiteY10" fmla="*/ 1521411 h 1531003"/>
                <a:gd name="connsiteX11" fmla="*/ 82670 w 1387129"/>
                <a:gd name="connsiteY11" fmla="*/ 984282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122407 w 1387129"/>
                <a:gd name="connsiteY10" fmla="*/ 1521411 h 1531003"/>
                <a:gd name="connsiteX11" fmla="*/ 92261 w 1387129"/>
                <a:gd name="connsiteY11" fmla="*/ 1086592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122407 w 1387129"/>
                <a:gd name="connsiteY10" fmla="*/ 1521411 h 1531003"/>
                <a:gd name="connsiteX11" fmla="*/ 92261 w 1387129"/>
                <a:gd name="connsiteY11" fmla="*/ 1086592 h 1531003"/>
                <a:gd name="connsiteX12" fmla="*/ 216039 w 1387129"/>
                <a:gd name="connsiteY12" fmla="*/ 1206258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208731 w 1387129"/>
                <a:gd name="connsiteY10" fmla="*/ 1505425 h 1531003"/>
                <a:gd name="connsiteX11" fmla="*/ 92261 w 1387129"/>
                <a:gd name="connsiteY11" fmla="*/ 1086592 h 1531003"/>
                <a:gd name="connsiteX12" fmla="*/ 216039 w 1387129"/>
                <a:gd name="connsiteY12" fmla="*/ 1206258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208731 w 1387129"/>
                <a:gd name="connsiteY10" fmla="*/ 1505425 h 1531003"/>
                <a:gd name="connsiteX11" fmla="*/ 146613 w 1387129"/>
                <a:gd name="connsiteY11" fmla="*/ 1166522 h 1531003"/>
                <a:gd name="connsiteX12" fmla="*/ 216039 w 1387129"/>
                <a:gd name="connsiteY12" fmla="*/ 1206258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208731 w 1387129"/>
                <a:gd name="connsiteY10" fmla="*/ 1505425 h 1531003"/>
                <a:gd name="connsiteX11" fmla="*/ 146613 w 1387129"/>
                <a:gd name="connsiteY11" fmla="*/ 1166522 h 1531003"/>
                <a:gd name="connsiteX12" fmla="*/ 209645 w 1387129"/>
                <a:gd name="connsiteY12" fmla="*/ 1196667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208731 w 1387129"/>
                <a:gd name="connsiteY10" fmla="*/ 1505425 h 1531003"/>
                <a:gd name="connsiteX11" fmla="*/ 146613 w 1387129"/>
                <a:gd name="connsiteY11" fmla="*/ 1166522 h 1531003"/>
                <a:gd name="connsiteX12" fmla="*/ 209645 w 1387129"/>
                <a:gd name="connsiteY12" fmla="*/ 1196667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945001 w 1387129"/>
                <a:gd name="connsiteY4" fmla="*/ 737184 h 1518214"/>
                <a:gd name="connsiteX5" fmla="*/ 1025388 w 1387129"/>
                <a:gd name="connsiteY5" fmla="*/ 887909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74663 w 1387129"/>
                <a:gd name="connsiteY8" fmla="*/ 1239601 h 1518214"/>
                <a:gd name="connsiteX9" fmla="*/ 754082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945001 w 1387129"/>
                <a:gd name="connsiteY4" fmla="*/ 737184 h 1518214"/>
                <a:gd name="connsiteX5" fmla="*/ 1025388 w 1387129"/>
                <a:gd name="connsiteY5" fmla="*/ 887909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74663 w 1387129"/>
                <a:gd name="connsiteY8" fmla="*/ 1239601 h 1518214"/>
                <a:gd name="connsiteX9" fmla="*/ 754082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945001 w 1387129"/>
                <a:gd name="connsiteY4" fmla="*/ 737184 h 1518214"/>
                <a:gd name="connsiteX5" fmla="*/ 1025388 w 1387129"/>
                <a:gd name="connsiteY5" fmla="*/ 887909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74663 w 1387129"/>
                <a:gd name="connsiteY8" fmla="*/ 1239601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945001 w 1387129"/>
                <a:gd name="connsiteY4" fmla="*/ 737184 h 1518214"/>
                <a:gd name="connsiteX5" fmla="*/ 1025388 w 1387129"/>
                <a:gd name="connsiteY5" fmla="*/ 887909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945001 w 1387129"/>
                <a:gd name="connsiteY4" fmla="*/ 737184 h 1518214"/>
                <a:gd name="connsiteX5" fmla="*/ 1025388 w 1387129"/>
                <a:gd name="connsiteY5" fmla="*/ 887909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945001 w 1387129"/>
                <a:gd name="connsiteY4" fmla="*/ 737184 h 1518214"/>
                <a:gd name="connsiteX5" fmla="*/ 1025388 w 1387129"/>
                <a:gd name="connsiteY5" fmla="*/ 887909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945001 w 1387129"/>
                <a:gd name="connsiteY4" fmla="*/ 737184 h 1518214"/>
                <a:gd name="connsiteX5" fmla="*/ 1025388 w 1387129"/>
                <a:gd name="connsiteY5" fmla="*/ 887909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945001 w 1387129"/>
                <a:gd name="connsiteY4" fmla="*/ 737184 h 1518214"/>
                <a:gd name="connsiteX5" fmla="*/ 1025388 w 1387129"/>
                <a:gd name="connsiteY5" fmla="*/ 887909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945001 w 1387129"/>
                <a:gd name="connsiteY4" fmla="*/ 737184 h 1518214"/>
                <a:gd name="connsiteX5" fmla="*/ 983824 w 1387129"/>
                <a:gd name="connsiteY5" fmla="*/ 881515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83824 w 1387129"/>
                <a:gd name="connsiteY5" fmla="*/ 881515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83824 w 1387129"/>
                <a:gd name="connsiteY5" fmla="*/ 881515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07091 w 1387129"/>
                <a:gd name="connsiteY5" fmla="*/ 891107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07091 w 1387129"/>
                <a:gd name="connsiteY5" fmla="*/ 891107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07091 w 1387129"/>
                <a:gd name="connsiteY5" fmla="*/ 891107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07091 w 1387129"/>
                <a:gd name="connsiteY5" fmla="*/ 891107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23077 w 1387129"/>
                <a:gd name="connsiteY5" fmla="*/ 833557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23077 w 1387129"/>
                <a:gd name="connsiteY5" fmla="*/ 833557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23077 w 1387129"/>
                <a:gd name="connsiteY5" fmla="*/ 833557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23077 w 1387129"/>
                <a:gd name="connsiteY5" fmla="*/ 833557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23077 w 1387129"/>
                <a:gd name="connsiteY5" fmla="*/ 833557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19880 w 1387129"/>
                <a:gd name="connsiteY5" fmla="*/ 81117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19880 w 1387129"/>
                <a:gd name="connsiteY5" fmla="*/ 81117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19880 w 1387129"/>
                <a:gd name="connsiteY5" fmla="*/ 81117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81314 w 1387129"/>
                <a:gd name="connsiteY13" fmla="*/ 735052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19880 w 1387129"/>
                <a:gd name="connsiteY5" fmla="*/ 81117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81314 w 1387129"/>
                <a:gd name="connsiteY13" fmla="*/ 735052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19880 w 1387129"/>
                <a:gd name="connsiteY5" fmla="*/ 81117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81314 w 1387129"/>
                <a:gd name="connsiteY13" fmla="*/ 735052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19880 w 1387129"/>
                <a:gd name="connsiteY5" fmla="*/ 81117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81314 w 1387129"/>
                <a:gd name="connsiteY13" fmla="*/ 735052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19880 w 1387129"/>
                <a:gd name="connsiteY5" fmla="*/ 81117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78117 w 1387129"/>
                <a:gd name="connsiteY13" fmla="*/ 715869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26705 w 1387129"/>
                <a:gd name="connsiteY4" fmla="*/ 746776 h 1518214"/>
                <a:gd name="connsiteX5" fmla="*/ 919880 w 1387129"/>
                <a:gd name="connsiteY5" fmla="*/ 81117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78117 w 1387129"/>
                <a:gd name="connsiteY13" fmla="*/ 715869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23508 w 1387129"/>
                <a:gd name="connsiteY4" fmla="*/ 765960 h 1518214"/>
                <a:gd name="connsiteX5" fmla="*/ 919880 w 1387129"/>
                <a:gd name="connsiteY5" fmla="*/ 81117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78117 w 1387129"/>
                <a:gd name="connsiteY13" fmla="*/ 715869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23508 w 1387129"/>
                <a:gd name="connsiteY4" fmla="*/ 765960 h 1518214"/>
                <a:gd name="connsiteX5" fmla="*/ 923077 w 1387129"/>
                <a:gd name="connsiteY5" fmla="*/ 78879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78117 w 1387129"/>
                <a:gd name="connsiteY13" fmla="*/ 715869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23508 w 1387129"/>
                <a:gd name="connsiteY4" fmla="*/ 765960 h 1518214"/>
                <a:gd name="connsiteX5" fmla="*/ 923077 w 1387129"/>
                <a:gd name="connsiteY5" fmla="*/ 78879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78117 w 1387129"/>
                <a:gd name="connsiteY13" fmla="*/ 715869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23508 w 1387129"/>
                <a:gd name="connsiteY4" fmla="*/ 765960 h 1518214"/>
                <a:gd name="connsiteX5" fmla="*/ 923077 w 1387129"/>
                <a:gd name="connsiteY5" fmla="*/ 78879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78117 w 1387129"/>
                <a:gd name="connsiteY13" fmla="*/ 715869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23508 w 1387129"/>
                <a:gd name="connsiteY4" fmla="*/ 765960 h 1518214"/>
                <a:gd name="connsiteX5" fmla="*/ 910288 w 1387129"/>
                <a:gd name="connsiteY5" fmla="*/ 785598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78117 w 1387129"/>
                <a:gd name="connsiteY13" fmla="*/ 715869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23508 w 1387129"/>
                <a:gd name="connsiteY4" fmla="*/ 765960 h 1518214"/>
                <a:gd name="connsiteX5" fmla="*/ 910288 w 1387129"/>
                <a:gd name="connsiteY5" fmla="*/ 785598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78117 w 1387129"/>
                <a:gd name="connsiteY13" fmla="*/ 715869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74340"/>
                <a:gd name="connsiteY0" fmla="*/ 40651 h 1518214"/>
                <a:gd name="connsiteX1" fmla="*/ 854566 w 1374340"/>
                <a:gd name="connsiteY1" fmla="*/ 516120 h 1518214"/>
                <a:gd name="connsiteX2" fmla="*/ 1156017 w 1374340"/>
                <a:gd name="connsiteY2" fmla="*/ 335250 h 1518214"/>
                <a:gd name="connsiteX3" fmla="*/ 1374340 w 1374340"/>
                <a:gd name="connsiteY3" fmla="*/ 509269 h 1518214"/>
                <a:gd name="connsiteX4" fmla="*/ 823508 w 1374340"/>
                <a:gd name="connsiteY4" fmla="*/ 765960 h 1518214"/>
                <a:gd name="connsiteX5" fmla="*/ 910288 w 1374340"/>
                <a:gd name="connsiteY5" fmla="*/ 785598 h 1518214"/>
                <a:gd name="connsiteX6" fmla="*/ 813915 w 1374340"/>
                <a:gd name="connsiteY6" fmla="*/ 833556 h 1518214"/>
                <a:gd name="connsiteX7" fmla="*/ 784228 w 1374340"/>
                <a:gd name="connsiteY7" fmla="*/ 1209456 h 1518214"/>
                <a:gd name="connsiteX8" fmla="*/ 849085 w 1374340"/>
                <a:gd name="connsiteY8" fmla="*/ 1214024 h 1518214"/>
                <a:gd name="connsiteX9" fmla="*/ 741293 w 1374340"/>
                <a:gd name="connsiteY9" fmla="*/ 1518214 h 1518214"/>
                <a:gd name="connsiteX10" fmla="*/ 208731 w 1374340"/>
                <a:gd name="connsiteY10" fmla="*/ 1505425 h 1518214"/>
                <a:gd name="connsiteX11" fmla="*/ 146613 w 1374340"/>
                <a:gd name="connsiteY11" fmla="*/ 1166522 h 1518214"/>
                <a:gd name="connsiteX12" fmla="*/ 209645 w 1374340"/>
                <a:gd name="connsiteY12" fmla="*/ 1196667 h 1518214"/>
                <a:gd name="connsiteX13" fmla="*/ 178117 w 1374340"/>
                <a:gd name="connsiteY13" fmla="*/ 715869 h 1518214"/>
                <a:gd name="connsiteX14" fmla="*/ 261713 w 1374340"/>
                <a:gd name="connsiteY14" fmla="*/ 747232 h 1518214"/>
                <a:gd name="connsiteX15" fmla="*/ 0 w 1374340"/>
                <a:gd name="connsiteY15" fmla="*/ 278613 h 1518214"/>
                <a:gd name="connsiteX16" fmla="*/ 291858 w 1374340"/>
                <a:gd name="connsiteY16" fmla="*/ 154379 h 1518214"/>
                <a:gd name="connsiteX17" fmla="*/ 442584 w 1374340"/>
                <a:gd name="connsiteY17" fmla="*/ 405588 h 1518214"/>
                <a:gd name="connsiteX18" fmla="*/ 548091 w 1374340"/>
                <a:gd name="connsiteY18" fmla="*/ 0 h 1518214"/>
                <a:gd name="connsiteX0" fmla="*/ 838124 w 1374340"/>
                <a:gd name="connsiteY0" fmla="*/ 40651 h 1518214"/>
                <a:gd name="connsiteX1" fmla="*/ 854566 w 1374340"/>
                <a:gd name="connsiteY1" fmla="*/ 516120 h 1518214"/>
                <a:gd name="connsiteX2" fmla="*/ 1156017 w 1374340"/>
                <a:gd name="connsiteY2" fmla="*/ 335250 h 1518214"/>
                <a:gd name="connsiteX3" fmla="*/ 1374340 w 1374340"/>
                <a:gd name="connsiteY3" fmla="*/ 509269 h 1518214"/>
                <a:gd name="connsiteX4" fmla="*/ 823508 w 1374340"/>
                <a:gd name="connsiteY4" fmla="*/ 765960 h 1518214"/>
                <a:gd name="connsiteX5" fmla="*/ 910288 w 1374340"/>
                <a:gd name="connsiteY5" fmla="*/ 785598 h 1518214"/>
                <a:gd name="connsiteX6" fmla="*/ 813915 w 1374340"/>
                <a:gd name="connsiteY6" fmla="*/ 833556 h 1518214"/>
                <a:gd name="connsiteX7" fmla="*/ 784228 w 1374340"/>
                <a:gd name="connsiteY7" fmla="*/ 1209456 h 1518214"/>
                <a:gd name="connsiteX8" fmla="*/ 849085 w 1374340"/>
                <a:gd name="connsiteY8" fmla="*/ 1214024 h 1518214"/>
                <a:gd name="connsiteX9" fmla="*/ 741293 w 1374340"/>
                <a:gd name="connsiteY9" fmla="*/ 1518214 h 1518214"/>
                <a:gd name="connsiteX10" fmla="*/ 208731 w 1374340"/>
                <a:gd name="connsiteY10" fmla="*/ 1505425 h 1518214"/>
                <a:gd name="connsiteX11" fmla="*/ 146613 w 1374340"/>
                <a:gd name="connsiteY11" fmla="*/ 1166522 h 1518214"/>
                <a:gd name="connsiteX12" fmla="*/ 209645 w 1374340"/>
                <a:gd name="connsiteY12" fmla="*/ 1196667 h 1518214"/>
                <a:gd name="connsiteX13" fmla="*/ 178117 w 1374340"/>
                <a:gd name="connsiteY13" fmla="*/ 715869 h 1518214"/>
                <a:gd name="connsiteX14" fmla="*/ 261713 w 1374340"/>
                <a:gd name="connsiteY14" fmla="*/ 747232 h 1518214"/>
                <a:gd name="connsiteX15" fmla="*/ 0 w 1374340"/>
                <a:gd name="connsiteY15" fmla="*/ 278613 h 1518214"/>
                <a:gd name="connsiteX16" fmla="*/ 291858 w 1374340"/>
                <a:gd name="connsiteY16" fmla="*/ 154379 h 1518214"/>
                <a:gd name="connsiteX17" fmla="*/ 442584 w 1374340"/>
                <a:gd name="connsiteY17" fmla="*/ 405588 h 1518214"/>
                <a:gd name="connsiteX18" fmla="*/ 548091 w 1374340"/>
                <a:gd name="connsiteY18" fmla="*/ 0 h 1518214"/>
                <a:gd name="connsiteX0" fmla="*/ 838124 w 1345565"/>
                <a:gd name="connsiteY0" fmla="*/ 40651 h 1518214"/>
                <a:gd name="connsiteX1" fmla="*/ 854566 w 1345565"/>
                <a:gd name="connsiteY1" fmla="*/ 516120 h 1518214"/>
                <a:gd name="connsiteX2" fmla="*/ 1156017 w 1345565"/>
                <a:gd name="connsiteY2" fmla="*/ 335250 h 1518214"/>
                <a:gd name="connsiteX3" fmla="*/ 1345565 w 1345565"/>
                <a:gd name="connsiteY3" fmla="*/ 486888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91858 w 1345565"/>
                <a:gd name="connsiteY16" fmla="*/ 154379 h 1518214"/>
                <a:gd name="connsiteX17" fmla="*/ 442584 w 1345565"/>
                <a:gd name="connsiteY17" fmla="*/ 405588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54566 w 1345565"/>
                <a:gd name="connsiteY1" fmla="*/ 516120 h 1518214"/>
                <a:gd name="connsiteX2" fmla="*/ 1156017 w 1345565"/>
                <a:gd name="connsiteY2" fmla="*/ 335250 h 1518214"/>
                <a:gd name="connsiteX3" fmla="*/ 1345565 w 1345565"/>
                <a:gd name="connsiteY3" fmla="*/ 486888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91858 w 1345565"/>
                <a:gd name="connsiteY16" fmla="*/ 154379 h 1518214"/>
                <a:gd name="connsiteX17" fmla="*/ 442584 w 1345565"/>
                <a:gd name="connsiteY17" fmla="*/ 405588 h 1518214"/>
                <a:gd name="connsiteX18" fmla="*/ 548091 w 1345565"/>
                <a:gd name="connsiteY18" fmla="*/ 0 h 1518214"/>
                <a:gd name="connsiteX0" fmla="*/ 838124 w 1326382"/>
                <a:gd name="connsiteY0" fmla="*/ 40651 h 1518214"/>
                <a:gd name="connsiteX1" fmla="*/ 854566 w 1326382"/>
                <a:gd name="connsiteY1" fmla="*/ 516120 h 1518214"/>
                <a:gd name="connsiteX2" fmla="*/ 1156017 w 1326382"/>
                <a:gd name="connsiteY2" fmla="*/ 335250 h 1518214"/>
                <a:gd name="connsiteX3" fmla="*/ 1326382 w 1326382"/>
                <a:gd name="connsiteY3" fmla="*/ 442128 h 1518214"/>
                <a:gd name="connsiteX4" fmla="*/ 823508 w 1326382"/>
                <a:gd name="connsiteY4" fmla="*/ 765960 h 1518214"/>
                <a:gd name="connsiteX5" fmla="*/ 910288 w 1326382"/>
                <a:gd name="connsiteY5" fmla="*/ 785598 h 1518214"/>
                <a:gd name="connsiteX6" fmla="*/ 813915 w 1326382"/>
                <a:gd name="connsiteY6" fmla="*/ 833556 h 1518214"/>
                <a:gd name="connsiteX7" fmla="*/ 784228 w 1326382"/>
                <a:gd name="connsiteY7" fmla="*/ 1209456 h 1518214"/>
                <a:gd name="connsiteX8" fmla="*/ 849085 w 1326382"/>
                <a:gd name="connsiteY8" fmla="*/ 1214024 h 1518214"/>
                <a:gd name="connsiteX9" fmla="*/ 741293 w 1326382"/>
                <a:gd name="connsiteY9" fmla="*/ 1518214 h 1518214"/>
                <a:gd name="connsiteX10" fmla="*/ 208731 w 1326382"/>
                <a:gd name="connsiteY10" fmla="*/ 1505425 h 1518214"/>
                <a:gd name="connsiteX11" fmla="*/ 146613 w 1326382"/>
                <a:gd name="connsiteY11" fmla="*/ 1166522 h 1518214"/>
                <a:gd name="connsiteX12" fmla="*/ 209645 w 1326382"/>
                <a:gd name="connsiteY12" fmla="*/ 1196667 h 1518214"/>
                <a:gd name="connsiteX13" fmla="*/ 178117 w 1326382"/>
                <a:gd name="connsiteY13" fmla="*/ 715869 h 1518214"/>
                <a:gd name="connsiteX14" fmla="*/ 261713 w 1326382"/>
                <a:gd name="connsiteY14" fmla="*/ 747232 h 1518214"/>
                <a:gd name="connsiteX15" fmla="*/ 0 w 1326382"/>
                <a:gd name="connsiteY15" fmla="*/ 278613 h 1518214"/>
                <a:gd name="connsiteX16" fmla="*/ 291858 w 1326382"/>
                <a:gd name="connsiteY16" fmla="*/ 154379 h 1518214"/>
                <a:gd name="connsiteX17" fmla="*/ 442584 w 1326382"/>
                <a:gd name="connsiteY17" fmla="*/ 405588 h 1518214"/>
                <a:gd name="connsiteX18" fmla="*/ 548091 w 1326382"/>
                <a:gd name="connsiteY18" fmla="*/ 0 h 1518214"/>
                <a:gd name="connsiteX0" fmla="*/ 838124 w 1326382"/>
                <a:gd name="connsiteY0" fmla="*/ 40651 h 1518214"/>
                <a:gd name="connsiteX1" fmla="*/ 854566 w 1326382"/>
                <a:gd name="connsiteY1" fmla="*/ 516120 h 1518214"/>
                <a:gd name="connsiteX2" fmla="*/ 1156017 w 1326382"/>
                <a:gd name="connsiteY2" fmla="*/ 335250 h 1518214"/>
                <a:gd name="connsiteX3" fmla="*/ 1326382 w 1326382"/>
                <a:gd name="connsiteY3" fmla="*/ 442128 h 1518214"/>
                <a:gd name="connsiteX4" fmla="*/ 823508 w 1326382"/>
                <a:gd name="connsiteY4" fmla="*/ 765960 h 1518214"/>
                <a:gd name="connsiteX5" fmla="*/ 910288 w 1326382"/>
                <a:gd name="connsiteY5" fmla="*/ 785598 h 1518214"/>
                <a:gd name="connsiteX6" fmla="*/ 813915 w 1326382"/>
                <a:gd name="connsiteY6" fmla="*/ 833556 h 1518214"/>
                <a:gd name="connsiteX7" fmla="*/ 784228 w 1326382"/>
                <a:gd name="connsiteY7" fmla="*/ 1209456 h 1518214"/>
                <a:gd name="connsiteX8" fmla="*/ 849085 w 1326382"/>
                <a:gd name="connsiteY8" fmla="*/ 1214024 h 1518214"/>
                <a:gd name="connsiteX9" fmla="*/ 741293 w 1326382"/>
                <a:gd name="connsiteY9" fmla="*/ 1518214 h 1518214"/>
                <a:gd name="connsiteX10" fmla="*/ 208731 w 1326382"/>
                <a:gd name="connsiteY10" fmla="*/ 1505425 h 1518214"/>
                <a:gd name="connsiteX11" fmla="*/ 146613 w 1326382"/>
                <a:gd name="connsiteY11" fmla="*/ 1166522 h 1518214"/>
                <a:gd name="connsiteX12" fmla="*/ 209645 w 1326382"/>
                <a:gd name="connsiteY12" fmla="*/ 1196667 h 1518214"/>
                <a:gd name="connsiteX13" fmla="*/ 178117 w 1326382"/>
                <a:gd name="connsiteY13" fmla="*/ 715869 h 1518214"/>
                <a:gd name="connsiteX14" fmla="*/ 261713 w 1326382"/>
                <a:gd name="connsiteY14" fmla="*/ 747232 h 1518214"/>
                <a:gd name="connsiteX15" fmla="*/ 0 w 1326382"/>
                <a:gd name="connsiteY15" fmla="*/ 278613 h 1518214"/>
                <a:gd name="connsiteX16" fmla="*/ 291858 w 1326382"/>
                <a:gd name="connsiteY16" fmla="*/ 154379 h 1518214"/>
                <a:gd name="connsiteX17" fmla="*/ 442584 w 1326382"/>
                <a:gd name="connsiteY17" fmla="*/ 405588 h 1518214"/>
                <a:gd name="connsiteX18" fmla="*/ 548091 w 1326382"/>
                <a:gd name="connsiteY18" fmla="*/ 0 h 1518214"/>
                <a:gd name="connsiteX0" fmla="*/ 838124 w 1345565"/>
                <a:gd name="connsiteY0" fmla="*/ 40651 h 1518214"/>
                <a:gd name="connsiteX1" fmla="*/ 854566 w 1345565"/>
                <a:gd name="connsiteY1" fmla="*/ 516120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91858 w 1345565"/>
                <a:gd name="connsiteY16" fmla="*/ 154379 h 1518214"/>
                <a:gd name="connsiteX17" fmla="*/ 442584 w 1345565"/>
                <a:gd name="connsiteY17" fmla="*/ 405588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54566 w 1345565"/>
                <a:gd name="connsiteY1" fmla="*/ 516120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91858 w 1345565"/>
                <a:gd name="connsiteY16" fmla="*/ 154379 h 1518214"/>
                <a:gd name="connsiteX17" fmla="*/ 442584 w 1345565"/>
                <a:gd name="connsiteY17" fmla="*/ 405588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54566 w 1345565"/>
                <a:gd name="connsiteY1" fmla="*/ 516120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91858 w 1345565"/>
                <a:gd name="connsiteY16" fmla="*/ 154379 h 1518214"/>
                <a:gd name="connsiteX17" fmla="*/ 442584 w 1345565"/>
                <a:gd name="connsiteY17" fmla="*/ 405588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32186 w 1345565"/>
                <a:gd name="connsiteY1" fmla="*/ 490542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91858 w 1345565"/>
                <a:gd name="connsiteY16" fmla="*/ 154379 h 1518214"/>
                <a:gd name="connsiteX17" fmla="*/ 442584 w 1345565"/>
                <a:gd name="connsiteY17" fmla="*/ 405588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32186 w 1345565"/>
                <a:gd name="connsiteY1" fmla="*/ 490542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91858 w 1345565"/>
                <a:gd name="connsiteY16" fmla="*/ 154379 h 1518214"/>
                <a:gd name="connsiteX17" fmla="*/ 442584 w 1345565"/>
                <a:gd name="connsiteY17" fmla="*/ 405588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32186 w 1345565"/>
                <a:gd name="connsiteY1" fmla="*/ 490542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91858 w 1345565"/>
                <a:gd name="connsiteY16" fmla="*/ 154379 h 1518214"/>
                <a:gd name="connsiteX17" fmla="*/ 442584 w 1345565"/>
                <a:gd name="connsiteY17" fmla="*/ 405588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32186 w 1345565"/>
                <a:gd name="connsiteY1" fmla="*/ 490542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56689 w 1345565"/>
                <a:gd name="connsiteY16" fmla="*/ 154379 h 1518214"/>
                <a:gd name="connsiteX17" fmla="*/ 442584 w 1345565"/>
                <a:gd name="connsiteY17" fmla="*/ 405588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32186 w 1345565"/>
                <a:gd name="connsiteY1" fmla="*/ 490542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56689 w 1345565"/>
                <a:gd name="connsiteY16" fmla="*/ 154379 h 1518214"/>
                <a:gd name="connsiteX17" fmla="*/ 442584 w 1345565"/>
                <a:gd name="connsiteY17" fmla="*/ 405588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32186 w 1345565"/>
                <a:gd name="connsiteY1" fmla="*/ 490542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56689 w 1345565"/>
                <a:gd name="connsiteY16" fmla="*/ 154379 h 1518214"/>
                <a:gd name="connsiteX17" fmla="*/ 442584 w 1345565"/>
                <a:gd name="connsiteY17" fmla="*/ 421574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32186 w 1345565"/>
                <a:gd name="connsiteY1" fmla="*/ 490542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56689 w 1345565"/>
                <a:gd name="connsiteY16" fmla="*/ 154379 h 1518214"/>
                <a:gd name="connsiteX17" fmla="*/ 442584 w 1345565"/>
                <a:gd name="connsiteY17" fmla="*/ 421574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32186 w 1345565"/>
                <a:gd name="connsiteY1" fmla="*/ 490542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56689 w 1345565"/>
                <a:gd name="connsiteY16" fmla="*/ 154379 h 1518214"/>
                <a:gd name="connsiteX17" fmla="*/ 442584 w 1345565"/>
                <a:gd name="connsiteY17" fmla="*/ 421574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32186 w 1345565"/>
                <a:gd name="connsiteY1" fmla="*/ 490542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56689 w 1345565"/>
                <a:gd name="connsiteY16" fmla="*/ 154379 h 1518214"/>
                <a:gd name="connsiteX17" fmla="*/ 442584 w 1345565"/>
                <a:gd name="connsiteY17" fmla="*/ 421574 h 1518214"/>
                <a:gd name="connsiteX18" fmla="*/ 548091 w 1345565"/>
                <a:gd name="connsiteY18" fmla="*/ 0 h 1518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345565" h="1518214">
                  <a:moveTo>
                    <a:pt x="838124" y="40651"/>
                  </a:moveTo>
                  <a:cubicBezTo>
                    <a:pt x="836145" y="190615"/>
                    <a:pt x="834165" y="340578"/>
                    <a:pt x="832186" y="490542"/>
                  </a:cubicBezTo>
                  <a:cubicBezTo>
                    <a:pt x="940130" y="410003"/>
                    <a:pt x="1009707" y="358239"/>
                    <a:pt x="1156017" y="335250"/>
                  </a:cubicBezTo>
                  <a:cubicBezTo>
                    <a:pt x="1219200" y="385796"/>
                    <a:pt x="1269593" y="404371"/>
                    <a:pt x="1345565" y="486889"/>
                  </a:cubicBezTo>
                  <a:cubicBezTo>
                    <a:pt x="1037262" y="530888"/>
                    <a:pt x="904808" y="696382"/>
                    <a:pt x="823508" y="765960"/>
                  </a:cubicBezTo>
                  <a:cubicBezTo>
                    <a:pt x="837514" y="773572"/>
                    <a:pt x="854719" y="765197"/>
                    <a:pt x="910288" y="785598"/>
                  </a:cubicBezTo>
                  <a:cubicBezTo>
                    <a:pt x="837665" y="810110"/>
                    <a:pt x="848171" y="834622"/>
                    <a:pt x="813915" y="833556"/>
                  </a:cubicBezTo>
                  <a:lnTo>
                    <a:pt x="784228" y="1209456"/>
                  </a:lnTo>
                  <a:cubicBezTo>
                    <a:pt x="805847" y="1210979"/>
                    <a:pt x="814677" y="1209304"/>
                    <a:pt x="849085" y="1214024"/>
                  </a:cubicBezTo>
                  <a:cubicBezTo>
                    <a:pt x="768394" y="1328210"/>
                    <a:pt x="754844" y="1442395"/>
                    <a:pt x="741293" y="1518214"/>
                  </a:cubicBezTo>
                  <a:lnTo>
                    <a:pt x="208731" y="1505425"/>
                  </a:lnTo>
                  <a:cubicBezTo>
                    <a:pt x="209340" y="1346631"/>
                    <a:pt x="203554" y="1293344"/>
                    <a:pt x="146613" y="1166522"/>
                  </a:cubicBezTo>
                  <a:cubicBezTo>
                    <a:pt x="190002" y="1187227"/>
                    <a:pt x="191832" y="1182356"/>
                    <a:pt x="209645" y="1196667"/>
                  </a:cubicBezTo>
                  <a:cubicBezTo>
                    <a:pt x="223647" y="1048124"/>
                    <a:pt x="263228" y="800468"/>
                    <a:pt x="178117" y="715869"/>
                  </a:cubicBezTo>
                  <a:lnTo>
                    <a:pt x="261713" y="747232"/>
                  </a:lnTo>
                  <a:cubicBezTo>
                    <a:pt x="273589" y="660298"/>
                    <a:pt x="218324" y="506223"/>
                    <a:pt x="0" y="278613"/>
                  </a:cubicBezTo>
                  <a:lnTo>
                    <a:pt x="256689" y="154379"/>
                  </a:lnTo>
                  <a:cubicBezTo>
                    <a:pt x="357021" y="234918"/>
                    <a:pt x="380619" y="337838"/>
                    <a:pt x="442584" y="421574"/>
                  </a:cubicBezTo>
                  <a:lnTo>
                    <a:pt x="548091" y="0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4" name="타원 112">
              <a:extLst>
                <a:ext uri="{FF2B5EF4-FFF2-40B4-BE49-F238E27FC236}">
                  <a16:creationId xmlns:a16="http://schemas.microsoft.com/office/drawing/2014/main" id="{4E391177-4CCB-10C8-CC1B-3ED5A14AAA66}"/>
                </a:ext>
              </a:extLst>
            </p:cNvPr>
            <p:cNvSpPr/>
            <p:nvPr/>
          </p:nvSpPr>
          <p:spPr>
            <a:xfrm rot="1023001">
              <a:off x="8872391" y="2752794"/>
              <a:ext cx="876262" cy="72065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5" name="타원 113">
              <a:extLst>
                <a:ext uri="{FF2B5EF4-FFF2-40B4-BE49-F238E27FC236}">
                  <a16:creationId xmlns:a16="http://schemas.microsoft.com/office/drawing/2014/main" id="{3B059ABA-8FD0-10C8-B1CD-81B7526674A8}"/>
                </a:ext>
              </a:extLst>
            </p:cNvPr>
            <p:cNvSpPr/>
            <p:nvPr/>
          </p:nvSpPr>
          <p:spPr>
            <a:xfrm rot="1023001">
              <a:off x="8739631" y="2136731"/>
              <a:ext cx="1017624" cy="95697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6" name="타원 114">
              <a:extLst>
                <a:ext uri="{FF2B5EF4-FFF2-40B4-BE49-F238E27FC236}">
                  <a16:creationId xmlns:a16="http://schemas.microsoft.com/office/drawing/2014/main" id="{DD83442F-4899-9B93-D421-4F644E4E5DDA}"/>
                </a:ext>
              </a:extLst>
            </p:cNvPr>
            <p:cNvSpPr/>
            <p:nvPr/>
          </p:nvSpPr>
          <p:spPr>
            <a:xfrm rot="1023001">
              <a:off x="8781329" y="1841640"/>
              <a:ext cx="650363" cy="6115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7" name="타원 115">
              <a:extLst>
                <a:ext uri="{FF2B5EF4-FFF2-40B4-BE49-F238E27FC236}">
                  <a16:creationId xmlns:a16="http://schemas.microsoft.com/office/drawing/2014/main" id="{1101126E-B677-03AB-3786-A09321D44327}"/>
                </a:ext>
              </a:extLst>
            </p:cNvPr>
            <p:cNvSpPr/>
            <p:nvPr/>
          </p:nvSpPr>
          <p:spPr>
            <a:xfrm rot="1023001">
              <a:off x="8227747" y="1544656"/>
              <a:ext cx="942587" cy="101912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8" name="타원 116">
              <a:extLst>
                <a:ext uri="{FF2B5EF4-FFF2-40B4-BE49-F238E27FC236}">
                  <a16:creationId xmlns:a16="http://schemas.microsoft.com/office/drawing/2014/main" id="{44CDCC0B-AFD7-6E1C-4EE0-AB26CE85C6A9}"/>
                </a:ext>
              </a:extLst>
            </p:cNvPr>
            <p:cNvSpPr/>
            <p:nvPr/>
          </p:nvSpPr>
          <p:spPr>
            <a:xfrm rot="1023001">
              <a:off x="7793056" y="1695490"/>
              <a:ext cx="942587" cy="8864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9" name="타원 117">
              <a:extLst>
                <a:ext uri="{FF2B5EF4-FFF2-40B4-BE49-F238E27FC236}">
                  <a16:creationId xmlns:a16="http://schemas.microsoft.com/office/drawing/2014/main" id="{84106E23-6145-C298-5CD6-E26BECB3BAAD}"/>
                </a:ext>
              </a:extLst>
            </p:cNvPr>
            <p:cNvSpPr/>
            <p:nvPr/>
          </p:nvSpPr>
          <p:spPr>
            <a:xfrm rot="1023001">
              <a:off x="7329654" y="1926595"/>
              <a:ext cx="942587" cy="8864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0" name="타원 118">
              <a:extLst>
                <a:ext uri="{FF2B5EF4-FFF2-40B4-BE49-F238E27FC236}">
                  <a16:creationId xmlns:a16="http://schemas.microsoft.com/office/drawing/2014/main" id="{DBB4648D-F11A-1B8C-3A57-710A2D157FE2}"/>
                </a:ext>
              </a:extLst>
            </p:cNvPr>
            <p:cNvSpPr/>
            <p:nvPr/>
          </p:nvSpPr>
          <p:spPr>
            <a:xfrm rot="1023001">
              <a:off x="7322818" y="2549785"/>
              <a:ext cx="782358" cy="73572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1" name="타원 119">
              <a:extLst>
                <a:ext uri="{FF2B5EF4-FFF2-40B4-BE49-F238E27FC236}">
                  <a16:creationId xmlns:a16="http://schemas.microsoft.com/office/drawing/2014/main" id="{E0551CA2-B408-EBB7-80FC-EEC2E8321268}"/>
                </a:ext>
              </a:extLst>
            </p:cNvPr>
            <p:cNvSpPr/>
            <p:nvPr/>
          </p:nvSpPr>
          <p:spPr>
            <a:xfrm rot="1023001">
              <a:off x="8073501" y="2415555"/>
              <a:ext cx="797355" cy="65576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92" name="Group 49">
            <a:extLst>
              <a:ext uri="{FF2B5EF4-FFF2-40B4-BE49-F238E27FC236}">
                <a16:creationId xmlns:a16="http://schemas.microsoft.com/office/drawing/2014/main" id="{7A984A17-4936-6F1D-794E-D5DF88E3C375}"/>
              </a:ext>
            </a:extLst>
          </p:cNvPr>
          <p:cNvGrpSpPr/>
          <p:nvPr/>
        </p:nvGrpSpPr>
        <p:grpSpPr>
          <a:xfrm rot="2561921">
            <a:off x="2155882" y="4190455"/>
            <a:ext cx="783505" cy="735308"/>
            <a:chOff x="4685146" y="3951535"/>
            <a:chExt cx="846571" cy="883557"/>
          </a:xfrm>
        </p:grpSpPr>
        <p:sp>
          <p:nvSpPr>
            <p:cNvPr id="393" name="Freeform: Shape 36">
              <a:extLst>
                <a:ext uri="{FF2B5EF4-FFF2-40B4-BE49-F238E27FC236}">
                  <a16:creationId xmlns:a16="http://schemas.microsoft.com/office/drawing/2014/main" id="{29EC3C73-616D-3F76-0CA4-28AB130B0E3F}"/>
                </a:ext>
              </a:extLst>
            </p:cNvPr>
            <p:cNvSpPr/>
            <p:nvPr/>
          </p:nvSpPr>
          <p:spPr>
            <a:xfrm>
              <a:off x="4685146" y="3951535"/>
              <a:ext cx="846571" cy="883557"/>
            </a:xfrm>
            <a:custGeom>
              <a:avLst/>
              <a:gdLst>
                <a:gd name="connsiteX0" fmla="*/ 3929811 w 3924300"/>
                <a:gd name="connsiteY0" fmla="*/ 1288776 h 4095750"/>
                <a:gd name="connsiteX1" fmla="*/ 3929811 w 3924300"/>
                <a:gd name="connsiteY1" fmla="*/ 1491658 h 4095750"/>
                <a:gd name="connsiteX2" fmla="*/ 3728834 w 3924300"/>
                <a:gd name="connsiteY2" fmla="*/ 2112688 h 4095750"/>
                <a:gd name="connsiteX3" fmla="*/ 2990646 w 3924300"/>
                <a:gd name="connsiteY3" fmla="*/ 3125196 h 4095750"/>
                <a:gd name="connsiteX4" fmla="*/ 1449501 w 3924300"/>
                <a:gd name="connsiteY4" fmla="*/ 4044358 h 4095750"/>
                <a:gd name="connsiteX5" fmla="*/ 634161 w 3924300"/>
                <a:gd name="connsiteY5" fmla="*/ 4067218 h 4095750"/>
                <a:gd name="connsiteX6" fmla="*/ 80758 w 3924300"/>
                <a:gd name="connsiteY6" fmla="*/ 2915646 h 4095750"/>
                <a:gd name="connsiteX7" fmla="*/ 223633 w 3924300"/>
                <a:gd name="connsiteY7" fmla="*/ 2713716 h 4095750"/>
                <a:gd name="connsiteX8" fmla="*/ 942771 w 3924300"/>
                <a:gd name="connsiteY8" fmla="*/ 1723116 h 4095750"/>
                <a:gd name="connsiteX9" fmla="*/ 1302816 w 3924300"/>
                <a:gd name="connsiteY9" fmla="*/ 776331 h 4095750"/>
                <a:gd name="connsiteX10" fmla="*/ 1350441 w 3924300"/>
                <a:gd name="connsiteY10" fmla="*/ 655363 h 4095750"/>
                <a:gd name="connsiteX11" fmla="*/ 2846819 w 3924300"/>
                <a:gd name="connsiteY11" fmla="*/ 36238 h 4095750"/>
                <a:gd name="connsiteX12" fmla="*/ 3929811 w 3924300"/>
                <a:gd name="connsiteY12" fmla="*/ 1288776 h 409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924300" h="4095750">
                  <a:moveTo>
                    <a:pt x="3929811" y="1288776"/>
                  </a:moveTo>
                  <a:cubicBezTo>
                    <a:pt x="3929811" y="1356403"/>
                    <a:pt x="3929811" y="1424031"/>
                    <a:pt x="3929811" y="1491658"/>
                  </a:cubicBezTo>
                  <a:cubicBezTo>
                    <a:pt x="3908856" y="1713591"/>
                    <a:pt x="3840276" y="1919331"/>
                    <a:pt x="3728834" y="2112688"/>
                  </a:cubicBezTo>
                  <a:cubicBezTo>
                    <a:pt x="3519284" y="2477496"/>
                    <a:pt x="3288778" y="2827063"/>
                    <a:pt x="2990646" y="3125196"/>
                  </a:cubicBezTo>
                  <a:cubicBezTo>
                    <a:pt x="2555353" y="3559536"/>
                    <a:pt x="2065768" y="3911008"/>
                    <a:pt x="1449501" y="4044358"/>
                  </a:cubicBezTo>
                  <a:cubicBezTo>
                    <a:pt x="1179943" y="4103413"/>
                    <a:pt x="906576" y="4129131"/>
                    <a:pt x="634161" y="4067218"/>
                  </a:cubicBezTo>
                  <a:cubicBezTo>
                    <a:pt x="125526" y="3951966"/>
                    <a:pt x="-145937" y="3385228"/>
                    <a:pt x="80758" y="2915646"/>
                  </a:cubicBezTo>
                  <a:cubicBezTo>
                    <a:pt x="116953" y="2840398"/>
                    <a:pt x="173151" y="2778486"/>
                    <a:pt x="223633" y="2713716"/>
                  </a:cubicBezTo>
                  <a:cubicBezTo>
                    <a:pt x="474141" y="2390818"/>
                    <a:pt x="729411" y="2073636"/>
                    <a:pt x="942771" y="1723116"/>
                  </a:cubicBezTo>
                  <a:cubicBezTo>
                    <a:pt x="1123746" y="1427841"/>
                    <a:pt x="1228521" y="1108753"/>
                    <a:pt x="1302816" y="776331"/>
                  </a:cubicBezTo>
                  <a:cubicBezTo>
                    <a:pt x="1312341" y="732516"/>
                    <a:pt x="1326628" y="692511"/>
                    <a:pt x="1350441" y="655363"/>
                  </a:cubicBezTo>
                  <a:cubicBezTo>
                    <a:pt x="1660003" y="152443"/>
                    <a:pt x="2265794" y="-99017"/>
                    <a:pt x="2846819" y="36238"/>
                  </a:cubicBezTo>
                  <a:cubicBezTo>
                    <a:pt x="3456419" y="178161"/>
                    <a:pt x="3861231" y="646791"/>
                    <a:pt x="3929811" y="1288776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4" name="Freeform: Shape 37">
              <a:extLst>
                <a:ext uri="{FF2B5EF4-FFF2-40B4-BE49-F238E27FC236}">
                  <a16:creationId xmlns:a16="http://schemas.microsoft.com/office/drawing/2014/main" id="{6C2C1D95-E730-A84C-2CAC-4A669A6240E1}"/>
                </a:ext>
              </a:extLst>
            </p:cNvPr>
            <p:cNvSpPr/>
            <p:nvPr/>
          </p:nvSpPr>
          <p:spPr>
            <a:xfrm>
              <a:off x="4729727" y="4023487"/>
              <a:ext cx="745887" cy="754105"/>
            </a:xfrm>
            <a:custGeom>
              <a:avLst/>
              <a:gdLst>
                <a:gd name="connsiteX0" fmla="*/ 3464073 w 3457575"/>
                <a:gd name="connsiteY0" fmla="*/ 1172412 h 3495675"/>
                <a:gd name="connsiteX1" fmla="*/ 3317388 w 3457575"/>
                <a:gd name="connsiteY1" fmla="*/ 1743912 h 3495675"/>
                <a:gd name="connsiteX2" fmla="*/ 2803038 w 3457575"/>
                <a:gd name="connsiteY2" fmla="*/ 2498292 h 3495675"/>
                <a:gd name="connsiteX3" fmla="*/ 1423818 w 3457575"/>
                <a:gd name="connsiteY3" fmla="*/ 3428885 h 3495675"/>
                <a:gd name="connsiteX4" fmla="*/ 601810 w 3457575"/>
                <a:gd name="connsiteY4" fmla="*/ 3474605 h 3495675"/>
                <a:gd name="connsiteX5" fmla="*/ 455125 w 3457575"/>
                <a:gd name="connsiteY5" fmla="*/ 3406025 h 3495675"/>
                <a:gd name="connsiteX6" fmla="*/ 66505 w 3457575"/>
                <a:gd name="connsiteY6" fmla="*/ 3025978 h 3495675"/>
                <a:gd name="connsiteX7" fmla="*/ 104605 w 3457575"/>
                <a:gd name="connsiteY7" fmla="*/ 2525915 h 3495675"/>
                <a:gd name="connsiteX8" fmla="*/ 738970 w 3457575"/>
                <a:gd name="connsiteY8" fmla="*/ 1676285 h 3495675"/>
                <a:gd name="connsiteX9" fmla="*/ 1224745 w 3457575"/>
                <a:gd name="connsiteY9" fmla="*/ 614247 h 3495675"/>
                <a:gd name="connsiteX10" fmla="*/ 1439058 w 3457575"/>
                <a:gd name="connsiteY10" fmla="*/ 278015 h 3495675"/>
                <a:gd name="connsiteX11" fmla="*/ 2737315 w 3457575"/>
                <a:gd name="connsiteY11" fmla="*/ 77037 h 3495675"/>
                <a:gd name="connsiteX12" fmla="*/ 3464073 w 3457575"/>
                <a:gd name="connsiteY12" fmla="*/ 1172412 h 3495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57575" h="3495675">
                  <a:moveTo>
                    <a:pt x="3464073" y="1172412"/>
                  </a:moveTo>
                  <a:cubicBezTo>
                    <a:pt x="3465025" y="1376247"/>
                    <a:pt x="3415495" y="1566747"/>
                    <a:pt x="3317388" y="1743912"/>
                  </a:cubicBezTo>
                  <a:cubicBezTo>
                    <a:pt x="3169750" y="2011565"/>
                    <a:pt x="3007825" y="2271597"/>
                    <a:pt x="2803038" y="2498292"/>
                  </a:cubicBezTo>
                  <a:cubicBezTo>
                    <a:pt x="2421085" y="2922155"/>
                    <a:pt x="1990555" y="3276485"/>
                    <a:pt x="1423818" y="3428885"/>
                  </a:cubicBezTo>
                  <a:cubicBezTo>
                    <a:pt x="1152355" y="3502228"/>
                    <a:pt x="878988" y="3516515"/>
                    <a:pt x="601810" y="3474605"/>
                  </a:cubicBezTo>
                  <a:cubicBezTo>
                    <a:pt x="546565" y="3466032"/>
                    <a:pt x="501798" y="3432695"/>
                    <a:pt x="455125" y="3406025"/>
                  </a:cubicBezTo>
                  <a:cubicBezTo>
                    <a:pt x="293200" y="3312680"/>
                    <a:pt x="156040" y="3192665"/>
                    <a:pt x="66505" y="3025978"/>
                  </a:cubicBezTo>
                  <a:cubicBezTo>
                    <a:pt x="-26840" y="2852622"/>
                    <a:pt x="-28745" y="2673553"/>
                    <a:pt x="104605" y="2525915"/>
                  </a:cubicBezTo>
                  <a:cubicBezTo>
                    <a:pt x="342730" y="2262072"/>
                    <a:pt x="548470" y="1975370"/>
                    <a:pt x="738970" y="1676285"/>
                  </a:cubicBezTo>
                  <a:cubicBezTo>
                    <a:pt x="951378" y="1343862"/>
                    <a:pt x="1136163" y="1000010"/>
                    <a:pt x="1224745" y="614247"/>
                  </a:cubicBezTo>
                  <a:cubicBezTo>
                    <a:pt x="1258083" y="470420"/>
                    <a:pt x="1323805" y="358025"/>
                    <a:pt x="1439058" y="278015"/>
                  </a:cubicBezTo>
                  <a:cubicBezTo>
                    <a:pt x="1838155" y="1790"/>
                    <a:pt x="2276305" y="-75363"/>
                    <a:pt x="2737315" y="77037"/>
                  </a:cubicBezTo>
                  <a:cubicBezTo>
                    <a:pt x="3163083" y="218960"/>
                    <a:pt x="3465025" y="691400"/>
                    <a:pt x="3464073" y="1172412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5" name="Freeform: Shape 38">
              <a:extLst>
                <a:ext uri="{FF2B5EF4-FFF2-40B4-BE49-F238E27FC236}">
                  <a16:creationId xmlns:a16="http://schemas.microsoft.com/office/drawing/2014/main" id="{614FCEAC-7B0A-FD6A-469D-353DC5F78F5C}"/>
                </a:ext>
              </a:extLst>
            </p:cNvPr>
            <p:cNvSpPr/>
            <p:nvPr/>
          </p:nvSpPr>
          <p:spPr>
            <a:xfrm>
              <a:off x="4812362" y="4086187"/>
              <a:ext cx="595887" cy="641092"/>
            </a:xfrm>
            <a:custGeom>
              <a:avLst/>
              <a:gdLst>
                <a:gd name="connsiteX0" fmla="*/ 2764788 w 2762250"/>
                <a:gd name="connsiteY0" fmla="*/ 760797 h 2971800"/>
                <a:gd name="connsiteX1" fmla="*/ 2659061 w 2762250"/>
                <a:gd name="connsiteY1" fmla="*/ 1238953 h 2971800"/>
                <a:gd name="connsiteX2" fmla="*/ 2379978 w 2762250"/>
                <a:gd name="connsiteY2" fmla="*/ 1676150 h 2971800"/>
                <a:gd name="connsiteX3" fmla="*/ 779778 w 2762250"/>
                <a:gd name="connsiteY3" fmla="*/ 2902970 h 2971800"/>
                <a:gd name="connsiteX4" fmla="*/ 417828 w 2762250"/>
                <a:gd name="connsiteY4" fmla="*/ 2979170 h 2971800"/>
                <a:gd name="connsiteX5" fmla="*/ 18731 w 2762250"/>
                <a:gd name="connsiteY5" fmla="*/ 2677228 h 2971800"/>
                <a:gd name="connsiteX6" fmla="*/ 180656 w 2762250"/>
                <a:gd name="connsiteY6" fmla="*/ 2202882 h 2971800"/>
                <a:gd name="connsiteX7" fmla="*/ 510221 w 2762250"/>
                <a:gd name="connsiteY7" fmla="*/ 2033337 h 2971800"/>
                <a:gd name="connsiteX8" fmla="*/ 955038 w 2762250"/>
                <a:gd name="connsiteY8" fmla="*/ 1575185 h 2971800"/>
                <a:gd name="connsiteX9" fmla="*/ 1090293 w 2762250"/>
                <a:gd name="connsiteY9" fmla="*/ 884622 h 2971800"/>
                <a:gd name="connsiteX10" fmla="*/ 2266631 w 2762250"/>
                <a:gd name="connsiteY10" fmla="*/ 74997 h 2971800"/>
                <a:gd name="connsiteX11" fmla="*/ 2764788 w 2762250"/>
                <a:gd name="connsiteY11" fmla="*/ 760797 h 2971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62250" h="2971800">
                  <a:moveTo>
                    <a:pt x="2764788" y="760797"/>
                  </a:moveTo>
                  <a:cubicBezTo>
                    <a:pt x="2766693" y="977015"/>
                    <a:pt x="2729546" y="1112270"/>
                    <a:pt x="2659061" y="1238953"/>
                  </a:cubicBezTo>
                  <a:cubicBezTo>
                    <a:pt x="2575241" y="1390400"/>
                    <a:pt x="2486658" y="1539942"/>
                    <a:pt x="2379978" y="1676150"/>
                  </a:cubicBezTo>
                  <a:cubicBezTo>
                    <a:pt x="1951353" y="2220980"/>
                    <a:pt x="1450338" y="2672465"/>
                    <a:pt x="779778" y="2902970"/>
                  </a:cubicBezTo>
                  <a:cubicBezTo>
                    <a:pt x="662621" y="2942975"/>
                    <a:pt x="544511" y="2982980"/>
                    <a:pt x="417828" y="2979170"/>
                  </a:cubicBezTo>
                  <a:cubicBezTo>
                    <a:pt x="230186" y="2973455"/>
                    <a:pt x="72071" y="2853440"/>
                    <a:pt x="18731" y="2677228"/>
                  </a:cubicBezTo>
                  <a:cubicBezTo>
                    <a:pt x="-35562" y="2500063"/>
                    <a:pt x="31113" y="2315278"/>
                    <a:pt x="180656" y="2202882"/>
                  </a:cubicBezTo>
                  <a:cubicBezTo>
                    <a:pt x="281621" y="2127635"/>
                    <a:pt x="396873" y="2081915"/>
                    <a:pt x="510221" y="2033337"/>
                  </a:cubicBezTo>
                  <a:cubicBezTo>
                    <a:pt x="722628" y="1939993"/>
                    <a:pt x="868361" y="1792355"/>
                    <a:pt x="955038" y="1575185"/>
                  </a:cubicBezTo>
                  <a:cubicBezTo>
                    <a:pt x="1044573" y="1351347"/>
                    <a:pt x="1105533" y="1131320"/>
                    <a:pt x="1090293" y="884622"/>
                  </a:cubicBezTo>
                  <a:cubicBezTo>
                    <a:pt x="1050288" y="247400"/>
                    <a:pt x="1682748" y="-180273"/>
                    <a:pt x="2266631" y="74997"/>
                  </a:cubicBezTo>
                  <a:cubicBezTo>
                    <a:pt x="2597149" y="220730"/>
                    <a:pt x="2743833" y="483620"/>
                    <a:pt x="2764788" y="760797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6" name="Freeform: Shape 39">
              <a:extLst>
                <a:ext uri="{FF2B5EF4-FFF2-40B4-BE49-F238E27FC236}">
                  <a16:creationId xmlns:a16="http://schemas.microsoft.com/office/drawing/2014/main" id="{5406460B-3C6B-B531-3117-849CEC7E0800}"/>
                </a:ext>
              </a:extLst>
            </p:cNvPr>
            <p:cNvSpPr/>
            <p:nvPr/>
          </p:nvSpPr>
          <p:spPr>
            <a:xfrm>
              <a:off x="5157281" y="4202843"/>
              <a:ext cx="129452" cy="129452"/>
            </a:xfrm>
            <a:custGeom>
              <a:avLst/>
              <a:gdLst>
                <a:gd name="connsiteX0" fmla="*/ 306750 w 600075"/>
                <a:gd name="connsiteY0" fmla="*/ 5 h 600075"/>
                <a:gd name="connsiteX1" fmla="*/ 603929 w 600075"/>
                <a:gd name="connsiteY1" fmla="*/ 303853 h 600075"/>
                <a:gd name="connsiteX2" fmla="*/ 301035 w 600075"/>
                <a:gd name="connsiteY2" fmla="*/ 603890 h 600075"/>
                <a:gd name="connsiteX3" fmla="*/ 44 w 600075"/>
                <a:gd name="connsiteY3" fmla="*/ 295280 h 600075"/>
                <a:gd name="connsiteX4" fmla="*/ 306750 w 600075"/>
                <a:gd name="connsiteY4" fmla="*/ 5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0075" h="600075">
                  <a:moveTo>
                    <a:pt x="306750" y="5"/>
                  </a:moveTo>
                  <a:cubicBezTo>
                    <a:pt x="472485" y="1910"/>
                    <a:pt x="605835" y="138118"/>
                    <a:pt x="603929" y="303853"/>
                  </a:cubicBezTo>
                  <a:cubicBezTo>
                    <a:pt x="602977" y="469588"/>
                    <a:pt x="466769" y="603890"/>
                    <a:pt x="301035" y="603890"/>
                  </a:cubicBezTo>
                  <a:cubicBezTo>
                    <a:pt x="132442" y="603890"/>
                    <a:pt x="-2813" y="464825"/>
                    <a:pt x="44" y="295280"/>
                  </a:cubicBezTo>
                  <a:cubicBezTo>
                    <a:pt x="2902" y="129545"/>
                    <a:pt x="139110" y="-947"/>
                    <a:pt x="306750" y="5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97" name="그룹 69">
            <a:extLst>
              <a:ext uri="{FF2B5EF4-FFF2-40B4-BE49-F238E27FC236}">
                <a16:creationId xmlns:a16="http://schemas.microsoft.com/office/drawing/2014/main" id="{CDD0F6DD-0828-C6B9-F639-23F22B714010}"/>
              </a:ext>
            </a:extLst>
          </p:cNvPr>
          <p:cNvGrpSpPr/>
          <p:nvPr/>
        </p:nvGrpSpPr>
        <p:grpSpPr>
          <a:xfrm>
            <a:off x="908043" y="4344215"/>
            <a:ext cx="447116" cy="567278"/>
            <a:chOff x="3434152" y="428041"/>
            <a:chExt cx="4718078" cy="5382655"/>
          </a:xfrm>
          <a:solidFill>
            <a:schemeClr val="accent2"/>
          </a:solidFill>
        </p:grpSpPr>
        <p:sp>
          <p:nvSpPr>
            <p:cNvPr id="398" name="자유형: 도형 70">
              <a:extLst>
                <a:ext uri="{FF2B5EF4-FFF2-40B4-BE49-F238E27FC236}">
                  <a16:creationId xmlns:a16="http://schemas.microsoft.com/office/drawing/2014/main" id="{8E9A922E-6D8F-524B-E9A9-EE419E1BA970}"/>
                </a:ext>
              </a:extLst>
            </p:cNvPr>
            <p:cNvSpPr/>
            <p:nvPr/>
          </p:nvSpPr>
          <p:spPr>
            <a:xfrm>
              <a:off x="3434152" y="3168165"/>
              <a:ext cx="2828668" cy="2642531"/>
            </a:xfrm>
            <a:custGeom>
              <a:avLst/>
              <a:gdLst>
                <a:gd name="connsiteX0" fmla="*/ 712436 w 2824318"/>
                <a:gd name="connsiteY0" fmla="*/ 0 h 2637716"/>
                <a:gd name="connsiteX1" fmla="*/ 713966 w 2824318"/>
                <a:gd name="connsiteY1" fmla="*/ 10020 h 2637716"/>
                <a:gd name="connsiteX2" fmla="*/ 1669770 w 2824318"/>
                <a:gd name="connsiteY2" fmla="*/ 789023 h 2637716"/>
                <a:gd name="connsiteX3" fmla="*/ 2478775 w 2824318"/>
                <a:gd name="connsiteY3" fmla="*/ 358879 h 2637716"/>
                <a:gd name="connsiteX4" fmla="*/ 2499521 w 2824318"/>
                <a:gd name="connsiteY4" fmla="*/ 324730 h 2637716"/>
                <a:gd name="connsiteX5" fmla="*/ 2501850 w 2824318"/>
                <a:gd name="connsiteY5" fmla="*/ 327293 h 2637716"/>
                <a:gd name="connsiteX6" fmla="*/ 2824318 w 2824318"/>
                <a:gd name="connsiteY6" fmla="*/ 1225557 h 2637716"/>
                <a:gd name="connsiteX7" fmla="*/ 1412159 w 2824318"/>
                <a:gd name="connsiteY7" fmla="*/ 2637716 h 2637716"/>
                <a:gd name="connsiteX8" fmla="*/ 0 w 2824318"/>
                <a:gd name="connsiteY8" fmla="*/ 1225557 h 2637716"/>
                <a:gd name="connsiteX9" fmla="*/ 622608 w 2824318"/>
                <a:gd name="connsiteY9" fmla="*/ 54573 h 2637716"/>
                <a:gd name="connsiteX0" fmla="*/ 622608 w 2824318"/>
                <a:gd name="connsiteY0" fmla="*/ 44553 h 2627696"/>
                <a:gd name="connsiteX1" fmla="*/ 713966 w 2824318"/>
                <a:gd name="connsiteY1" fmla="*/ 0 h 2627696"/>
                <a:gd name="connsiteX2" fmla="*/ 1669770 w 2824318"/>
                <a:gd name="connsiteY2" fmla="*/ 779003 h 2627696"/>
                <a:gd name="connsiteX3" fmla="*/ 2478775 w 2824318"/>
                <a:gd name="connsiteY3" fmla="*/ 348859 h 2627696"/>
                <a:gd name="connsiteX4" fmla="*/ 2499521 w 2824318"/>
                <a:gd name="connsiteY4" fmla="*/ 314710 h 2627696"/>
                <a:gd name="connsiteX5" fmla="*/ 2501850 w 2824318"/>
                <a:gd name="connsiteY5" fmla="*/ 317273 h 2627696"/>
                <a:gd name="connsiteX6" fmla="*/ 2824318 w 2824318"/>
                <a:gd name="connsiteY6" fmla="*/ 1215537 h 2627696"/>
                <a:gd name="connsiteX7" fmla="*/ 1412159 w 2824318"/>
                <a:gd name="connsiteY7" fmla="*/ 2627696 h 2627696"/>
                <a:gd name="connsiteX8" fmla="*/ 0 w 2824318"/>
                <a:gd name="connsiteY8" fmla="*/ 1215537 h 2627696"/>
                <a:gd name="connsiteX9" fmla="*/ 622608 w 2824318"/>
                <a:gd name="connsiteY9" fmla="*/ 44553 h 2627696"/>
                <a:gd name="connsiteX0" fmla="*/ 622608 w 2824318"/>
                <a:gd name="connsiteY0" fmla="*/ 0 h 2583143"/>
                <a:gd name="connsiteX1" fmla="*/ 1669770 w 2824318"/>
                <a:gd name="connsiteY1" fmla="*/ 734450 h 2583143"/>
                <a:gd name="connsiteX2" fmla="*/ 2478775 w 2824318"/>
                <a:gd name="connsiteY2" fmla="*/ 304306 h 2583143"/>
                <a:gd name="connsiteX3" fmla="*/ 2499521 w 2824318"/>
                <a:gd name="connsiteY3" fmla="*/ 270157 h 2583143"/>
                <a:gd name="connsiteX4" fmla="*/ 2501850 w 2824318"/>
                <a:gd name="connsiteY4" fmla="*/ 272720 h 2583143"/>
                <a:gd name="connsiteX5" fmla="*/ 2824318 w 2824318"/>
                <a:gd name="connsiteY5" fmla="*/ 1170984 h 2583143"/>
                <a:gd name="connsiteX6" fmla="*/ 1412159 w 2824318"/>
                <a:gd name="connsiteY6" fmla="*/ 2583143 h 2583143"/>
                <a:gd name="connsiteX7" fmla="*/ 0 w 2824318"/>
                <a:gd name="connsiteY7" fmla="*/ 1170984 h 2583143"/>
                <a:gd name="connsiteX8" fmla="*/ 622608 w 2824318"/>
                <a:gd name="connsiteY8" fmla="*/ 0 h 2583143"/>
                <a:gd name="connsiteX0" fmla="*/ 622608 w 2824318"/>
                <a:gd name="connsiteY0" fmla="*/ 0 h 2583143"/>
                <a:gd name="connsiteX1" fmla="*/ 1669770 w 2824318"/>
                <a:gd name="connsiteY1" fmla="*/ 734450 h 2583143"/>
                <a:gd name="connsiteX2" fmla="*/ 2499521 w 2824318"/>
                <a:gd name="connsiteY2" fmla="*/ 270157 h 2583143"/>
                <a:gd name="connsiteX3" fmla="*/ 2501850 w 2824318"/>
                <a:gd name="connsiteY3" fmla="*/ 272720 h 2583143"/>
                <a:gd name="connsiteX4" fmla="*/ 2824318 w 2824318"/>
                <a:gd name="connsiteY4" fmla="*/ 1170984 h 2583143"/>
                <a:gd name="connsiteX5" fmla="*/ 1412159 w 2824318"/>
                <a:gd name="connsiteY5" fmla="*/ 2583143 h 2583143"/>
                <a:gd name="connsiteX6" fmla="*/ 0 w 2824318"/>
                <a:gd name="connsiteY6" fmla="*/ 1170984 h 2583143"/>
                <a:gd name="connsiteX7" fmla="*/ 622608 w 2824318"/>
                <a:gd name="connsiteY7" fmla="*/ 0 h 2583143"/>
                <a:gd name="connsiteX0" fmla="*/ 622608 w 2824318"/>
                <a:gd name="connsiteY0" fmla="*/ 0 h 2583143"/>
                <a:gd name="connsiteX1" fmla="*/ 1611404 w 2824318"/>
                <a:gd name="connsiteY1" fmla="*/ 209157 h 2583143"/>
                <a:gd name="connsiteX2" fmla="*/ 2499521 w 2824318"/>
                <a:gd name="connsiteY2" fmla="*/ 270157 h 2583143"/>
                <a:gd name="connsiteX3" fmla="*/ 2501850 w 2824318"/>
                <a:gd name="connsiteY3" fmla="*/ 272720 h 2583143"/>
                <a:gd name="connsiteX4" fmla="*/ 2824318 w 2824318"/>
                <a:gd name="connsiteY4" fmla="*/ 1170984 h 2583143"/>
                <a:gd name="connsiteX5" fmla="*/ 1412159 w 2824318"/>
                <a:gd name="connsiteY5" fmla="*/ 2583143 h 2583143"/>
                <a:gd name="connsiteX6" fmla="*/ 0 w 2824318"/>
                <a:gd name="connsiteY6" fmla="*/ 1170984 h 2583143"/>
                <a:gd name="connsiteX7" fmla="*/ 622608 w 2824318"/>
                <a:gd name="connsiteY7" fmla="*/ 0 h 2583143"/>
                <a:gd name="connsiteX0" fmla="*/ 622608 w 2824318"/>
                <a:gd name="connsiteY0" fmla="*/ 0 h 2583143"/>
                <a:gd name="connsiteX1" fmla="*/ 1611404 w 2824318"/>
                <a:gd name="connsiteY1" fmla="*/ 209157 h 2583143"/>
                <a:gd name="connsiteX2" fmla="*/ 2499521 w 2824318"/>
                <a:gd name="connsiteY2" fmla="*/ 270157 h 2583143"/>
                <a:gd name="connsiteX3" fmla="*/ 2501850 w 2824318"/>
                <a:gd name="connsiteY3" fmla="*/ 272720 h 2583143"/>
                <a:gd name="connsiteX4" fmla="*/ 2824318 w 2824318"/>
                <a:gd name="connsiteY4" fmla="*/ 1170984 h 2583143"/>
                <a:gd name="connsiteX5" fmla="*/ 1412159 w 2824318"/>
                <a:gd name="connsiteY5" fmla="*/ 2583143 h 2583143"/>
                <a:gd name="connsiteX6" fmla="*/ 0 w 2824318"/>
                <a:gd name="connsiteY6" fmla="*/ 1170984 h 2583143"/>
                <a:gd name="connsiteX7" fmla="*/ 622608 w 2824318"/>
                <a:gd name="connsiteY7" fmla="*/ 0 h 2583143"/>
                <a:gd name="connsiteX0" fmla="*/ 622608 w 2824318"/>
                <a:gd name="connsiteY0" fmla="*/ 62490 h 2645633"/>
                <a:gd name="connsiteX1" fmla="*/ 1611404 w 2824318"/>
                <a:gd name="connsiteY1" fmla="*/ 271647 h 2645633"/>
                <a:gd name="connsiteX2" fmla="*/ 2499521 w 2824318"/>
                <a:gd name="connsiteY2" fmla="*/ 332647 h 2645633"/>
                <a:gd name="connsiteX3" fmla="*/ 2501850 w 2824318"/>
                <a:gd name="connsiteY3" fmla="*/ 335210 h 2645633"/>
                <a:gd name="connsiteX4" fmla="*/ 2824318 w 2824318"/>
                <a:gd name="connsiteY4" fmla="*/ 1233474 h 2645633"/>
                <a:gd name="connsiteX5" fmla="*/ 1412159 w 2824318"/>
                <a:gd name="connsiteY5" fmla="*/ 2645633 h 2645633"/>
                <a:gd name="connsiteX6" fmla="*/ 0 w 2824318"/>
                <a:gd name="connsiteY6" fmla="*/ 1233474 h 2645633"/>
                <a:gd name="connsiteX7" fmla="*/ 622608 w 2824318"/>
                <a:gd name="connsiteY7" fmla="*/ 62490 h 2645633"/>
                <a:gd name="connsiteX0" fmla="*/ 622608 w 2824318"/>
                <a:gd name="connsiteY0" fmla="*/ 44328 h 2627471"/>
                <a:gd name="connsiteX1" fmla="*/ 1611404 w 2824318"/>
                <a:gd name="connsiteY1" fmla="*/ 253485 h 2627471"/>
                <a:gd name="connsiteX2" fmla="*/ 2499521 w 2824318"/>
                <a:gd name="connsiteY2" fmla="*/ 314485 h 2627471"/>
                <a:gd name="connsiteX3" fmla="*/ 2501850 w 2824318"/>
                <a:gd name="connsiteY3" fmla="*/ 317048 h 2627471"/>
                <a:gd name="connsiteX4" fmla="*/ 2824318 w 2824318"/>
                <a:gd name="connsiteY4" fmla="*/ 1215312 h 2627471"/>
                <a:gd name="connsiteX5" fmla="*/ 1412159 w 2824318"/>
                <a:gd name="connsiteY5" fmla="*/ 2627471 h 2627471"/>
                <a:gd name="connsiteX6" fmla="*/ 0 w 2824318"/>
                <a:gd name="connsiteY6" fmla="*/ 1215312 h 2627471"/>
                <a:gd name="connsiteX7" fmla="*/ 622608 w 2824318"/>
                <a:gd name="connsiteY7" fmla="*/ 44328 h 2627471"/>
                <a:gd name="connsiteX0" fmla="*/ 622608 w 2889940"/>
                <a:gd name="connsiteY0" fmla="*/ 44328 h 2627471"/>
                <a:gd name="connsiteX1" fmla="*/ 1611404 w 2889940"/>
                <a:gd name="connsiteY1" fmla="*/ 253485 h 2627471"/>
                <a:gd name="connsiteX2" fmla="*/ 2499521 w 2889940"/>
                <a:gd name="connsiteY2" fmla="*/ 314485 h 2627471"/>
                <a:gd name="connsiteX3" fmla="*/ 2550488 w 2889940"/>
                <a:gd name="connsiteY3" fmla="*/ 394869 h 2627471"/>
                <a:gd name="connsiteX4" fmla="*/ 2824318 w 2889940"/>
                <a:gd name="connsiteY4" fmla="*/ 1215312 h 2627471"/>
                <a:gd name="connsiteX5" fmla="*/ 1412159 w 2889940"/>
                <a:gd name="connsiteY5" fmla="*/ 2627471 h 2627471"/>
                <a:gd name="connsiteX6" fmla="*/ 0 w 2889940"/>
                <a:gd name="connsiteY6" fmla="*/ 1215312 h 2627471"/>
                <a:gd name="connsiteX7" fmla="*/ 622608 w 2889940"/>
                <a:gd name="connsiteY7" fmla="*/ 44328 h 2627471"/>
                <a:gd name="connsiteX0" fmla="*/ 622608 w 2890034"/>
                <a:gd name="connsiteY0" fmla="*/ 45414 h 2628557"/>
                <a:gd name="connsiteX1" fmla="*/ 1611404 w 2890034"/>
                <a:gd name="connsiteY1" fmla="*/ 254571 h 2628557"/>
                <a:gd name="connsiteX2" fmla="*/ 2550488 w 2890034"/>
                <a:gd name="connsiteY2" fmla="*/ 395955 h 2628557"/>
                <a:gd name="connsiteX3" fmla="*/ 2824318 w 2890034"/>
                <a:gd name="connsiteY3" fmla="*/ 1216398 h 2628557"/>
                <a:gd name="connsiteX4" fmla="*/ 1412159 w 2890034"/>
                <a:gd name="connsiteY4" fmla="*/ 2628557 h 2628557"/>
                <a:gd name="connsiteX5" fmla="*/ 0 w 2890034"/>
                <a:gd name="connsiteY5" fmla="*/ 1216398 h 2628557"/>
                <a:gd name="connsiteX6" fmla="*/ 622608 w 2890034"/>
                <a:gd name="connsiteY6" fmla="*/ 45414 h 2628557"/>
                <a:gd name="connsiteX0" fmla="*/ 622608 w 2825835"/>
                <a:gd name="connsiteY0" fmla="*/ 45414 h 2628557"/>
                <a:gd name="connsiteX1" fmla="*/ 1611404 w 2825835"/>
                <a:gd name="connsiteY1" fmla="*/ 254571 h 2628557"/>
                <a:gd name="connsiteX2" fmla="*/ 2550488 w 2825835"/>
                <a:gd name="connsiteY2" fmla="*/ 395955 h 2628557"/>
                <a:gd name="connsiteX3" fmla="*/ 2824318 w 2825835"/>
                <a:gd name="connsiteY3" fmla="*/ 1216398 h 2628557"/>
                <a:gd name="connsiteX4" fmla="*/ 1412159 w 2825835"/>
                <a:gd name="connsiteY4" fmla="*/ 2628557 h 2628557"/>
                <a:gd name="connsiteX5" fmla="*/ 0 w 2825835"/>
                <a:gd name="connsiteY5" fmla="*/ 1216398 h 2628557"/>
                <a:gd name="connsiteX6" fmla="*/ 622608 w 2825835"/>
                <a:gd name="connsiteY6" fmla="*/ 45414 h 2628557"/>
                <a:gd name="connsiteX0" fmla="*/ 622608 w 2831364"/>
                <a:gd name="connsiteY0" fmla="*/ 45414 h 2628557"/>
                <a:gd name="connsiteX1" fmla="*/ 1611404 w 2831364"/>
                <a:gd name="connsiteY1" fmla="*/ 254571 h 2628557"/>
                <a:gd name="connsiteX2" fmla="*/ 2550488 w 2831364"/>
                <a:gd name="connsiteY2" fmla="*/ 395955 h 2628557"/>
                <a:gd name="connsiteX3" fmla="*/ 2824318 w 2831364"/>
                <a:gd name="connsiteY3" fmla="*/ 1216398 h 2628557"/>
                <a:gd name="connsiteX4" fmla="*/ 1412159 w 2831364"/>
                <a:gd name="connsiteY4" fmla="*/ 2628557 h 2628557"/>
                <a:gd name="connsiteX5" fmla="*/ 0 w 2831364"/>
                <a:gd name="connsiteY5" fmla="*/ 1216398 h 2628557"/>
                <a:gd name="connsiteX6" fmla="*/ 622608 w 2831364"/>
                <a:gd name="connsiteY6" fmla="*/ 45414 h 2628557"/>
                <a:gd name="connsiteX0" fmla="*/ 622608 w 2828668"/>
                <a:gd name="connsiteY0" fmla="*/ 45414 h 2628557"/>
                <a:gd name="connsiteX1" fmla="*/ 1611404 w 2828668"/>
                <a:gd name="connsiteY1" fmla="*/ 254571 h 2628557"/>
                <a:gd name="connsiteX2" fmla="*/ 2550488 w 2828668"/>
                <a:gd name="connsiteY2" fmla="*/ 395955 h 2628557"/>
                <a:gd name="connsiteX3" fmla="*/ 2824318 w 2828668"/>
                <a:gd name="connsiteY3" fmla="*/ 1216398 h 2628557"/>
                <a:gd name="connsiteX4" fmla="*/ 1412159 w 2828668"/>
                <a:gd name="connsiteY4" fmla="*/ 2628557 h 2628557"/>
                <a:gd name="connsiteX5" fmla="*/ 0 w 2828668"/>
                <a:gd name="connsiteY5" fmla="*/ 1216398 h 2628557"/>
                <a:gd name="connsiteX6" fmla="*/ 622608 w 2828668"/>
                <a:gd name="connsiteY6" fmla="*/ 45414 h 2628557"/>
                <a:gd name="connsiteX0" fmla="*/ 622608 w 2828668"/>
                <a:gd name="connsiteY0" fmla="*/ 45414 h 2628557"/>
                <a:gd name="connsiteX1" fmla="*/ 1611404 w 2828668"/>
                <a:gd name="connsiteY1" fmla="*/ 254571 h 2628557"/>
                <a:gd name="connsiteX2" fmla="*/ 2550488 w 2828668"/>
                <a:gd name="connsiteY2" fmla="*/ 395955 h 2628557"/>
                <a:gd name="connsiteX3" fmla="*/ 2824318 w 2828668"/>
                <a:gd name="connsiteY3" fmla="*/ 1216398 h 2628557"/>
                <a:gd name="connsiteX4" fmla="*/ 1412159 w 2828668"/>
                <a:gd name="connsiteY4" fmla="*/ 2628557 h 2628557"/>
                <a:gd name="connsiteX5" fmla="*/ 0 w 2828668"/>
                <a:gd name="connsiteY5" fmla="*/ 1216398 h 2628557"/>
                <a:gd name="connsiteX6" fmla="*/ 622608 w 2828668"/>
                <a:gd name="connsiteY6" fmla="*/ 45414 h 2628557"/>
                <a:gd name="connsiteX0" fmla="*/ 622608 w 2828668"/>
                <a:gd name="connsiteY0" fmla="*/ 40000 h 2623143"/>
                <a:gd name="connsiteX1" fmla="*/ 1611404 w 2828668"/>
                <a:gd name="connsiteY1" fmla="*/ 307523 h 2623143"/>
                <a:gd name="connsiteX2" fmla="*/ 2550488 w 2828668"/>
                <a:gd name="connsiteY2" fmla="*/ 390541 h 2623143"/>
                <a:gd name="connsiteX3" fmla="*/ 2824318 w 2828668"/>
                <a:gd name="connsiteY3" fmla="*/ 1210984 h 2623143"/>
                <a:gd name="connsiteX4" fmla="*/ 1412159 w 2828668"/>
                <a:gd name="connsiteY4" fmla="*/ 2623143 h 2623143"/>
                <a:gd name="connsiteX5" fmla="*/ 0 w 2828668"/>
                <a:gd name="connsiteY5" fmla="*/ 1210984 h 2623143"/>
                <a:gd name="connsiteX6" fmla="*/ 622608 w 2828668"/>
                <a:gd name="connsiteY6" fmla="*/ 40000 h 2623143"/>
                <a:gd name="connsiteX0" fmla="*/ 622608 w 2828668"/>
                <a:gd name="connsiteY0" fmla="*/ 41537 h 2624680"/>
                <a:gd name="connsiteX1" fmla="*/ 1611404 w 2828668"/>
                <a:gd name="connsiteY1" fmla="*/ 309060 h 2624680"/>
                <a:gd name="connsiteX2" fmla="*/ 2550488 w 2828668"/>
                <a:gd name="connsiteY2" fmla="*/ 392078 h 2624680"/>
                <a:gd name="connsiteX3" fmla="*/ 2824318 w 2828668"/>
                <a:gd name="connsiteY3" fmla="*/ 1212521 h 2624680"/>
                <a:gd name="connsiteX4" fmla="*/ 1412159 w 2828668"/>
                <a:gd name="connsiteY4" fmla="*/ 2624680 h 2624680"/>
                <a:gd name="connsiteX5" fmla="*/ 0 w 2828668"/>
                <a:gd name="connsiteY5" fmla="*/ 1212521 h 2624680"/>
                <a:gd name="connsiteX6" fmla="*/ 622608 w 2828668"/>
                <a:gd name="connsiteY6" fmla="*/ 41537 h 2624680"/>
                <a:gd name="connsiteX0" fmla="*/ 622608 w 2828668"/>
                <a:gd name="connsiteY0" fmla="*/ 41537 h 2624680"/>
                <a:gd name="connsiteX1" fmla="*/ 1611404 w 2828668"/>
                <a:gd name="connsiteY1" fmla="*/ 309060 h 2624680"/>
                <a:gd name="connsiteX2" fmla="*/ 2550488 w 2828668"/>
                <a:gd name="connsiteY2" fmla="*/ 392078 h 2624680"/>
                <a:gd name="connsiteX3" fmla="*/ 2824318 w 2828668"/>
                <a:gd name="connsiteY3" fmla="*/ 1212521 h 2624680"/>
                <a:gd name="connsiteX4" fmla="*/ 1412159 w 2828668"/>
                <a:gd name="connsiteY4" fmla="*/ 2624680 h 2624680"/>
                <a:gd name="connsiteX5" fmla="*/ 0 w 2828668"/>
                <a:gd name="connsiteY5" fmla="*/ 1212521 h 2624680"/>
                <a:gd name="connsiteX6" fmla="*/ 622608 w 2828668"/>
                <a:gd name="connsiteY6" fmla="*/ 41537 h 2624680"/>
                <a:gd name="connsiteX0" fmla="*/ 622608 w 2828668"/>
                <a:gd name="connsiteY0" fmla="*/ 40000 h 2623143"/>
                <a:gd name="connsiteX1" fmla="*/ 1611404 w 2828668"/>
                <a:gd name="connsiteY1" fmla="*/ 307523 h 2623143"/>
                <a:gd name="connsiteX2" fmla="*/ 2550488 w 2828668"/>
                <a:gd name="connsiteY2" fmla="*/ 390541 h 2623143"/>
                <a:gd name="connsiteX3" fmla="*/ 2824318 w 2828668"/>
                <a:gd name="connsiteY3" fmla="*/ 1210984 h 2623143"/>
                <a:gd name="connsiteX4" fmla="*/ 1412159 w 2828668"/>
                <a:gd name="connsiteY4" fmla="*/ 2623143 h 2623143"/>
                <a:gd name="connsiteX5" fmla="*/ 0 w 2828668"/>
                <a:gd name="connsiteY5" fmla="*/ 1210984 h 2623143"/>
                <a:gd name="connsiteX6" fmla="*/ 622608 w 2828668"/>
                <a:gd name="connsiteY6" fmla="*/ 40000 h 2623143"/>
                <a:gd name="connsiteX0" fmla="*/ 700429 w 2828668"/>
                <a:gd name="connsiteY0" fmla="*/ 40684 h 2614100"/>
                <a:gd name="connsiteX1" fmla="*/ 1611404 w 2828668"/>
                <a:gd name="connsiteY1" fmla="*/ 298480 h 2614100"/>
                <a:gd name="connsiteX2" fmla="*/ 2550488 w 2828668"/>
                <a:gd name="connsiteY2" fmla="*/ 381498 h 2614100"/>
                <a:gd name="connsiteX3" fmla="*/ 2824318 w 2828668"/>
                <a:gd name="connsiteY3" fmla="*/ 1201941 h 2614100"/>
                <a:gd name="connsiteX4" fmla="*/ 1412159 w 2828668"/>
                <a:gd name="connsiteY4" fmla="*/ 2614100 h 2614100"/>
                <a:gd name="connsiteX5" fmla="*/ 0 w 2828668"/>
                <a:gd name="connsiteY5" fmla="*/ 1201941 h 2614100"/>
                <a:gd name="connsiteX6" fmla="*/ 700429 w 2828668"/>
                <a:gd name="connsiteY6" fmla="*/ 40684 h 2614100"/>
                <a:gd name="connsiteX0" fmla="*/ 700429 w 2828668"/>
                <a:gd name="connsiteY0" fmla="*/ 40684 h 2614100"/>
                <a:gd name="connsiteX1" fmla="*/ 1611404 w 2828668"/>
                <a:gd name="connsiteY1" fmla="*/ 298480 h 2614100"/>
                <a:gd name="connsiteX2" fmla="*/ 2550488 w 2828668"/>
                <a:gd name="connsiteY2" fmla="*/ 381498 h 2614100"/>
                <a:gd name="connsiteX3" fmla="*/ 2824318 w 2828668"/>
                <a:gd name="connsiteY3" fmla="*/ 1201941 h 2614100"/>
                <a:gd name="connsiteX4" fmla="*/ 1412159 w 2828668"/>
                <a:gd name="connsiteY4" fmla="*/ 2614100 h 2614100"/>
                <a:gd name="connsiteX5" fmla="*/ 0 w 2828668"/>
                <a:gd name="connsiteY5" fmla="*/ 1201941 h 2614100"/>
                <a:gd name="connsiteX6" fmla="*/ 700429 w 2828668"/>
                <a:gd name="connsiteY6" fmla="*/ 40684 h 2614100"/>
                <a:gd name="connsiteX0" fmla="*/ 700429 w 2828668"/>
                <a:gd name="connsiteY0" fmla="*/ 58876 h 2632292"/>
                <a:gd name="connsiteX1" fmla="*/ 1611404 w 2828668"/>
                <a:gd name="connsiteY1" fmla="*/ 316672 h 2632292"/>
                <a:gd name="connsiteX2" fmla="*/ 2550488 w 2828668"/>
                <a:gd name="connsiteY2" fmla="*/ 399690 h 2632292"/>
                <a:gd name="connsiteX3" fmla="*/ 2824318 w 2828668"/>
                <a:gd name="connsiteY3" fmla="*/ 1220133 h 2632292"/>
                <a:gd name="connsiteX4" fmla="*/ 1412159 w 2828668"/>
                <a:gd name="connsiteY4" fmla="*/ 2632292 h 2632292"/>
                <a:gd name="connsiteX5" fmla="*/ 0 w 2828668"/>
                <a:gd name="connsiteY5" fmla="*/ 1220133 h 2632292"/>
                <a:gd name="connsiteX6" fmla="*/ 700429 w 2828668"/>
                <a:gd name="connsiteY6" fmla="*/ 58876 h 2632292"/>
                <a:gd name="connsiteX0" fmla="*/ 700429 w 2828668"/>
                <a:gd name="connsiteY0" fmla="*/ 62842 h 2636258"/>
                <a:gd name="connsiteX1" fmla="*/ 1611404 w 2828668"/>
                <a:gd name="connsiteY1" fmla="*/ 320638 h 2636258"/>
                <a:gd name="connsiteX2" fmla="*/ 2550488 w 2828668"/>
                <a:gd name="connsiteY2" fmla="*/ 403656 h 2636258"/>
                <a:gd name="connsiteX3" fmla="*/ 2824318 w 2828668"/>
                <a:gd name="connsiteY3" fmla="*/ 1224099 h 2636258"/>
                <a:gd name="connsiteX4" fmla="*/ 1412159 w 2828668"/>
                <a:gd name="connsiteY4" fmla="*/ 2636258 h 2636258"/>
                <a:gd name="connsiteX5" fmla="*/ 0 w 2828668"/>
                <a:gd name="connsiteY5" fmla="*/ 1224099 h 2636258"/>
                <a:gd name="connsiteX6" fmla="*/ 700429 w 2828668"/>
                <a:gd name="connsiteY6" fmla="*/ 62842 h 2636258"/>
                <a:gd name="connsiteX0" fmla="*/ 700429 w 2828668"/>
                <a:gd name="connsiteY0" fmla="*/ 69115 h 2642531"/>
                <a:gd name="connsiteX1" fmla="*/ 1591949 w 2828668"/>
                <a:gd name="connsiteY1" fmla="*/ 278273 h 2642531"/>
                <a:gd name="connsiteX2" fmla="*/ 2550488 w 2828668"/>
                <a:gd name="connsiteY2" fmla="*/ 409929 h 2642531"/>
                <a:gd name="connsiteX3" fmla="*/ 2824318 w 2828668"/>
                <a:gd name="connsiteY3" fmla="*/ 1230372 h 2642531"/>
                <a:gd name="connsiteX4" fmla="*/ 1412159 w 2828668"/>
                <a:gd name="connsiteY4" fmla="*/ 2642531 h 2642531"/>
                <a:gd name="connsiteX5" fmla="*/ 0 w 2828668"/>
                <a:gd name="connsiteY5" fmla="*/ 1230372 h 2642531"/>
                <a:gd name="connsiteX6" fmla="*/ 700429 w 2828668"/>
                <a:gd name="connsiteY6" fmla="*/ 69115 h 2642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28668" h="2642531">
                  <a:moveTo>
                    <a:pt x="700429" y="69115"/>
                  </a:moveTo>
                  <a:cubicBezTo>
                    <a:pt x="1280281" y="-139827"/>
                    <a:pt x="1186329" y="182560"/>
                    <a:pt x="1591949" y="278273"/>
                  </a:cubicBezTo>
                  <a:cubicBezTo>
                    <a:pt x="1997569" y="373986"/>
                    <a:pt x="2085689" y="113438"/>
                    <a:pt x="2550488" y="409929"/>
                  </a:cubicBezTo>
                  <a:cubicBezTo>
                    <a:pt x="2752640" y="570233"/>
                    <a:pt x="2851209" y="775394"/>
                    <a:pt x="2824318" y="1230372"/>
                  </a:cubicBezTo>
                  <a:cubicBezTo>
                    <a:pt x="2775199" y="2061427"/>
                    <a:pt x="2192073" y="2642531"/>
                    <a:pt x="1412159" y="2642531"/>
                  </a:cubicBezTo>
                  <a:cubicBezTo>
                    <a:pt x="632245" y="2642531"/>
                    <a:pt x="0" y="2010286"/>
                    <a:pt x="0" y="1230372"/>
                  </a:cubicBezTo>
                  <a:cubicBezTo>
                    <a:pt x="0" y="742926"/>
                    <a:pt x="217788" y="303435"/>
                    <a:pt x="700429" y="6911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9" name="자유형: 도형 71">
              <a:extLst>
                <a:ext uri="{FF2B5EF4-FFF2-40B4-BE49-F238E27FC236}">
                  <a16:creationId xmlns:a16="http://schemas.microsoft.com/office/drawing/2014/main" id="{DD5E0189-71A4-4CF5-8F10-3167031AF689}"/>
                </a:ext>
              </a:extLst>
            </p:cNvPr>
            <p:cNvSpPr/>
            <p:nvPr/>
          </p:nvSpPr>
          <p:spPr>
            <a:xfrm rot="15300000" flipH="1">
              <a:off x="4697268" y="953004"/>
              <a:ext cx="2262873" cy="2437350"/>
            </a:xfrm>
            <a:custGeom>
              <a:avLst/>
              <a:gdLst>
                <a:gd name="connsiteX0" fmla="*/ 18398 w 2152544"/>
                <a:gd name="connsiteY0" fmla="*/ 2085292 h 2318514"/>
                <a:gd name="connsiteX1" fmla="*/ 346522 w 2152544"/>
                <a:gd name="connsiteY1" fmla="*/ 2116479 h 2318514"/>
                <a:gd name="connsiteX2" fmla="*/ 746650 w 2152544"/>
                <a:gd name="connsiteY2" fmla="*/ 695365 h 2318514"/>
                <a:gd name="connsiteX3" fmla="*/ 2106464 w 2152544"/>
                <a:gd name="connsiteY3" fmla="*/ 160079 h 2318514"/>
                <a:gd name="connsiteX4" fmla="*/ 2152544 w 2152544"/>
                <a:gd name="connsiteY4" fmla="*/ 155773 h 2318514"/>
                <a:gd name="connsiteX5" fmla="*/ 2110805 w 2152544"/>
                <a:gd name="connsiteY5" fmla="*/ 0 h 2318514"/>
                <a:gd name="connsiteX6" fmla="*/ 2000422 w 2152544"/>
                <a:gd name="connsiteY6" fmla="*/ 2084 h 2318514"/>
                <a:gd name="connsiteX7" fmla="*/ 557372 w 2152544"/>
                <a:gd name="connsiteY7" fmla="*/ 530750 h 2318514"/>
                <a:gd name="connsiteX8" fmla="*/ 18398 w 2152544"/>
                <a:gd name="connsiteY8" fmla="*/ 2085292 h 2318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52544" h="2318514">
                  <a:moveTo>
                    <a:pt x="18398" y="2085292"/>
                  </a:moveTo>
                  <a:cubicBezTo>
                    <a:pt x="132841" y="2454215"/>
                    <a:pt x="372442" y="2323705"/>
                    <a:pt x="346522" y="2116479"/>
                  </a:cubicBezTo>
                  <a:cubicBezTo>
                    <a:pt x="242056" y="1512450"/>
                    <a:pt x="474156" y="950854"/>
                    <a:pt x="746650" y="695365"/>
                  </a:cubicBezTo>
                  <a:cubicBezTo>
                    <a:pt x="985082" y="471813"/>
                    <a:pt x="1665240" y="214502"/>
                    <a:pt x="2106464" y="160079"/>
                  </a:cubicBezTo>
                  <a:lnTo>
                    <a:pt x="2152544" y="155773"/>
                  </a:lnTo>
                  <a:lnTo>
                    <a:pt x="2110805" y="0"/>
                  </a:lnTo>
                  <a:lnTo>
                    <a:pt x="2000422" y="2084"/>
                  </a:lnTo>
                  <a:cubicBezTo>
                    <a:pt x="1446152" y="35321"/>
                    <a:pt x="880854" y="226300"/>
                    <a:pt x="557372" y="530750"/>
                  </a:cubicBezTo>
                  <a:cubicBezTo>
                    <a:pt x="187679" y="878694"/>
                    <a:pt x="-73108" y="1571513"/>
                    <a:pt x="18398" y="208529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0" name="자유형: 도형 72">
              <a:extLst>
                <a:ext uri="{FF2B5EF4-FFF2-40B4-BE49-F238E27FC236}">
                  <a16:creationId xmlns:a16="http://schemas.microsoft.com/office/drawing/2014/main" id="{67569D58-59AB-9620-254F-8F3053F11D2F}"/>
                </a:ext>
              </a:extLst>
            </p:cNvPr>
            <p:cNvSpPr/>
            <p:nvPr/>
          </p:nvSpPr>
          <p:spPr>
            <a:xfrm rot="20281495">
              <a:off x="5538768" y="3059101"/>
              <a:ext cx="2613462" cy="2642532"/>
            </a:xfrm>
            <a:custGeom>
              <a:avLst/>
              <a:gdLst>
                <a:gd name="connsiteX0" fmla="*/ 2177283 w 2613462"/>
                <a:gd name="connsiteY0" fmla="*/ 323073 h 2642532"/>
                <a:gd name="connsiteX1" fmla="*/ 2335282 w 2613462"/>
                <a:gd name="connsiteY1" fmla="*/ 409930 h 2642532"/>
                <a:gd name="connsiteX2" fmla="*/ 2609112 w 2613462"/>
                <a:gd name="connsiteY2" fmla="*/ 1230373 h 2642532"/>
                <a:gd name="connsiteX3" fmla="*/ 1196953 w 2613462"/>
                <a:gd name="connsiteY3" fmla="*/ 2642532 h 2642532"/>
                <a:gd name="connsiteX4" fmla="*/ 25969 w 2613462"/>
                <a:gd name="connsiteY4" fmla="*/ 2019925 h 2642532"/>
                <a:gd name="connsiteX5" fmla="*/ 0 w 2613462"/>
                <a:gd name="connsiteY5" fmla="*/ 1977178 h 2642532"/>
                <a:gd name="connsiteX6" fmla="*/ 52970 w 2613462"/>
                <a:gd name="connsiteY6" fmla="*/ 1957707 h 2642532"/>
                <a:gd name="connsiteX7" fmla="*/ 878304 w 2613462"/>
                <a:gd name="connsiteY7" fmla="*/ 1131700 h 2642532"/>
                <a:gd name="connsiteX8" fmla="*/ 934359 w 2613462"/>
                <a:gd name="connsiteY8" fmla="*/ 219950 h 2642532"/>
                <a:gd name="connsiteX9" fmla="*/ 757798 w 2613462"/>
                <a:gd name="connsiteY9" fmla="*/ 18822 h 2642532"/>
                <a:gd name="connsiteX10" fmla="*/ 738979 w 2613462"/>
                <a:gd name="connsiteY10" fmla="*/ 4034 h 2642532"/>
                <a:gd name="connsiteX11" fmla="*/ 748059 w 2613462"/>
                <a:gd name="connsiteY11" fmla="*/ 2628 h 2642532"/>
                <a:gd name="connsiteX12" fmla="*/ 1376743 w 2613462"/>
                <a:gd name="connsiteY12" fmla="*/ 278274 h 2642532"/>
                <a:gd name="connsiteX13" fmla="*/ 2177283 w 2613462"/>
                <a:gd name="connsiteY13" fmla="*/ 323073 h 2642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613462" h="2642532">
                  <a:moveTo>
                    <a:pt x="2177283" y="323073"/>
                  </a:moveTo>
                  <a:cubicBezTo>
                    <a:pt x="2224968" y="344511"/>
                    <a:pt x="2277182" y="372869"/>
                    <a:pt x="2335282" y="409930"/>
                  </a:cubicBezTo>
                  <a:cubicBezTo>
                    <a:pt x="2537434" y="570234"/>
                    <a:pt x="2636003" y="775395"/>
                    <a:pt x="2609112" y="1230373"/>
                  </a:cubicBezTo>
                  <a:cubicBezTo>
                    <a:pt x="2559993" y="2061428"/>
                    <a:pt x="1976867" y="2642532"/>
                    <a:pt x="1196953" y="2642532"/>
                  </a:cubicBezTo>
                  <a:cubicBezTo>
                    <a:pt x="709507" y="2642532"/>
                    <a:pt x="279744" y="2395561"/>
                    <a:pt x="25969" y="2019925"/>
                  </a:cubicBezTo>
                  <a:lnTo>
                    <a:pt x="0" y="1977178"/>
                  </a:lnTo>
                  <a:lnTo>
                    <a:pt x="52970" y="1957707"/>
                  </a:lnTo>
                  <a:cubicBezTo>
                    <a:pt x="395707" y="1812253"/>
                    <a:pt x="690033" y="1528956"/>
                    <a:pt x="878304" y="1131700"/>
                  </a:cubicBezTo>
                  <a:cubicBezTo>
                    <a:pt x="1084449" y="696728"/>
                    <a:pt x="1068992" y="456841"/>
                    <a:pt x="934359" y="219950"/>
                  </a:cubicBezTo>
                  <a:cubicBezTo>
                    <a:pt x="870975" y="131062"/>
                    <a:pt x="812823" y="66588"/>
                    <a:pt x="757798" y="18822"/>
                  </a:cubicBezTo>
                  <a:lnTo>
                    <a:pt x="738979" y="4034"/>
                  </a:lnTo>
                  <a:lnTo>
                    <a:pt x="748059" y="2628"/>
                  </a:lnTo>
                  <a:cubicBezTo>
                    <a:pt x="1047406" y="-26900"/>
                    <a:pt x="1047177" y="200507"/>
                    <a:pt x="1376743" y="278274"/>
                  </a:cubicBezTo>
                  <a:cubicBezTo>
                    <a:pt x="1731660" y="362023"/>
                    <a:pt x="1843492" y="173009"/>
                    <a:pt x="2177283" y="32307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1" name="자유형: 도형 73">
              <a:extLst>
                <a:ext uri="{FF2B5EF4-FFF2-40B4-BE49-F238E27FC236}">
                  <a16:creationId xmlns:a16="http://schemas.microsoft.com/office/drawing/2014/main" id="{E6E2499D-E1B2-17C2-5F09-917F10CB01B2}"/>
                </a:ext>
              </a:extLst>
            </p:cNvPr>
            <p:cNvSpPr/>
            <p:nvPr/>
          </p:nvSpPr>
          <p:spPr>
            <a:xfrm rot="12600000" flipH="1">
              <a:off x="5404406" y="1307417"/>
              <a:ext cx="1728031" cy="1861269"/>
            </a:xfrm>
            <a:custGeom>
              <a:avLst/>
              <a:gdLst>
                <a:gd name="connsiteX0" fmla="*/ 18398 w 2152544"/>
                <a:gd name="connsiteY0" fmla="*/ 2085292 h 2318514"/>
                <a:gd name="connsiteX1" fmla="*/ 346522 w 2152544"/>
                <a:gd name="connsiteY1" fmla="*/ 2116479 h 2318514"/>
                <a:gd name="connsiteX2" fmla="*/ 746650 w 2152544"/>
                <a:gd name="connsiteY2" fmla="*/ 695365 h 2318514"/>
                <a:gd name="connsiteX3" fmla="*/ 2106464 w 2152544"/>
                <a:gd name="connsiteY3" fmla="*/ 160079 h 2318514"/>
                <a:gd name="connsiteX4" fmla="*/ 2152544 w 2152544"/>
                <a:gd name="connsiteY4" fmla="*/ 155773 h 2318514"/>
                <a:gd name="connsiteX5" fmla="*/ 2110805 w 2152544"/>
                <a:gd name="connsiteY5" fmla="*/ 0 h 2318514"/>
                <a:gd name="connsiteX6" fmla="*/ 2000422 w 2152544"/>
                <a:gd name="connsiteY6" fmla="*/ 2084 h 2318514"/>
                <a:gd name="connsiteX7" fmla="*/ 557372 w 2152544"/>
                <a:gd name="connsiteY7" fmla="*/ 530750 h 2318514"/>
                <a:gd name="connsiteX8" fmla="*/ 18398 w 2152544"/>
                <a:gd name="connsiteY8" fmla="*/ 2085292 h 2318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52544" h="2318514">
                  <a:moveTo>
                    <a:pt x="18398" y="2085292"/>
                  </a:moveTo>
                  <a:cubicBezTo>
                    <a:pt x="132841" y="2454215"/>
                    <a:pt x="372442" y="2323705"/>
                    <a:pt x="346522" y="2116479"/>
                  </a:cubicBezTo>
                  <a:cubicBezTo>
                    <a:pt x="242056" y="1512450"/>
                    <a:pt x="474156" y="950854"/>
                    <a:pt x="746650" y="695365"/>
                  </a:cubicBezTo>
                  <a:cubicBezTo>
                    <a:pt x="985082" y="471813"/>
                    <a:pt x="1665240" y="214502"/>
                    <a:pt x="2106464" y="160079"/>
                  </a:cubicBezTo>
                  <a:lnTo>
                    <a:pt x="2152544" y="155773"/>
                  </a:lnTo>
                  <a:lnTo>
                    <a:pt x="2110805" y="0"/>
                  </a:lnTo>
                  <a:lnTo>
                    <a:pt x="2000422" y="2084"/>
                  </a:lnTo>
                  <a:cubicBezTo>
                    <a:pt x="1446152" y="35321"/>
                    <a:pt x="880854" y="226300"/>
                    <a:pt x="557372" y="530750"/>
                  </a:cubicBezTo>
                  <a:cubicBezTo>
                    <a:pt x="187679" y="878694"/>
                    <a:pt x="-73108" y="1571513"/>
                    <a:pt x="18398" y="208529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2" name="Teardrop 3">
              <a:extLst>
                <a:ext uri="{FF2B5EF4-FFF2-40B4-BE49-F238E27FC236}">
                  <a16:creationId xmlns:a16="http://schemas.microsoft.com/office/drawing/2014/main" id="{7148478C-933B-3209-BFCE-EE2291E6DB07}"/>
                </a:ext>
              </a:extLst>
            </p:cNvPr>
            <p:cNvSpPr/>
            <p:nvPr/>
          </p:nvSpPr>
          <p:spPr>
            <a:xfrm rot="20810195" flipH="1">
              <a:off x="3922253" y="428041"/>
              <a:ext cx="1852466" cy="1002062"/>
            </a:xfrm>
            <a:custGeom>
              <a:avLst/>
              <a:gdLst/>
              <a:ahLst/>
              <a:cxnLst/>
              <a:rect l="l" t="t" r="r" b="b"/>
              <a:pathLst>
                <a:path w="1490464" h="1490465">
                  <a:moveTo>
                    <a:pt x="745232" y="0"/>
                  </a:moveTo>
                  <a:lnTo>
                    <a:pt x="1490464" y="0"/>
                  </a:lnTo>
                  <a:lnTo>
                    <a:pt x="1490464" y="745232"/>
                  </a:lnTo>
                  <a:lnTo>
                    <a:pt x="1490464" y="745233"/>
                  </a:lnTo>
                  <a:lnTo>
                    <a:pt x="1490464" y="745233"/>
                  </a:lnTo>
                  <a:cubicBezTo>
                    <a:pt x="1490464" y="1156813"/>
                    <a:pt x="1156812" y="1490465"/>
                    <a:pt x="745232" y="1490465"/>
                  </a:cubicBezTo>
                  <a:lnTo>
                    <a:pt x="0" y="1490465"/>
                  </a:lnTo>
                  <a:lnTo>
                    <a:pt x="0" y="745233"/>
                  </a:lnTo>
                  <a:lnTo>
                    <a:pt x="0" y="745233"/>
                  </a:lnTo>
                  <a:cubicBezTo>
                    <a:pt x="0" y="333652"/>
                    <a:pt x="333652" y="0"/>
                    <a:pt x="74523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03" name="그룹 125">
            <a:extLst>
              <a:ext uri="{FF2B5EF4-FFF2-40B4-BE49-F238E27FC236}">
                <a16:creationId xmlns:a16="http://schemas.microsoft.com/office/drawing/2014/main" id="{0D25629A-BE89-A68C-88A2-207CD570E9DD}"/>
              </a:ext>
            </a:extLst>
          </p:cNvPr>
          <p:cNvGrpSpPr/>
          <p:nvPr/>
        </p:nvGrpSpPr>
        <p:grpSpPr>
          <a:xfrm rot="21433355">
            <a:off x="1357570" y="4308290"/>
            <a:ext cx="383091" cy="595936"/>
            <a:chOff x="1019786" y="3002376"/>
            <a:chExt cx="2531613" cy="3541196"/>
          </a:xfrm>
          <a:solidFill>
            <a:schemeClr val="accent1"/>
          </a:solidFill>
        </p:grpSpPr>
        <p:sp>
          <p:nvSpPr>
            <p:cNvPr id="404" name="사각형: 둥근 모서리 132">
              <a:extLst>
                <a:ext uri="{FF2B5EF4-FFF2-40B4-BE49-F238E27FC236}">
                  <a16:creationId xmlns:a16="http://schemas.microsoft.com/office/drawing/2014/main" id="{AD1CFA66-8CB2-ABF1-C102-9AA116AAC057}"/>
                </a:ext>
              </a:extLst>
            </p:cNvPr>
            <p:cNvSpPr/>
            <p:nvPr/>
          </p:nvSpPr>
          <p:spPr>
            <a:xfrm>
              <a:off x="1719599" y="3938796"/>
              <a:ext cx="1084494" cy="2604776"/>
            </a:xfrm>
            <a:custGeom>
              <a:avLst/>
              <a:gdLst>
                <a:gd name="connsiteX0" fmla="*/ 0 w 626166"/>
                <a:gd name="connsiteY0" fmla="*/ 293202 h 1175728"/>
                <a:gd name="connsiteX1" fmla="*/ 293202 w 626166"/>
                <a:gd name="connsiteY1" fmla="*/ 0 h 1175728"/>
                <a:gd name="connsiteX2" fmla="*/ 332964 w 626166"/>
                <a:gd name="connsiteY2" fmla="*/ 0 h 1175728"/>
                <a:gd name="connsiteX3" fmla="*/ 626166 w 626166"/>
                <a:gd name="connsiteY3" fmla="*/ 293202 h 1175728"/>
                <a:gd name="connsiteX4" fmla="*/ 626166 w 626166"/>
                <a:gd name="connsiteY4" fmla="*/ 882526 h 1175728"/>
                <a:gd name="connsiteX5" fmla="*/ 332964 w 626166"/>
                <a:gd name="connsiteY5" fmla="*/ 1175728 h 1175728"/>
                <a:gd name="connsiteX6" fmla="*/ 293202 w 626166"/>
                <a:gd name="connsiteY6" fmla="*/ 1175728 h 1175728"/>
                <a:gd name="connsiteX7" fmla="*/ 0 w 626166"/>
                <a:gd name="connsiteY7" fmla="*/ 882526 h 1175728"/>
                <a:gd name="connsiteX8" fmla="*/ 0 w 626166"/>
                <a:gd name="connsiteY8" fmla="*/ 293202 h 1175728"/>
                <a:gd name="connsiteX0" fmla="*/ 0 w 626166"/>
                <a:gd name="connsiteY0" fmla="*/ 303142 h 1185668"/>
                <a:gd name="connsiteX1" fmla="*/ 293202 w 626166"/>
                <a:gd name="connsiteY1" fmla="*/ 9940 h 1185668"/>
                <a:gd name="connsiteX2" fmla="*/ 382660 w 626166"/>
                <a:gd name="connsiteY2" fmla="*/ 0 h 1185668"/>
                <a:gd name="connsiteX3" fmla="*/ 626166 w 626166"/>
                <a:gd name="connsiteY3" fmla="*/ 303142 h 1185668"/>
                <a:gd name="connsiteX4" fmla="*/ 626166 w 626166"/>
                <a:gd name="connsiteY4" fmla="*/ 892466 h 1185668"/>
                <a:gd name="connsiteX5" fmla="*/ 332964 w 626166"/>
                <a:gd name="connsiteY5" fmla="*/ 1185668 h 1185668"/>
                <a:gd name="connsiteX6" fmla="*/ 293202 w 626166"/>
                <a:gd name="connsiteY6" fmla="*/ 1185668 h 1185668"/>
                <a:gd name="connsiteX7" fmla="*/ 0 w 626166"/>
                <a:gd name="connsiteY7" fmla="*/ 892466 h 1185668"/>
                <a:gd name="connsiteX8" fmla="*/ 0 w 626166"/>
                <a:gd name="connsiteY8" fmla="*/ 303142 h 1185668"/>
                <a:gd name="connsiteX0" fmla="*/ 0 w 626166"/>
                <a:gd name="connsiteY0" fmla="*/ 303142 h 1185668"/>
                <a:gd name="connsiteX1" fmla="*/ 233567 w 626166"/>
                <a:gd name="connsiteY1" fmla="*/ 1 h 1185668"/>
                <a:gd name="connsiteX2" fmla="*/ 382660 w 626166"/>
                <a:gd name="connsiteY2" fmla="*/ 0 h 1185668"/>
                <a:gd name="connsiteX3" fmla="*/ 626166 w 626166"/>
                <a:gd name="connsiteY3" fmla="*/ 303142 h 1185668"/>
                <a:gd name="connsiteX4" fmla="*/ 626166 w 626166"/>
                <a:gd name="connsiteY4" fmla="*/ 892466 h 1185668"/>
                <a:gd name="connsiteX5" fmla="*/ 332964 w 626166"/>
                <a:gd name="connsiteY5" fmla="*/ 1185668 h 1185668"/>
                <a:gd name="connsiteX6" fmla="*/ 293202 w 626166"/>
                <a:gd name="connsiteY6" fmla="*/ 1185668 h 1185668"/>
                <a:gd name="connsiteX7" fmla="*/ 0 w 626166"/>
                <a:gd name="connsiteY7" fmla="*/ 892466 h 1185668"/>
                <a:gd name="connsiteX8" fmla="*/ 0 w 626166"/>
                <a:gd name="connsiteY8" fmla="*/ 303142 h 1185668"/>
                <a:gd name="connsiteX0" fmla="*/ 0 w 626166"/>
                <a:gd name="connsiteY0" fmla="*/ 323020 h 1205546"/>
                <a:gd name="connsiteX1" fmla="*/ 233567 w 626166"/>
                <a:gd name="connsiteY1" fmla="*/ 19879 h 1205546"/>
                <a:gd name="connsiteX2" fmla="*/ 432356 w 626166"/>
                <a:gd name="connsiteY2" fmla="*/ 0 h 1205546"/>
                <a:gd name="connsiteX3" fmla="*/ 626166 w 626166"/>
                <a:gd name="connsiteY3" fmla="*/ 323020 h 1205546"/>
                <a:gd name="connsiteX4" fmla="*/ 626166 w 626166"/>
                <a:gd name="connsiteY4" fmla="*/ 912344 h 1205546"/>
                <a:gd name="connsiteX5" fmla="*/ 332964 w 626166"/>
                <a:gd name="connsiteY5" fmla="*/ 1205546 h 1205546"/>
                <a:gd name="connsiteX6" fmla="*/ 293202 w 626166"/>
                <a:gd name="connsiteY6" fmla="*/ 1205546 h 1205546"/>
                <a:gd name="connsiteX7" fmla="*/ 0 w 626166"/>
                <a:gd name="connsiteY7" fmla="*/ 912344 h 1205546"/>
                <a:gd name="connsiteX8" fmla="*/ 0 w 626166"/>
                <a:gd name="connsiteY8" fmla="*/ 323020 h 1205546"/>
                <a:gd name="connsiteX0" fmla="*/ 0 w 626166"/>
                <a:gd name="connsiteY0" fmla="*/ 323020 h 1205546"/>
                <a:gd name="connsiteX1" fmla="*/ 233567 w 626166"/>
                <a:gd name="connsiteY1" fmla="*/ 19879 h 1205546"/>
                <a:gd name="connsiteX2" fmla="*/ 432356 w 626166"/>
                <a:gd name="connsiteY2" fmla="*/ 0 h 1205546"/>
                <a:gd name="connsiteX3" fmla="*/ 626166 w 626166"/>
                <a:gd name="connsiteY3" fmla="*/ 323020 h 1205546"/>
                <a:gd name="connsiteX4" fmla="*/ 626166 w 626166"/>
                <a:gd name="connsiteY4" fmla="*/ 912344 h 1205546"/>
                <a:gd name="connsiteX5" fmla="*/ 332964 w 626166"/>
                <a:gd name="connsiteY5" fmla="*/ 1205546 h 1205546"/>
                <a:gd name="connsiteX6" fmla="*/ 253446 w 626166"/>
                <a:gd name="connsiteY6" fmla="*/ 1195607 h 1205546"/>
                <a:gd name="connsiteX7" fmla="*/ 0 w 626166"/>
                <a:gd name="connsiteY7" fmla="*/ 912344 h 1205546"/>
                <a:gd name="connsiteX8" fmla="*/ 0 w 626166"/>
                <a:gd name="connsiteY8" fmla="*/ 323020 h 1205546"/>
                <a:gd name="connsiteX0" fmla="*/ 0 w 626166"/>
                <a:gd name="connsiteY0" fmla="*/ 323020 h 1205546"/>
                <a:gd name="connsiteX1" fmla="*/ 233567 w 626166"/>
                <a:gd name="connsiteY1" fmla="*/ 19879 h 1205546"/>
                <a:gd name="connsiteX2" fmla="*/ 432356 w 626166"/>
                <a:gd name="connsiteY2" fmla="*/ 0 h 1205546"/>
                <a:gd name="connsiteX3" fmla="*/ 626166 w 626166"/>
                <a:gd name="connsiteY3" fmla="*/ 323020 h 1205546"/>
                <a:gd name="connsiteX4" fmla="*/ 626166 w 626166"/>
                <a:gd name="connsiteY4" fmla="*/ 912344 h 1205546"/>
                <a:gd name="connsiteX5" fmla="*/ 332964 w 626166"/>
                <a:gd name="connsiteY5" fmla="*/ 1205546 h 1205546"/>
                <a:gd name="connsiteX6" fmla="*/ 332959 w 626166"/>
                <a:gd name="connsiteY6" fmla="*/ 1195607 h 1205546"/>
                <a:gd name="connsiteX7" fmla="*/ 0 w 626166"/>
                <a:gd name="connsiteY7" fmla="*/ 912344 h 1205546"/>
                <a:gd name="connsiteX8" fmla="*/ 0 w 626166"/>
                <a:gd name="connsiteY8" fmla="*/ 323020 h 1205546"/>
                <a:gd name="connsiteX0" fmla="*/ 0 w 626166"/>
                <a:gd name="connsiteY0" fmla="*/ 323020 h 1205546"/>
                <a:gd name="connsiteX1" fmla="*/ 233567 w 626166"/>
                <a:gd name="connsiteY1" fmla="*/ 19879 h 1205546"/>
                <a:gd name="connsiteX2" fmla="*/ 432356 w 626166"/>
                <a:gd name="connsiteY2" fmla="*/ 0 h 1205546"/>
                <a:gd name="connsiteX3" fmla="*/ 626166 w 626166"/>
                <a:gd name="connsiteY3" fmla="*/ 323020 h 1205546"/>
                <a:gd name="connsiteX4" fmla="*/ 626166 w 626166"/>
                <a:gd name="connsiteY4" fmla="*/ 912344 h 1205546"/>
                <a:gd name="connsiteX5" fmla="*/ 332964 w 626166"/>
                <a:gd name="connsiteY5" fmla="*/ 1205546 h 1205546"/>
                <a:gd name="connsiteX6" fmla="*/ 303142 w 626166"/>
                <a:gd name="connsiteY6" fmla="*/ 1185668 h 1205546"/>
                <a:gd name="connsiteX7" fmla="*/ 0 w 626166"/>
                <a:gd name="connsiteY7" fmla="*/ 912344 h 1205546"/>
                <a:gd name="connsiteX8" fmla="*/ 0 w 626166"/>
                <a:gd name="connsiteY8" fmla="*/ 323020 h 1205546"/>
                <a:gd name="connsiteX0" fmla="*/ 0 w 626166"/>
                <a:gd name="connsiteY0" fmla="*/ 323020 h 1225711"/>
                <a:gd name="connsiteX1" fmla="*/ 233567 w 626166"/>
                <a:gd name="connsiteY1" fmla="*/ 19879 h 1225711"/>
                <a:gd name="connsiteX2" fmla="*/ 432356 w 626166"/>
                <a:gd name="connsiteY2" fmla="*/ 0 h 1225711"/>
                <a:gd name="connsiteX3" fmla="*/ 626166 w 626166"/>
                <a:gd name="connsiteY3" fmla="*/ 323020 h 1225711"/>
                <a:gd name="connsiteX4" fmla="*/ 626166 w 626166"/>
                <a:gd name="connsiteY4" fmla="*/ 912344 h 1225711"/>
                <a:gd name="connsiteX5" fmla="*/ 332964 w 626166"/>
                <a:gd name="connsiteY5" fmla="*/ 1205546 h 1225711"/>
                <a:gd name="connsiteX6" fmla="*/ 332960 w 626166"/>
                <a:gd name="connsiteY6" fmla="*/ 1225424 h 1225711"/>
                <a:gd name="connsiteX7" fmla="*/ 0 w 626166"/>
                <a:gd name="connsiteY7" fmla="*/ 912344 h 1225711"/>
                <a:gd name="connsiteX8" fmla="*/ 0 w 626166"/>
                <a:gd name="connsiteY8" fmla="*/ 323020 h 1225711"/>
                <a:gd name="connsiteX0" fmla="*/ 0 w 626166"/>
                <a:gd name="connsiteY0" fmla="*/ 303142 h 1205833"/>
                <a:gd name="connsiteX1" fmla="*/ 233567 w 626166"/>
                <a:gd name="connsiteY1" fmla="*/ 1 h 1205833"/>
                <a:gd name="connsiteX2" fmla="*/ 412478 w 626166"/>
                <a:gd name="connsiteY2" fmla="*/ 0 h 1205833"/>
                <a:gd name="connsiteX3" fmla="*/ 626166 w 626166"/>
                <a:gd name="connsiteY3" fmla="*/ 303142 h 1205833"/>
                <a:gd name="connsiteX4" fmla="*/ 626166 w 626166"/>
                <a:gd name="connsiteY4" fmla="*/ 892466 h 1205833"/>
                <a:gd name="connsiteX5" fmla="*/ 332964 w 626166"/>
                <a:gd name="connsiteY5" fmla="*/ 1185668 h 1205833"/>
                <a:gd name="connsiteX6" fmla="*/ 332960 w 626166"/>
                <a:gd name="connsiteY6" fmla="*/ 1205546 h 1205833"/>
                <a:gd name="connsiteX7" fmla="*/ 0 w 626166"/>
                <a:gd name="connsiteY7" fmla="*/ 892466 h 1205833"/>
                <a:gd name="connsiteX8" fmla="*/ 0 w 626166"/>
                <a:gd name="connsiteY8" fmla="*/ 303142 h 1205833"/>
                <a:gd name="connsiteX0" fmla="*/ 0 w 626166"/>
                <a:gd name="connsiteY0" fmla="*/ 303142 h 1206318"/>
                <a:gd name="connsiteX1" fmla="*/ 233567 w 626166"/>
                <a:gd name="connsiteY1" fmla="*/ 1 h 1206318"/>
                <a:gd name="connsiteX2" fmla="*/ 412478 w 626166"/>
                <a:gd name="connsiteY2" fmla="*/ 0 h 1206318"/>
                <a:gd name="connsiteX3" fmla="*/ 626166 w 626166"/>
                <a:gd name="connsiteY3" fmla="*/ 303142 h 1206318"/>
                <a:gd name="connsiteX4" fmla="*/ 626166 w 626166"/>
                <a:gd name="connsiteY4" fmla="*/ 892466 h 1206318"/>
                <a:gd name="connsiteX5" fmla="*/ 345672 w 626166"/>
                <a:gd name="connsiteY5" fmla="*/ 1203547 h 1206318"/>
                <a:gd name="connsiteX6" fmla="*/ 332960 w 626166"/>
                <a:gd name="connsiteY6" fmla="*/ 1205546 h 1206318"/>
                <a:gd name="connsiteX7" fmla="*/ 0 w 626166"/>
                <a:gd name="connsiteY7" fmla="*/ 892466 h 1206318"/>
                <a:gd name="connsiteX8" fmla="*/ 0 w 626166"/>
                <a:gd name="connsiteY8" fmla="*/ 303142 h 1206318"/>
                <a:gd name="connsiteX0" fmla="*/ 0 w 626166"/>
                <a:gd name="connsiteY0" fmla="*/ 303142 h 1206318"/>
                <a:gd name="connsiteX1" fmla="*/ 233567 w 626166"/>
                <a:gd name="connsiteY1" fmla="*/ 1 h 1206318"/>
                <a:gd name="connsiteX2" fmla="*/ 412478 w 626166"/>
                <a:gd name="connsiteY2" fmla="*/ 0 h 1206318"/>
                <a:gd name="connsiteX3" fmla="*/ 626166 w 626166"/>
                <a:gd name="connsiteY3" fmla="*/ 303142 h 1206318"/>
                <a:gd name="connsiteX4" fmla="*/ 626166 w 626166"/>
                <a:gd name="connsiteY4" fmla="*/ 892466 h 1206318"/>
                <a:gd name="connsiteX5" fmla="*/ 345672 w 626166"/>
                <a:gd name="connsiteY5" fmla="*/ 1203547 h 1206318"/>
                <a:gd name="connsiteX6" fmla="*/ 323429 w 626166"/>
                <a:gd name="connsiteY6" fmla="*/ 1205546 h 1206318"/>
                <a:gd name="connsiteX7" fmla="*/ 0 w 626166"/>
                <a:gd name="connsiteY7" fmla="*/ 892466 h 1206318"/>
                <a:gd name="connsiteX8" fmla="*/ 0 w 626166"/>
                <a:gd name="connsiteY8" fmla="*/ 303142 h 1206318"/>
                <a:gd name="connsiteX0" fmla="*/ 0 w 626166"/>
                <a:gd name="connsiteY0" fmla="*/ 303142 h 1208656"/>
                <a:gd name="connsiteX1" fmla="*/ 233567 w 626166"/>
                <a:gd name="connsiteY1" fmla="*/ 1 h 1208656"/>
                <a:gd name="connsiteX2" fmla="*/ 412478 w 626166"/>
                <a:gd name="connsiteY2" fmla="*/ 0 h 1208656"/>
                <a:gd name="connsiteX3" fmla="*/ 626166 w 626166"/>
                <a:gd name="connsiteY3" fmla="*/ 303142 h 1208656"/>
                <a:gd name="connsiteX4" fmla="*/ 626166 w 626166"/>
                <a:gd name="connsiteY4" fmla="*/ 892466 h 1208656"/>
                <a:gd name="connsiteX5" fmla="*/ 345672 w 626166"/>
                <a:gd name="connsiteY5" fmla="*/ 1208656 h 1208656"/>
                <a:gd name="connsiteX6" fmla="*/ 323429 w 626166"/>
                <a:gd name="connsiteY6" fmla="*/ 1205546 h 1208656"/>
                <a:gd name="connsiteX7" fmla="*/ 0 w 626166"/>
                <a:gd name="connsiteY7" fmla="*/ 892466 h 1208656"/>
                <a:gd name="connsiteX8" fmla="*/ 0 w 626166"/>
                <a:gd name="connsiteY8" fmla="*/ 303142 h 1208656"/>
                <a:gd name="connsiteX0" fmla="*/ 0 w 626166"/>
                <a:gd name="connsiteY0" fmla="*/ 303142 h 1208656"/>
                <a:gd name="connsiteX1" fmla="*/ 233567 w 626166"/>
                <a:gd name="connsiteY1" fmla="*/ 1 h 1208656"/>
                <a:gd name="connsiteX2" fmla="*/ 412478 w 626166"/>
                <a:gd name="connsiteY2" fmla="*/ 0 h 1208656"/>
                <a:gd name="connsiteX3" fmla="*/ 626166 w 626166"/>
                <a:gd name="connsiteY3" fmla="*/ 303142 h 1208656"/>
                <a:gd name="connsiteX4" fmla="*/ 626166 w 626166"/>
                <a:gd name="connsiteY4" fmla="*/ 892466 h 1208656"/>
                <a:gd name="connsiteX5" fmla="*/ 345672 w 626166"/>
                <a:gd name="connsiteY5" fmla="*/ 1208656 h 1208656"/>
                <a:gd name="connsiteX6" fmla="*/ 320252 w 626166"/>
                <a:gd name="connsiteY6" fmla="*/ 1200437 h 1208656"/>
                <a:gd name="connsiteX7" fmla="*/ 0 w 626166"/>
                <a:gd name="connsiteY7" fmla="*/ 892466 h 1208656"/>
                <a:gd name="connsiteX8" fmla="*/ 0 w 626166"/>
                <a:gd name="connsiteY8" fmla="*/ 303142 h 1208656"/>
                <a:gd name="connsiteX0" fmla="*/ 0 w 626166"/>
                <a:gd name="connsiteY0" fmla="*/ 303142 h 1209124"/>
                <a:gd name="connsiteX1" fmla="*/ 233567 w 626166"/>
                <a:gd name="connsiteY1" fmla="*/ 1 h 1209124"/>
                <a:gd name="connsiteX2" fmla="*/ 412478 w 626166"/>
                <a:gd name="connsiteY2" fmla="*/ 0 h 1209124"/>
                <a:gd name="connsiteX3" fmla="*/ 626166 w 626166"/>
                <a:gd name="connsiteY3" fmla="*/ 303142 h 1209124"/>
                <a:gd name="connsiteX4" fmla="*/ 626166 w 626166"/>
                <a:gd name="connsiteY4" fmla="*/ 892466 h 1209124"/>
                <a:gd name="connsiteX5" fmla="*/ 345672 w 626166"/>
                <a:gd name="connsiteY5" fmla="*/ 1208656 h 1209124"/>
                <a:gd name="connsiteX6" fmla="*/ 313898 w 626166"/>
                <a:gd name="connsiteY6" fmla="*/ 1208099 h 1209124"/>
                <a:gd name="connsiteX7" fmla="*/ 0 w 626166"/>
                <a:gd name="connsiteY7" fmla="*/ 892466 h 1209124"/>
                <a:gd name="connsiteX8" fmla="*/ 0 w 626166"/>
                <a:gd name="connsiteY8" fmla="*/ 303142 h 1209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6166" h="1209124">
                  <a:moveTo>
                    <a:pt x="0" y="303142"/>
                  </a:moveTo>
                  <a:cubicBezTo>
                    <a:pt x="0" y="141211"/>
                    <a:pt x="71636" y="1"/>
                    <a:pt x="233567" y="1"/>
                  </a:cubicBezTo>
                  <a:lnTo>
                    <a:pt x="412478" y="0"/>
                  </a:lnTo>
                  <a:cubicBezTo>
                    <a:pt x="574409" y="0"/>
                    <a:pt x="626166" y="141211"/>
                    <a:pt x="626166" y="303142"/>
                  </a:cubicBezTo>
                  <a:lnTo>
                    <a:pt x="626166" y="892466"/>
                  </a:lnTo>
                  <a:cubicBezTo>
                    <a:pt x="626166" y="1054397"/>
                    <a:pt x="507603" y="1208656"/>
                    <a:pt x="345672" y="1208656"/>
                  </a:cubicBezTo>
                  <a:cubicBezTo>
                    <a:pt x="345670" y="1205343"/>
                    <a:pt x="313900" y="1211412"/>
                    <a:pt x="313898" y="1208099"/>
                  </a:cubicBezTo>
                  <a:cubicBezTo>
                    <a:pt x="151967" y="1208099"/>
                    <a:pt x="0" y="1054397"/>
                    <a:pt x="0" y="892466"/>
                  </a:cubicBezTo>
                  <a:lnTo>
                    <a:pt x="0" y="303142"/>
                  </a:lnTo>
                  <a:close/>
                </a:path>
              </a:pathLst>
            </a:custGeom>
            <a:grpFill/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5" name="막힌 원호 135">
              <a:extLst>
                <a:ext uri="{FF2B5EF4-FFF2-40B4-BE49-F238E27FC236}">
                  <a16:creationId xmlns:a16="http://schemas.microsoft.com/office/drawing/2014/main" id="{3A709492-29A4-F266-9E2C-E6F9BBAFAD43}"/>
                </a:ext>
              </a:extLst>
            </p:cNvPr>
            <p:cNvSpPr/>
            <p:nvPr/>
          </p:nvSpPr>
          <p:spPr>
            <a:xfrm>
              <a:off x="2103734" y="3002376"/>
              <a:ext cx="861381" cy="963974"/>
            </a:xfrm>
            <a:custGeom>
              <a:avLst/>
              <a:gdLst>
                <a:gd name="connsiteX0" fmla="*/ 6421 w 1188673"/>
                <a:gd name="connsiteY0" fmla="*/ 681464 h 1188673"/>
                <a:gd name="connsiteX1" fmla="*/ 149811 w 1188673"/>
                <a:gd name="connsiteY1" fmla="*/ 199833 h 1188673"/>
                <a:gd name="connsiteX2" fmla="*/ 610993 w 1188673"/>
                <a:gd name="connsiteY2" fmla="*/ 233 h 1188673"/>
                <a:gd name="connsiteX3" fmla="*/ 605291 w 1188673"/>
                <a:gd name="connsiteY3" fmla="*/ 203607 h 1188673"/>
                <a:gd name="connsiteX4" fmla="*/ 301981 w 1188673"/>
                <a:gd name="connsiteY4" fmla="*/ 334880 h 1188673"/>
                <a:gd name="connsiteX5" fmla="*/ 207676 w 1188673"/>
                <a:gd name="connsiteY5" fmla="*/ 651639 h 1188673"/>
                <a:gd name="connsiteX6" fmla="*/ 6421 w 1188673"/>
                <a:gd name="connsiteY6" fmla="*/ 681464 h 1188673"/>
                <a:gd name="connsiteX0" fmla="*/ 6425 w 610997"/>
                <a:gd name="connsiteY0" fmla="*/ 681464 h 683767"/>
                <a:gd name="connsiteX1" fmla="*/ 149815 w 610997"/>
                <a:gd name="connsiteY1" fmla="*/ 199833 h 683767"/>
                <a:gd name="connsiteX2" fmla="*/ 610997 w 610997"/>
                <a:gd name="connsiteY2" fmla="*/ 233 h 683767"/>
                <a:gd name="connsiteX3" fmla="*/ 605295 w 610997"/>
                <a:gd name="connsiteY3" fmla="*/ 203607 h 683767"/>
                <a:gd name="connsiteX4" fmla="*/ 301985 w 610997"/>
                <a:gd name="connsiteY4" fmla="*/ 334880 h 683767"/>
                <a:gd name="connsiteX5" fmla="*/ 275773 w 610997"/>
                <a:gd name="connsiteY5" fmla="*/ 680822 h 683767"/>
                <a:gd name="connsiteX6" fmla="*/ 6425 w 610997"/>
                <a:gd name="connsiteY6" fmla="*/ 681464 h 683767"/>
                <a:gd name="connsiteX0" fmla="*/ 6425 w 610997"/>
                <a:gd name="connsiteY0" fmla="*/ 681464 h 683767"/>
                <a:gd name="connsiteX1" fmla="*/ 149815 w 610997"/>
                <a:gd name="connsiteY1" fmla="*/ 199833 h 683767"/>
                <a:gd name="connsiteX2" fmla="*/ 610997 w 610997"/>
                <a:gd name="connsiteY2" fmla="*/ 233 h 683767"/>
                <a:gd name="connsiteX3" fmla="*/ 595567 w 610997"/>
                <a:gd name="connsiteY3" fmla="*/ 154969 h 683767"/>
                <a:gd name="connsiteX4" fmla="*/ 301985 w 610997"/>
                <a:gd name="connsiteY4" fmla="*/ 334880 h 683767"/>
                <a:gd name="connsiteX5" fmla="*/ 275773 w 610997"/>
                <a:gd name="connsiteY5" fmla="*/ 680822 h 683767"/>
                <a:gd name="connsiteX6" fmla="*/ 6425 w 610997"/>
                <a:gd name="connsiteY6" fmla="*/ 681464 h 683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0997" h="683767">
                  <a:moveTo>
                    <a:pt x="6425" y="681464"/>
                  </a:moveTo>
                  <a:cubicBezTo>
                    <a:pt x="-19339" y="507616"/>
                    <a:pt x="33160" y="331280"/>
                    <a:pt x="149815" y="199833"/>
                  </a:cubicBezTo>
                  <a:cubicBezTo>
                    <a:pt x="266470" y="68386"/>
                    <a:pt x="435320" y="-4692"/>
                    <a:pt x="610997" y="233"/>
                  </a:cubicBezTo>
                  <a:lnTo>
                    <a:pt x="595567" y="154969"/>
                  </a:lnTo>
                  <a:cubicBezTo>
                    <a:pt x="480028" y="151730"/>
                    <a:pt x="378707" y="248430"/>
                    <a:pt x="301985" y="334880"/>
                  </a:cubicBezTo>
                  <a:cubicBezTo>
                    <a:pt x="225263" y="421330"/>
                    <a:pt x="258829" y="566486"/>
                    <a:pt x="275773" y="680822"/>
                  </a:cubicBezTo>
                  <a:cubicBezTo>
                    <a:pt x="208688" y="690764"/>
                    <a:pt x="73510" y="671522"/>
                    <a:pt x="6425" y="68146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6" name="자유형: 도형 128">
              <a:extLst>
                <a:ext uri="{FF2B5EF4-FFF2-40B4-BE49-F238E27FC236}">
                  <a16:creationId xmlns:a16="http://schemas.microsoft.com/office/drawing/2014/main" id="{05716F2A-EF17-47DF-F9C7-0D2C72B1A17C}"/>
                </a:ext>
              </a:extLst>
            </p:cNvPr>
            <p:cNvSpPr/>
            <p:nvPr/>
          </p:nvSpPr>
          <p:spPr>
            <a:xfrm rot="21000000">
              <a:off x="1019786" y="4024649"/>
              <a:ext cx="948277" cy="2492473"/>
            </a:xfrm>
            <a:custGeom>
              <a:avLst/>
              <a:gdLst>
                <a:gd name="connsiteX0" fmla="*/ 810820 w 948279"/>
                <a:gd name="connsiteY0" fmla="*/ 13176 h 2492471"/>
                <a:gd name="connsiteX1" fmla="*/ 890541 w 948279"/>
                <a:gd name="connsiteY1" fmla="*/ 50763 h 2492471"/>
                <a:gd name="connsiteX2" fmla="*/ 948279 w 948279"/>
                <a:gd name="connsiteY2" fmla="*/ 103894 h 2492471"/>
                <a:gd name="connsiteX3" fmla="*/ 938298 w 948279"/>
                <a:gd name="connsiteY3" fmla="*/ 110009 h 2492471"/>
                <a:gd name="connsiteX4" fmla="*/ 693849 w 948279"/>
                <a:gd name="connsiteY4" fmla="*/ 613610 h 2492471"/>
                <a:gd name="connsiteX5" fmla="*/ 473392 w 948279"/>
                <a:gd name="connsiteY5" fmla="*/ 1863884 h 2492471"/>
                <a:gd name="connsiteX6" fmla="*/ 621326 w 948279"/>
                <a:gd name="connsiteY6" fmla="*/ 2455353 h 2492471"/>
                <a:gd name="connsiteX7" fmla="*/ 654526 w 948279"/>
                <a:gd name="connsiteY7" fmla="*/ 2489310 h 2492471"/>
                <a:gd name="connsiteX8" fmla="*/ 632338 w 948279"/>
                <a:gd name="connsiteY8" fmla="*/ 2492471 h 2492471"/>
                <a:gd name="connsiteX9" fmla="*/ 576673 w 948279"/>
                <a:gd name="connsiteY9" fmla="*/ 2488230 h 2492471"/>
                <a:gd name="connsiteX10" fmla="*/ 0 w 948279"/>
                <a:gd name="connsiteY10" fmla="*/ 1842037 h 2492471"/>
                <a:gd name="connsiteX11" fmla="*/ 0 w 948279"/>
                <a:gd name="connsiteY11" fmla="*/ 625681 h 2492471"/>
                <a:gd name="connsiteX12" fmla="*/ 404528 w 948279"/>
                <a:gd name="connsiteY12" fmla="*/ 2 h 2492471"/>
                <a:gd name="connsiteX13" fmla="*/ 714395 w 948279"/>
                <a:gd name="connsiteY13" fmla="*/ 0 h 2492471"/>
                <a:gd name="connsiteX14" fmla="*/ 810820 w 948279"/>
                <a:gd name="connsiteY14" fmla="*/ 13176 h 2492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48279" h="2492471">
                  <a:moveTo>
                    <a:pt x="810820" y="13176"/>
                  </a:moveTo>
                  <a:cubicBezTo>
                    <a:pt x="840111" y="21799"/>
                    <a:pt x="866619" y="34490"/>
                    <a:pt x="890541" y="50763"/>
                  </a:cubicBezTo>
                  <a:lnTo>
                    <a:pt x="948279" y="103894"/>
                  </a:lnTo>
                  <a:lnTo>
                    <a:pt x="938298" y="110009"/>
                  </a:lnTo>
                  <a:cubicBezTo>
                    <a:pt x="814270" y="209770"/>
                    <a:pt x="731709" y="398896"/>
                    <a:pt x="693849" y="613610"/>
                  </a:cubicBezTo>
                  <a:lnTo>
                    <a:pt x="473392" y="1863884"/>
                  </a:lnTo>
                  <a:cubicBezTo>
                    <a:pt x="435532" y="2078599"/>
                    <a:pt x="500125" y="2304347"/>
                    <a:pt x="621326" y="2455353"/>
                  </a:cubicBezTo>
                  <a:lnTo>
                    <a:pt x="654526" y="2489310"/>
                  </a:lnTo>
                  <a:lnTo>
                    <a:pt x="632338" y="2492471"/>
                  </a:lnTo>
                  <a:cubicBezTo>
                    <a:pt x="632335" y="2485633"/>
                    <a:pt x="576677" y="2495068"/>
                    <a:pt x="576673" y="2488230"/>
                  </a:cubicBezTo>
                  <a:cubicBezTo>
                    <a:pt x="296215" y="2488230"/>
                    <a:pt x="0" y="2176260"/>
                    <a:pt x="0" y="1842037"/>
                  </a:cubicBezTo>
                  <a:lnTo>
                    <a:pt x="0" y="625681"/>
                  </a:lnTo>
                  <a:cubicBezTo>
                    <a:pt x="0" y="291458"/>
                    <a:pt x="124071" y="2"/>
                    <a:pt x="404528" y="2"/>
                  </a:cubicBezTo>
                  <a:lnTo>
                    <a:pt x="714395" y="0"/>
                  </a:lnTo>
                  <a:cubicBezTo>
                    <a:pt x="749452" y="0"/>
                    <a:pt x="781528" y="4554"/>
                    <a:pt x="810820" y="13176"/>
                  </a:cubicBezTo>
                  <a:close/>
                </a:path>
              </a:pathLst>
            </a:custGeom>
            <a:grpFill/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07" name="자유형: 도형 129">
              <a:extLst>
                <a:ext uri="{FF2B5EF4-FFF2-40B4-BE49-F238E27FC236}">
                  <a16:creationId xmlns:a16="http://schemas.microsoft.com/office/drawing/2014/main" id="{5BD76FDF-2B2E-E738-CF2B-53682A9431F5}"/>
                </a:ext>
              </a:extLst>
            </p:cNvPr>
            <p:cNvSpPr/>
            <p:nvPr/>
          </p:nvSpPr>
          <p:spPr>
            <a:xfrm rot="638553" flipH="1">
              <a:off x="2580804" y="4025901"/>
              <a:ext cx="970595" cy="2486379"/>
            </a:xfrm>
            <a:custGeom>
              <a:avLst/>
              <a:gdLst>
                <a:gd name="connsiteX0" fmla="*/ 810820 w 970595"/>
                <a:gd name="connsiteY0" fmla="*/ 13176 h 2486380"/>
                <a:gd name="connsiteX1" fmla="*/ 714395 w 970595"/>
                <a:gd name="connsiteY1" fmla="*/ 0 h 2486380"/>
                <a:gd name="connsiteX2" fmla="*/ 404528 w 970595"/>
                <a:gd name="connsiteY2" fmla="*/ 2 h 2486380"/>
                <a:gd name="connsiteX3" fmla="*/ 0 w 970595"/>
                <a:gd name="connsiteY3" fmla="*/ 625681 h 2486380"/>
                <a:gd name="connsiteX4" fmla="*/ 0 w 970595"/>
                <a:gd name="connsiteY4" fmla="*/ 1842037 h 2486380"/>
                <a:gd name="connsiteX5" fmla="*/ 560449 w 970595"/>
                <a:gd name="connsiteY5" fmla="*/ 2485181 h 2486380"/>
                <a:gd name="connsiteX6" fmla="*/ 599656 w 970595"/>
                <a:gd name="connsiteY6" fmla="*/ 2473913 h 2486380"/>
                <a:gd name="connsiteX7" fmla="*/ 663413 w 970595"/>
                <a:gd name="connsiteY7" fmla="*/ 2465457 h 2486380"/>
                <a:gd name="connsiteX8" fmla="*/ 641917 w 970595"/>
                <a:gd name="connsiteY8" fmla="*/ 2440471 h 2486380"/>
                <a:gd name="connsiteX9" fmla="*/ 539647 w 970595"/>
                <a:gd name="connsiteY9" fmla="*/ 1853878 h 2486380"/>
                <a:gd name="connsiteX10" fmla="*/ 774111 w 970595"/>
                <a:gd name="connsiteY10" fmla="*/ 606155 h 2486380"/>
                <a:gd name="connsiteX11" fmla="*/ 937077 w 970595"/>
                <a:gd name="connsiteY11" fmla="*/ 171433 h 2486380"/>
                <a:gd name="connsiteX12" fmla="*/ 970595 w 970595"/>
                <a:gd name="connsiteY12" fmla="*/ 134526 h 2486380"/>
                <a:gd name="connsiteX13" fmla="*/ 954745 w 970595"/>
                <a:gd name="connsiteY13" fmla="*/ 109844 h 2486380"/>
                <a:gd name="connsiteX14" fmla="*/ 810820 w 970595"/>
                <a:gd name="connsiteY14" fmla="*/ 13176 h 2486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70595" h="2486380">
                  <a:moveTo>
                    <a:pt x="810820" y="13176"/>
                  </a:moveTo>
                  <a:cubicBezTo>
                    <a:pt x="781528" y="4554"/>
                    <a:pt x="749452" y="0"/>
                    <a:pt x="714395" y="0"/>
                  </a:cubicBezTo>
                  <a:lnTo>
                    <a:pt x="404528" y="2"/>
                  </a:lnTo>
                  <a:cubicBezTo>
                    <a:pt x="124071" y="2"/>
                    <a:pt x="0" y="291457"/>
                    <a:pt x="0" y="625681"/>
                  </a:cubicBezTo>
                  <a:lnTo>
                    <a:pt x="0" y="1842037"/>
                  </a:lnTo>
                  <a:cubicBezTo>
                    <a:pt x="0" y="2176260"/>
                    <a:pt x="279992" y="2485181"/>
                    <a:pt x="560449" y="2485181"/>
                  </a:cubicBezTo>
                  <a:cubicBezTo>
                    <a:pt x="560454" y="2492019"/>
                    <a:pt x="599653" y="2467075"/>
                    <a:pt x="599656" y="2473913"/>
                  </a:cubicBezTo>
                  <a:lnTo>
                    <a:pt x="663413" y="2465457"/>
                  </a:lnTo>
                  <a:lnTo>
                    <a:pt x="641917" y="2440471"/>
                  </a:lnTo>
                  <a:cubicBezTo>
                    <a:pt x="539141" y="2290899"/>
                    <a:pt x="499381" y="2068154"/>
                    <a:pt x="539647" y="1853878"/>
                  </a:cubicBezTo>
                  <a:lnTo>
                    <a:pt x="774111" y="606155"/>
                  </a:lnTo>
                  <a:cubicBezTo>
                    <a:pt x="806323" y="434734"/>
                    <a:pt x="858499" y="278419"/>
                    <a:pt x="937077" y="171433"/>
                  </a:cubicBezTo>
                  <a:lnTo>
                    <a:pt x="970595" y="134526"/>
                  </a:lnTo>
                  <a:lnTo>
                    <a:pt x="954745" y="109844"/>
                  </a:lnTo>
                  <a:cubicBezTo>
                    <a:pt x="916851" y="63939"/>
                    <a:pt x="869403" y="30421"/>
                    <a:pt x="810820" y="13176"/>
                  </a:cubicBezTo>
                  <a:close/>
                </a:path>
              </a:pathLst>
            </a:custGeom>
            <a:grpFill/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408" name="Google Shape;1846;p24">
            <a:extLst>
              <a:ext uri="{FF2B5EF4-FFF2-40B4-BE49-F238E27FC236}">
                <a16:creationId xmlns:a16="http://schemas.microsoft.com/office/drawing/2014/main" id="{CD513935-7B93-D720-36BF-B8EAA0617BA2}"/>
              </a:ext>
            </a:extLst>
          </p:cNvPr>
          <p:cNvGrpSpPr/>
          <p:nvPr/>
        </p:nvGrpSpPr>
        <p:grpSpPr>
          <a:xfrm>
            <a:off x="527505" y="1474824"/>
            <a:ext cx="8234100" cy="1854813"/>
            <a:chOff x="462475" y="1719113"/>
            <a:chExt cx="8234100" cy="1854813"/>
          </a:xfrm>
        </p:grpSpPr>
        <p:cxnSp>
          <p:nvCxnSpPr>
            <p:cNvPr id="409" name="Google Shape;1847;p24">
              <a:extLst>
                <a:ext uri="{FF2B5EF4-FFF2-40B4-BE49-F238E27FC236}">
                  <a16:creationId xmlns:a16="http://schemas.microsoft.com/office/drawing/2014/main" id="{327B0529-6456-6E0D-00B8-578250F7F781}"/>
                </a:ext>
              </a:extLst>
            </p:cNvPr>
            <p:cNvCxnSpPr/>
            <p:nvPr/>
          </p:nvCxnSpPr>
          <p:spPr>
            <a:xfrm>
              <a:off x="462475" y="3452713"/>
              <a:ext cx="82341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oval" w="med" len="med"/>
              <a:tailEnd type="oval" w="med" len="med"/>
            </a:ln>
          </p:spPr>
        </p:cxnSp>
        <p:grpSp>
          <p:nvGrpSpPr>
            <p:cNvPr id="410" name="Google Shape;1848;p24">
              <a:extLst>
                <a:ext uri="{FF2B5EF4-FFF2-40B4-BE49-F238E27FC236}">
                  <a16:creationId xmlns:a16="http://schemas.microsoft.com/office/drawing/2014/main" id="{FB6882CB-619F-3ED8-37DA-E49398FA877A}"/>
                </a:ext>
              </a:extLst>
            </p:cNvPr>
            <p:cNvGrpSpPr/>
            <p:nvPr/>
          </p:nvGrpSpPr>
          <p:grpSpPr>
            <a:xfrm>
              <a:off x="462475" y="1719113"/>
              <a:ext cx="2061000" cy="1854813"/>
              <a:chOff x="462475" y="1719113"/>
              <a:chExt cx="2061000" cy="1854813"/>
            </a:xfrm>
          </p:grpSpPr>
          <p:sp>
            <p:nvSpPr>
              <p:cNvPr id="419" name="Google Shape;1849;p24">
                <a:extLst>
                  <a:ext uri="{FF2B5EF4-FFF2-40B4-BE49-F238E27FC236}">
                    <a16:creationId xmlns:a16="http://schemas.microsoft.com/office/drawing/2014/main" id="{0D7610E3-BD58-DF4F-5B54-CB181DE9010B}"/>
                  </a:ext>
                </a:extLst>
              </p:cNvPr>
              <p:cNvSpPr/>
              <p:nvPr/>
            </p:nvSpPr>
            <p:spPr>
              <a:xfrm>
                <a:off x="462475" y="1719113"/>
                <a:ext cx="2061000" cy="1026600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PY" sz="1600" b="1" dirty="0">
                    <a:solidFill>
                      <a:schemeClr val="tx1"/>
                    </a:solidFill>
                  </a:rPr>
                  <a:t>Análisis</a:t>
                </a:r>
                <a:endParaRPr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0" name="Google Shape;1850;p24">
                <a:extLst>
                  <a:ext uri="{FF2B5EF4-FFF2-40B4-BE49-F238E27FC236}">
                    <a16:creationId xmlns:a16="http://schemas.microsoft.com/office/drawing/2014/main" id="{7760EEAA-802F-CFF3-E930-BDFB92AE30CF}"/>
                  </a:ext>
                </a:extLst>
              </p:cNvPr>
              <p:cNvSpPr/>
              <p:nvPr/>
            </p:nvSpPr>
            <p:spPr>
              <a:xfrm>
                <a:off x="1371800" y="3331525"/>
                <a:ext cx="242400" cy="242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421" name="Google Shape;1851;p24">
                <a:extLst>
                  <a:ext uri="{FF2B5EF4-FFF2-40B4-BE49-F238E27FC236}">
                    <a16:creationId xmlns:a16="http://schemas.microsoft.com/office/drawing/2014/main" id="{0DE9519F-8D8D-45AC-9A60-65C8927EF328}"/>
                  </a:ext>
                </a:extLst>
              </p:cNvPr>
              <p:cNvCxnSpPr>
                <a:stCxn id="419" idx="2"/>
                <a:endCxn id="420" idx="0"/>
              </p:cNvCxnSpPr>
              <p:nvPr/>
            </p:nvCxnSpPr>
            <p:spPr>
              <a:xfrm>
                <a:off x="1492975" y="2745713"/>
                <a:ext cx="0" cy="58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11" name="Google Shape;1852;p24">
              <a:extLst>
                <a:ext uri="{FF2B5EF4-FFF2-40B4-BE49-F238E27FC236}">
                  <a16:creationId xmlns:a16="http://schemas.microsoft.com/office/drawing/2014/main" id="{2F69B46A-B553-D485-823D-52A21BF269EF}"/>
                </a:ext>
              </a:extLst>
            </p:cNvPr>
            <p:cNvGrpSpPr/>
            <p:nvPr/>
          </p:nvGrpSpPr>
          <p:grpSpPr>
            <a:xfrm>
              <a:off x="3544150" y="1719113"/>
              <a:ext cx="2061000" cy="1854813"/>
              <a:chOff x="462475" y="1719113"/>
              <a:chExt cx="2061000" cy="1854813"/>
            </a:xfrm>
          </p:grpSpPr>
          <p:sp>
            <p:nvSpPr>
              <p:cNvPr id="416" name="Google Shape;1853;p24">
                <a:extLst>
                  <a:ext uri="{FF2B5EF4-FFF2-40B4-BE49-F238E27FC236}">
                    <a16:creationId xmlns:a16="http://schemas.microsoft.com/office/drawing/2014/main" id="{B5EC59DC-0A99-F762-4552-A628504D9B22}"/>
                  </a:ext>
                </a:extLst>
              </p:cNvPr>
              <p:cNvSpPr/>
              <p:nvPr/>
            </p:nvSpPr>
            <p:spPr>
              <a:xfrm>
                <a:off x="462475" y="1719113"/>
                <a:ext cx="2061000" cy="1026600"/>
              </a:xfrm>
              <a:prstGeom prst="roundRect">
                <a:avLst>
                  <a:gd name="adj" fmla="val 16667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PY" sz="1600" b="1" dirty="0">
                    <a:solidFill>
                      <a:schemeClr val="tx1"/>
                    </a:solidFill>
                  </a:rPr>
                  <a:t>Exploración</a:t>
                </a:r>
                <a:endParaRPr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7" name="Google Shape;1854;p24">
                <a:extLst>
                  <a:ext uri="{FF2B5EF4-FFF2-40B4-BE49-F238E27FC236}">
                    <a16:creationId xmlns:a16="http://schemas.microsoft.com/office/drawing/2014/main" id="{2062A679-8A45-A4F4-924F-60F9D6B1F0CE}"/>
                  </a:ext>
                </a:extLst>
              </p:cNvPr>
              <p:cNvSpPr/>
              <p:nvPr/>
            </p:nvSpPr>
            <p:spPr>
              <a:xfrm>
                <a:off x="1371800" y="3331525"/>
                <a:ext cx="242400" cy="24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418" name="Google Shape;1855;p24">
                <a:extLst>
                  <a:ext uri="{FF2B5EF4-FFF2-40B4-BE49-F238E27FC236}">
                    <a16:creationId xmlns:a16="http://schemas.microsoft.com/office/drawing/2014/main" id="{846374EC-B580-90DF-BE25-347EA2EF9AB4}"/>
                  </a:ext>
                </a:extLst>
              </p:cNvPr>
              <p:cNvCxnSpPr>
                <a:stCxn id="416" idx="2"/>
                <a:endCxn id="417" idx="0"/>
              </p:cNvCxnSpPr>
              <p:nvPr/>
            </p:nvCxnSpPr>
            <p:spPr>
              <a:xfrm>
                <a:off x="1492975" y="2745713"/>
                <a:ext cx="0" cy="58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12" name="Google Shape;1856;p24">
              <a:extLst>
                <a:ext uri="{FF2B5EF4-FFF2-40B4-BE49-F238E27FC236}">
                  <a16:creationId xmlns:a16="http://schemas.microsoft.com/office/drawing/2014/main" id="{17E83369-3346-90E9-FCB9-69A3CCF00802}"/>
                </a:ext>
              </a:extLst>
            </p:cNvPr>
            <p:cNvGrpSpPr/>
            <p:nvPr/>
          </p:nvGrpSpPr>
          <p:grpSpPr>
            <a:xfrm>
              <a:off x="6631125" y="1719113"/>
              <a:ext cx="2061000" cy="1854813"/>
              <a:chOff x="462475" y="1719113"/>
              <a:chExt cx="2061000" cy="1854813"/>
            </a:xfrm>
          </p:grpSpPr>
          <p:sp>
            <p:nvSpPr>
              <p:cNvPr id="413" name="Google Shape;1857;p24">
                <a:extLst>
                  <a:ext uri="{FF2B5EF4-FFF2-40B4-BE49-F238E27FC236}">
                    <a16:creationId xmlns:a16="http://schemas.microsoft.com/office/drawing/2014/main" id="{9176CFD0-EA6C-F1D3-2C25-AD2722FDBC47}"/>
                  </a:ext>
                </a:extLst>
              </p:cNvPr>
              <p:cNvSpPr/>
              <p:nvPr/>
            </p:nvSpPr>
            <p:spPr>
              <a:xfrm>
                <a:off x="462475" y="1719113"/>
                <a:ext cx="2061000" cy="1026600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PY" sz="1600" b="1" dirty="0">
                    <a:solidFill>
                      <a:schemeClr val="tx1"/>
                    </a:solidFill>
                  </a:rPr>
                  <a:t>Conclusión</a:t>
                </a:r>
                <a:endParaRPr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4" name="Google Shape;1858;p24">
                <a:extLst>
                  <a:ext uri="{FF2B5EF4-FFF2-40B4-BE49-F238E27FC236}">
                    <a16:creationId xmlns:a16="http://schemas.microsoft.com/office/drawing/2014/main" id="{9CF7FF0F-3ADE-A819-BDA6-226CB5ACBDA4}"/>
                  </a:ext>
                </a:extLst>
              </p:cNvPr>
              <p:cNvSpPr/>
              <p:nvPr/>
            </p:nvSpPr>
            <p:spPr>
              <a:xfrm>
                <a:off x="1371800" y="3331525"/>
                <a:ext cx="242400" cy="242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415" name="Google Shape;1859;p24">
                <a:extLst>
                  <a:ext uri="{FF2B5EF4-FFF2-40B4-BE49-F238E27FC236}">
                    <a16:creationId xmlns:a16="http://schemas.microsoft.com/office/drawing/2014/main" id="{4C1EB41A-D6F3-8BEA-4FE7-BF4C5E24B441}"/>
                  </a:ext>
                </a:extLst>
              </p:cNvPr>
              <p:cNvCxnSpPr>
                <a:stCxn id="413" idx="2"/>
                <a:endCxn id="414" idx="0"/>
              </p:cNvCxnSpPr>
              <p:nvPr/>
            </p:nvCxnSpPr>
            <p:spPr>
              <a:xfrm>
                <a:off x="1492975" y="2745713"/>
                <a:ext cx="0" cy="58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3585832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42;p15">
            <a:extLst>
              <a:ext uri="{FF2B5EF4-FFF2-40B4-BE49-F238E27FC236}">
                <a16:creationId xmlns:a16="http://schemas.microsoft.com/office/drawing/2014/main" id="{ABFF33BA-B5C4-E3C2-6BD2-B2B656F2698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03725" y="21468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500" b="1" dirty="0">
                <a:latin typeface="Arial"/>
                <a:ea typeface="Arial"/>
                <a:cs typeface="Arial"/>
                <a:sym typeface="Arial"/>
              </a:rPr>
              <a:t>EDA - Google</a:t>
            </a:r>
            <a:endParaRPr sz="4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A108333-8A22-1569-3F7B-242FDD1B7C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7714" y="1457371"/>
            <a:ext cx="3368277" cy="3171197"/>
          </a:xfrm>
          <a:prstGeom prst="rect">
            <a:avLst/>
          </a:prstGeom>
        </p:spPr>
      </p:pic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98F59774-9929-A91C-3CFB-6E1BBB4AB6E9}"/>
              </a:ext>
            </a:extLst>
          </p:cNvPr>
          <p:cNvCxnSpPr>
            <a:cxnSpLocks/>
          </p:cNvCxnSpPr>
          <p:nvPr/>
        </p:nvCxnSpPr>
        <p:spPr>
          <a:xfrm>
            <a:off x="3411030" y="1620387"/>
            <a:ext cx="1451295" cy="265525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1B9A4C4C-50FC-EA3E-D523-4ED8B514ECBB}"/>
              </a:ext>
            </a:extLst>
          </p:cNvPr>
          <p:cNvCxnSpPr>
            <a:cxnSpLocks/>
          </p:cNvCxnSpPr>
          <p:nvPr/>
        </p:nvCxnSpPr>
        <p:spPr>
          <a:xfrm>
            <a:off x="3246120" y="2485476"/>
            <a:ext cx="1501905" cy="0"/>
          </a:xfrm>
          <a:prstGeom prst="straightConnector1">
            <a:avLst/>
          </a:prstGeom>
          <a:ln w="38100">
            <a:solidFill>
              <a:srgbClr val="21363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A305148B-3AD3-E9D5-E9B2-9BE3A72D40ED}"/>
              </a:ext>
            </a:extLst>
          </p:cNvPr>
          <p:cNvCxnSpPr>
            <a:cxnSpLocks/>
          </p:cNvCxnSpPr>
          <p:nvPr/>
        </p:nvCxnSpPr>
        <p:spPr>
          <a:xfrm flipV="1">
            <a:off x="3246120" y="3236321"/>
            <a:ext cx="1501905" cy="198023"/>
          </a:xfrm>
          <a:prstGeom prst="straightConnector1">
            <a:avLst/>
          </a:prstGeom>
          <a:ln w="38100">
            <a:solidFill>
              <a:srgbClr val="21363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518C0AE8-7634-9A9C-25E4-61F1FE14C495}"/>
              </a:ext>
            </a:extLst>
          </p:cNvPr>
          <p:cNvCxnSpPr>
            <a:cxnSpLocks/>
          </p:cNvCxnSpPr>
          <p:nvPr/>
        </p:nvCxnSpPr>
        <p:spPr>
          <a:xfrm flipV="1">
            <a:off x="3638816" y="4037637"/>
            <a:ext cx="1443988" cy="363441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B00CD6F5-1682-517D-30D2-BBD6BE508814}"/>
              </a:ext>
            </a:extLst>
          </p:cNvPr>
          <p:cNvSpPr txBox="1"/>
          <p:nvPr/>
        </p:nvSpPr>
        <p:spPr>
          <a:xfrm>
            <a:off x="947145" y="1382709"/>
            <a:ext cx="246618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Y" sz="2000" b="1" dirty="0">
                <a:solidFill>
                  <a:srgbClr val="057F4C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Análisis general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946D7808-66A7-0982-476D-D12A882F4A28}"/>
              </a:ext>
            </a:extLst>
          </p:cNvPr>
          <p:cNvSpPr txBox="1"/>
          <p:nvPr/>
        </p:nvSpPr>
        <p:spPr>
          <a:xfrm>
            <a:off x="1465985" y="2333608"/>
            <a:ext cx="246618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Y" sz="2000" b="1" dirty="0">
                <a:solidFill>
                  <a:srgbClr val="057F4C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Variables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08C14921-6AF6-73CA-1562-4E7803300069}"/>
              </a:ext>
            </a:extLst>
          </p:cNvPr>
          <p:cNvSpPr txBox="1"/>
          <p:nvPr/>
        </p:nvSpPr>
        <p:spPr>
          <a:xfrm>
            <a:off x="1041816" y="3269550"/>
            <a:ext cx="246618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Y" sz="2000" b="1" dirty="0">
                <a:solidFill>
                  <a:srgbClr val="057F4C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Conclusiones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ECD9A6CA-6219-F520-1531-DE26AEE99187}"/>
              </a:ext>
            </a:extLst>
          </p:cNvPr>
          <p:cNvSpPr txBox="1"/>
          <p:nvPr/>
        </p:nvSpPr>
        <p:spPr>
          <a:xfrm>
            <a:off x="1530889" y="4205492"/>
            <a:ext cx="246618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Y" sz="2000" b="1" dirty="0" err="1">
                <a:solidFill>
                  <a:srgbClr val="057F4C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Tokenización</a:t>
            </a:r>
            <a:endParaRPr lang="es-PY" sz="2000" b="1" dirty="0">
              <a:solidFill>
                <a:srgbClr val="057F4C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  <p:extLst>
      <p:ext uri="{BB962C8B-B14F-4D97-AF65-F5344CB8AC3E}">
        <p14:creationId xmlns:p14="http://schemas.microsoft.com/office/powerpoint/2010/main" val="4106763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42;p15">
            <a:extLst>
              <a:ext uri="{FF2B5EF4-FFF2-40B4-BE49-F238E27FC236}">
                <a16:creationId xmlns:a16="http://schemas.microsoft.com/office/drawing/2014/main" id="{ABFF33BA-B5C4-E3C2-6BD2-B2B656F2698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03725" y="21468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500" b="1" dirty="0">
                <a:latin typeface="Arial"/>
                <a:ea typeface="Arial"/>
                <a:cs typeface="Arial"/>
                <a:sym typeface="Arial"/>
              </a:rPr>
              <a:t>ETL</a:t>
            </a:r>
            <a:endParaRPr sz="4500" b="1" dirty="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" name="Google Shape;375;p17">
            <a:extLst>
              <a:ext uri="{FF2B5EF4-FFF2-40B4-BE49-F238E27FC236}">
                <a16:creationId xmlns:a16="http://schemas.microsoft.com/office/drawing/2014/main" id="{D35024FF-7F3B-F1C9-5093-65E8A66AF2B4}"/>
              </a:ext>
            </a:extLst>
          </p:cNvPr>
          <p:cNvGrpSpPr/>
          <p:nvPr/>
        </p:nvGrpSpPr>
        <p:grpSpPr>
          <a:xfrm>
            <a:off x="663065" y="1087646"/>
            <a:ext cx="3949212" cy="3705012"/>
            <a:chOff x="2594388" y="1008713"/>
            <a:chExt cx="3949212" cy="3705012"/>
          </a:xfrm>
        </p:grpSpPr>
        <p:sp>
          <p:nvSpPr>
            <p:cNvPr id="5" name="Google Shape;376;p17">
              <a:extLst>
                <a:ext uri="{FF2B5EF4-FFF2-40B4-BE49-F238E27FC236}">
                  <a16:creationId xmlns:a16="http://schemas.microsoft.com/office/drawing/2014/main" id="{617555A6-57F4-26FE-19F9-E218CD641057}"/>
                </a:ext>
              </a:extLst>
            </p:cNvPr>
            <p:cNvSpPr/>
            <p:nvPr/>
          </p:nvSpPr>
          <p:spPr>
            <a:xfrm>
              <a:off x="5407800" y="1008713"/>
              <a:ext cx="1135800" cy="1135800"/>
            </a:xfrm>
            <a:prstGeom prst="ellipse">
              <a:avLst/>
            </a:prstGeom>
            <a:solidFill>
              <a:srgbClr val="D1D1D1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" name="Google Shape;377;p17">
              <a:extLst>
                <a:ext uri="{FF2B5EF4-FFF2-40B4-BE49-F238E27FC236}">
                  <a16:creationId xmlns:a16="http://schemas.microsoft.com/office/drawing/2014/main" id="{6FA78C6D-5111-22B3-C621-D051F46B55B9}"/>
                </a:ext>
              </a:extLst>
            </p:cNvPr>
            <p:cNvSpPr/>
            <p:nvPr/>
          </p:nvSpPr>
          <p:spPr>
            <a:xfrm>
              <a:off x="5407800" y="3577925"/>
              <a:ext cx="1135800" cy="1135800"/>
            </a:xfrm>
            <a:prstGeom prst="ellipse">
              <a:avLst/>
            </a:prstGeom>
            <a:solidFill>
              <a:srgbClr val="8A779A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" name="Google Shape;379;p17">
              <a:extLst>
                <a:ext uri="{FF2B5EF4-FFF2-40B4-BE49-F238E27FC236}">
                  <a16:creationId xmlns:a16="http://schemas.microsoft.com/office/drawing/2014/main" id="{2ED3C5A1-1F67-8AA8-CA32-9204C25ED122}"/>
                </a:ext>
              </a:extLst>
            </p:cNvPr>
            <p:cNvGrpSpPr/>
            <p:nvPr/>
          </p:nvGrpSpPr>
          <p:grpSpPr>
            <a:xfrm>
              <a:off x="2594388" y="1576613"/>
              <a:ext cx="2813412" cy="2569212"/>
              <a:chOff x="2594388" y="1576613"/>
              <a:chExt cx="2813412" cy="2569212"/>
            </a:xfrm>
          </p:grpSpPr>
          <p:cxnSp>
            <p:nvCxnSpPr>
              <p:cNvPr id="22" name="Google Shape;388;p17">
                <a:extLst>
                  <a:ext uri="{FF2B5EF4-FFF2-40B4-BE49-F238E27FC236}">
                    <a16:creationId xmlns:a16="http://schemas.microsoft.com/office/drawing/2014/main" id="{2CE98AD0-A969-0FD4-9E5B-3D33CFA72C0D}"/>
                  </a:ext>
                </a:extLst>
              </p:cNvPr>
              <p:cNvCxnSpPr>
                <a:cxnSpLocks/>
                <a:endCxn id="288" idx="3"/>
              </p:cNvCxnSpPr>
              <p:nvPr/>
            </p:nvCxnSpPr>
            <p:spPr>
              <a:xfrm rot="5400000">
                <a:off x="5321797" y="2854117"/>
                <a:ext cx="12699" cy="1504"/>
              </a:xfrm>
              <a:prstGeom prst="bentConnector2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3" name="Google Shape;380;p17">
                <a:extLst>
                  <a:ext uri="{FF2B5EF4-FFF2-40B4-BE49-F238E27FC236}">
                    <a16:creationId xmlns:a16="http://schemas.microsoft.com/office/drawing/2014/main" id="{19BD6556-D391-5096-BA2B-827B61C4FAFC}"/>
                  </a:ext>
                </a:extLst>
              </p:cNvPr>
              <p:cNvSpPr/>
              <p:nvPr/>
            </p:nvSpPr>
            <p:spPr>
              <a:xfrm>
                <a:off x="2594388" y="2293313"/>
                <a:ext cx="1135800" cy="1135800"/>
              </a:xfrm>
              <a:prstGeom prst="ellipse">
                <a:avLst/>
              </a:prstGeom>
              <a:solidFill>
                <a:srgbClr val="2136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7" name="Google Shape;381;p17">
                <a:extLst>
                  <a:ext uri="{FF2B5EF4-FFF2-40B4-BE49-F238E27FC236}">
                    <a16:creationId xmlns:a16="http://schemas.microsoft.com/office/drawing/2014/main" id="{175DB09F-04AF-E8CD-2F5B-F0841DEFB0C2}"/>
                  </a:ext>
                </a:extLst>
              </p:cNvPr>
              <p:cNvCxnSpPr>
                <a:stCxn id="13" idx="0"/>
                <a:endCxn id="27" idx="1"/>
              </p:cNvCxnSpPr>
              <p:nvPr/>
            </p:nvCxnSpPr>
            <p:spPr>
              <a:xfrm rot="5400000" flipH="1" flipV="1">
                <a:off x="3213847" y="1525116"/>
                <a:ext cx="716638" cy="819756"/>
              </a:xfrm>
              <a:prstGeom prst="bentConnector2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" name="Google Shape;383;p17">
                <a:extLst>
                  <a:ext uri="{FF2B5EF4-FFF2-40B4-BE49-F238E27FC236}">
                    <a16:creationId xmlns:a16="http://schemas.microsoft.com/office/drawing/2014/main" id="{1A7DAF87-0DDC-6099-70D1-7ECE55B46F73}"/>
                  </a:ext>
                </a:extLst>
              </p:cNvPr>
              <p:cNvCxnSpPr>
                <a:stCxn id="13" idx="4"/>
                <a:endCxn id="289" idx="1"/>
              </p:cNvCxnSpPr>
              <p:nvPr/>
            </p:nvCxnSpPr>
            <p:spPr>
              <a:xfrm rot="16200000" flipH="1">
                <a:off x="3213841" y="3377560"/>
                <a:ext cx="716650" cy="819756"/>
              </a:xfrm>
              <a:prstGeom prst="bentConnector2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" name="Google Shape;385;p17">
                <a:extLst>
                  <a:ext uri="{FF2B5EF4-FFF2-40B4-BE49-F238E27FC236}">
                    <a16:creationId xmlns:a16="http://schemas.microsoft.com/office/drawing/2014/main" id="{9D90291D-123C-A39E-F89B-023CEADDB703}"/>
                  </a:ext>
                </a:extLst>
              </p:cNvPr>
              <p:cNvCxnSpPr>
                <a:stCxn id="13" idx="6"/>
                <a:endCxn id="288" idx="1"/>
              </p:cNvCxnSpPr>
              <p:nvPr/>
            </p:nvCxnSpPr>
            <p:spPr>
              <a:xfrm>
                <a:off x="3730188" y="2861213"/>
                <a:ext cx="251856" cy="6"/>
              </a:xfrm>
              <a:prstGeom prst="bentConnector3">
                <a:avLst>
                  <a:gd name="adj1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" name="Google Shape;387;p17">
                <a:extLst>
                  <a:ext uri="{FF2B5EF4-FFF2-40B4-BE49-F238E27FC236}">
                    <a16:creationId xmlns:a16="http://schemas.microsoft.com/office/drawing/2014/main" id="{AB115C66-3B09-B037-BECE-BCCC68DC3FDA}"/>
                  </a:ext>
                </a:extLst>
              </p:cNvPr>
              <p:cNvCxnSpPr>
                <a:stCxn id="27" idx="3"/>
                <a:endCxn id="5" idx="2"/>
              </p:cNvCxnSpPr>
              <p:nvPr/>
            </p:nvCxnSpPr>
            <p:spPr>
              <a:xfrm flipV="1">
                <a:off x="5117844" y="1576613"/>
                <a:ext cx="289956" cy="62"/>
              </a:xfrm>
              <a:prstGeom prst="bentConnector3">
                <a:avLst>
                  <a:gd name="adj1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" name="Google Shape;389;p17">
                <a:extLst>
                  <a:ext uri="{FF2B5EF4-FFF2-40B4-BE49-F238E27FC236}">
                    <a16:creationId xmlns:a16="http://schemas.microsoft.com/office/drawing/2014/main" id="{39BB357A-EEFA-4465-2287-3517C8C6596F}"/>
                  </a:ext>
                </a:extLst>
              </p:cNvPr>
              <p:cNvCxnSpPr>
                <a:stCxn id="289" idx="3"/>
                <a:endCxn id="6" idx="2"/>
              </p:cNvCxnSpPr>
              <p:nvPr/>
            </p:nvCxnSpPr>
            <p:spPr>
              <a:xfrm>
                <a:off x="5117844" y="4145763"/>
                <a:ext cx="289956" cy="62"/>
              </a:xfrm>
              <a:prstGeom prst="bentConnector3">
                <a:avLst>
                  <a:gd name="adj1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1" name="Google Shape;378;p17">
              <a:extLst>
                <a:ext uri="{FF2B5EF4-FFF2-40B4-BE49-F238E27FC236}">
                  <a16:creationId xmlns:a16="http://schemas.microsoft.com/office/drawing/2014/main" id="{BCF8CCA0-9B19-5855-C686-B23849511EC3}"/>
                </a:ext>
              </a:extLst>
            </p:cNvPr>
            <p:cNvSpPr/>
            <p:nvPr/>
          </p:nvSpPr>
          <p:spPr>
            <a:xfrm>
              <a:off x="5407800" y="2293319"/>
              <a:ext cx="1135800" cy="1135800"/>
            </a:xfrm>
            <a:prstGeom prst="ellipse">
              <a:avLst/>
            </a:prstGeom>
            <a:solidFill>
              <a:schemeClr val="tx1">
                <a:lumMod val="75000"/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" name="Google Shape;382;p17">
            <a:extLst>
              <a:ext uri="{FF2B5EF4-FFF2-40B4-BE49-F238E27FC236}">
                <a16:creationId xmlns:a16="http://schemas.microsoft.com/office/drawing/2014/main" id="{C113CE74-0828-8E6B-54A7-44BF4DBB47A7}"/>
              </a:ext>
            </a:extLst>
          </p:cNvPr>
          <p:cNvSpPr/>
          <p:nvPr/>
        </p:nvSpPr>
        <p:spPr>
          <a:xfrm>
            <a:off x="2069771" y="1404958"/>
            <a:ext cx="1135800" cy="501300"/>
          </a:xfrm>
          <a:prstGeom prst="roundRect">
            <a:avLst>
              <a:gd name="adj" fmla="val 16667"/>
            </a:avLst>
          </a:prstGeom>
          <a:solidFill>
            <a:srgbClr val="B2925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Paso 1</a:t>
            </a:r>
            <a:endParaRPr dirty="0">
              <a:solidFill>
                <a:schemeClr val="dk1"/>
              </a:solidFill>
            </a:endParaRPr>
          </a:p>
        </p:txBody>
      </p:sp>
      <p:grpSp>
        <p:nvGrpSpPr>
          <p:cNvPr id="279" name="Google Shape;634;p17">
            <a:extLst>
              <a:ext uri="{FF2B5EF4-FFF2-40B4-BE49-F238E27FC236}">
                <a16:creationId xmlns:a16="http://schemas.microsoft.com/office/drawing/2014/main" id="{63983AB1-8B22-6314-9727-5D7D97B492AC}"/>
              </a:ext>
            </a:extLst>
          </p:cNvPr>
          <p:cNvGrpSpPr/>
          <p:nvPr/>
        </p:nvGrpSpPr>
        <p:grpSpPr>
          <a:xfrm>
            <a:off x="1062271" y="2649970"/>
            <a:ext cx="331388" cy="580375"/>
            <a:chOff x="3410650" y="1300050"/>
            <a:chExt cx="404675" cy="708725"/>
          </a:xfrm>
        </p:grpSpPr>
        <p:sp>
          <p:nvSpPr>
            <p:cNvPr id="280" name="Google Shape;635;p17">
              <a:extLst>
                <a:ext uri="{FF2B5EF4-FFF2-40B4-BE49-F238E27FC236}">
                  <a16:creationId xmlns:a16="http://schemas.microsoft.com/office/drawing/2014/main" id="{5A1312E6-AA5D-518D-0821-4F5C5062D0DC}"/>
                </a:ext>
              </a:extLst>
            </p:cNvPr>
            <p:cNvSpPr/>
            <p:nvPr/>
          </p:nvSpPr>
          <p:spPr>
            <a:xfrm>
              <a:off x="3410650" y="1300050"/>
              <a:ext cx="211350" cy="378375"/>
            </a:xfrm>
            <a:custGeom>
              <a:avLst/>
              <a:gdLst/>
              <a:ahLst/>
              <a:cxnLst/>
              <a:rect l="l" t="t" r="r" b="b"/>
              <a:pathLst>
                <a:path w="8454" h="15135" extrusionOk="0">
                  <a:moveTo>
                    <a:pt x="1" y="1"/>
                  </a:moveTo>
                  <a:lnTo>
                    <a:pt x="1" y="8583"/>
                  </a:lnTo>
                  <a:lnTo>
                    <a:pt x="19" y="8952"/>
                  </a:lnTo>
                  <a:lnTo>
                    <a:pt x="74" y="9302"/>
                  </a:lnTo>
                  <a:lnTo>
                    <a:pt x="148" y="9634"/>
                  </a:lnTo>
                  <a:lnTo>
                    <a:pt x="259" y="9967"/>
                  </a:lnTo>
                  <a:lnTo>
                    <a:pt x="388" y="10280"/>
                  </a:lnTo>
                  <a:lnTo>
                    <a:pt x="554" y="10576"/>
                  </a:lnTo>
                  <a:lnTo>
                    <a:pt x="739" y="10853"/>
                  </a:lnTo>
                  <a:lnTo>
                    <a:pt x="960" y="11129"/>
                  </a:lnTo>
                  <a:lnTo>
                    <a:pt x="1182" y="11369"/>
                  </a:lnTo>
                  <a:lnTo>
                    <a:pt x="1440" y="11591"/>
                  </a:lnTo>
                  <a:lnTo>
                    <a:pt x="1717" y="11794"/>
                  </a:lnTo>
                  <a:lnTo>
                    <a:pt x="1994" y="11978"/>
                  </a:lnTo>
                  <a:lnTo>
                    <a:pt x="2308" y="12126"/>
                  </a:lnTo>
                  <a:lnTo>
                    <a:pt x="2621" y="12255"/>
                  </a:lnTo>
                  <a:lnTo>
                    <a:pt x="2953" y="12347"/>
                  </a:lnTo>
                  <a:lnTo>
                    <a:pt x="3304" y="12421"/>
                  </a:lnTo>
                  <a:lnTo>
                    <a:pt x="3304" y="15134"/>
                  </a:lnTo>
                  <a:lnTo>
                    <a:pt x="5150" y="15134"/>
                  </a:lnTo>
                  <a:lnTo>
                    <a:pt x="5150" y="12421"/>
                  </a:lnTo>
                  <a:lnTo>
                    <a:pt x="5500" y="12347"/>
                  </a:lnTo>
                  <a:lnTo>
                    <a:pt x="5833" y="12255"/>
                  </a:lnTo>
                  <a:lnTo>
                    <a:pt x="6146" y="12126"/>
                  </a:lnTo>
                  <a:lnTo>
                    <a:pt x="6460" y="11978"/>
                  </a:lnTo>
                  <a:lnTo>
                    <a:pt x="6755" y="11794"/>
                  </a:lnTo>
                  <a:lnTo>
                    <a:pt x="7014" y="11591"/>
                  </a:lnTo>
                  <a:lnTo>
                    <a:pt x="7272" y="11369"/>
                  </a:lnTo>
                  <a:lnTo>
                    <a:pt x="7512" y="11129"/>
                  </a:lnTo>
                  <a:lnTo>
                    <a:pt x="7715" y="10871"/>
                  </a:lnTo>
                  <a:lnTo>
                    <a:pt x="7900" y="10576"/>
                  </a:lnTo>
                  <a:lnTo>
                    <a:pt x="8066" y="10280"/>
                  </a:lnTo>
                  <a:lnTo>
                    <a:pt x="8195" y="9967"/>
                  </a:lnTo>
                  <a:lnTo>
                    <a:pt x="8306" y="9634"/>
                  </a:lnTo>
                  <a:lnTo>
                    <a:pt x="8379" y="9302"/>
                  </a:lnTo>
                  <a:lnTo>
                    <a:pt x="8435" y="8952"/>
                  </a:lnTo>
                  <a:lnTo>
                    <a:pt x="8453" y="8583"/>
                  </a:lnTo>
                  <a:lnTo>
                    <a:pt x="8453" y="1"/>
                  </a:lnTo>
                  <a:lnTo>
                    <a:pt x="6792" y="1"/>
                  </a:lnTo>
                  <a:lnTo>
                    <a:pt x="6792" y="5261"/>
                  </a:lnTo>
                  <a:lnTo>
                    <a:pt x="5057" y="5261"/>
                  </a:lnTo>
                  <a:lnTo>
                    <a:pt x="5057" y="1"/>
                  </a:lnTo>
                  <a:lnTo>
                    <a:pt x="3396" y="1"/>
                  </a:lnTo>
                  <a:lnTo>
                    <a:pt x="3396" y="5261"/>
                  </a:lnTo>
                  <a:lnTo>
                    <a:pt x="1662" y="5261"/>
                  </a:lnTo>
                  <a:lnTo>
                    <a:pt x="16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636;p17">
              <a:extLst>
                <a:ext uri="{FF2B5EF4-FFF2-40B4-BE49-F238E27FC236}">
                  <a16:creationId xmlns:a16="http://schemas.microsoft.com/office/drawing/2014/main" id="{A07DE62F-FDB6-AB84-CD16-0AB8FF0B2D09}"/>
                </a:ext>
              </a:extLst>
            </p:cNvPr>
            <p:cNvSpPr/>
            <p:nvPr/>
          </p:nvSpPr>
          <p:spPr>
            <a:xfrm>
              <a:off x="3410650" y="1300050"/>
              <a:ext cx="211350" cy="378375"/>
            </a:xfrm>
            <a:custGeom>
              <a:avLst/>
              <a:gdLst/>
              <a:ahLst/>
              <a:cxnLst/>
              <a:rect l="l" t="t" r="r" b="b"/>
              <a:pathLst>
                <a:path w="8454" h="15135" fill="none" extrusionOk="0">
                  <a:moveTo>
                    <a:pt x="8453" y="1"/>
                  </a:moveTo>
                  <a:lnTo>
                    <a:pt x="8453" y="8583"/>
                  </a:lnTo>
                  <a:lnTo>
                    <a:pt x="8453" y="8583"/>
                  </a:lnTo>
                  <a:lnTo>
                    <a:pt x="8435" y="8952"/>
                  </a:lnTo>
                  <a:lnTo>
                    <a:pt x="8379" y="9302"/>
                  </a:lnTo>
                  <a:lnTo>
                    <a:pt x="8306" y="9634"/>
                  </a:lnTo>
                  <a:lnTo>
                    <a:pt x="8195" y="9967"/>
                  </a:lnTo>
                  <a:lnTo>
                    <a:pt x="8066" y="10280"/>
                  </a:lnTo>
                  <a:lnTo>
                    <a:pt x="7900" y="10576"/>
                  </a:lnTo>
                  <a:lnTo>
                    <a:pt x="7715" y="10871"/>
                  </a:lnTo>
                  <a:lnTo>
                    <a:pt x="7512" y="11129"/>
                  </a:lnTo>
                  <a:lnTo>
                    <a:pt x="7272" y="11369"/>
                  </a:lnTo>
                  <a:lnTo>
                    <a:pt x="7014" y="11591"/>
                  </a:lnTo>
                  <a:lnTo>
                    <a:pt x="6755" y="11794"/>
                  </a:lnTo>
                  <a:lnTo>
                    <a:pt x="6460" y="11978"/>
                  </a:lnTo>
                  <a:lnTo>
                    <a:pt x="6146" y="12126"/>
                  </a:lnTo>
                  <a:lnTo>
                    <a:pt x="5833" y="12255"/>
                  </a:lnTo>
                  <a:lnTo>
                    <a:pt x="5500" y="12347"/>
                  </a:lnTo>
                  <a:lnTo>
                    <a:pt x="5150" y="12421"/>
                  </a:lnTo>
                  <a:lnTo>
                    <a:pt x="5150" y="15134"/>
                  </a:lnTo>
                  <a:lnTo>
                    <a:pt x="3304" y="15134"/>
                  </a:lnTo>
                  <a:lnTo>
                    <a:pt x="3304" y="12421"/>
                  </a:lnTo>
                  <a:lnTo>
                    <a:pt x="3304" y="12421"/>
                  </a:lnTo>
                  <a:lnTo>
                    <a:pt x="2953" y="12347"/>
                  </a:lnTo>
                  <a:lnTo>
                    <a:pt x="2621" y="12255"/>
                  </a:lnTo>
                  <a:lnTo>
                    <a:pt x="2308" y="12126"/>
                  </a:lnTo>
                  <a:lnTo>
                    <a:pt x="1994" y="11978"/>
                  </a:lnTo>
                  <a:lnTo>
                    <a:pt x="1717" y="11794"/>
                  </a:lnTo>
                  <a:lnTo>
                    <a:pt x="1440" y="11591"/>
                  </a:lnTo>
                  <a:lnTo>
                    <a:pt x="1182" y="11369"/>
                  </a:lnTo>
                  <a:lnTo>
                    <a:pt x="960" y="11129"/>
                  </a:lnTo>
                  <a:lnTo>
                    <a:pt x="739" y="10853"/>
                  </a:lnTo>
                  <a:lnTo>
                    <a:pt x="554" y="10576"/>
                  </a:lnTo>
                  <a:lnTo>
                    <a:pt x="388" y="10280"/>
                  </a:lnTo>
                  <a:lnTo>
                    <a:pt x="259" y="9967"/>
                  </a:lnTo>
                  <a:lnTo>
                    <a:pt x="148" y="9634"/>
                  </a:lnTo>
                  <a:lnTo>
                    <a:pt x="74" y="9302"/>
                  </a:lnTo>
                  <a:lnTo>
                    <a:pt x="19" y="8952"/>
                  </a:lnTo>
                  <a:lnTo>
                    <a:pt x="1" y="8583"/>
                  </a:lnTo>
                  <a:lnTo>
                    <a:pt x="1" y="1"/>
                  </a:lnTo>
                  <a:lnTo>
                    <a:pt x="1662" y="1"/>
                  </a:lnTo>
                  <a:lnTo>
                    <a:pt x="1662" y="5261"/>
                  </a:lnTo>
                  <a:lnTo>
                    <a:pt x="3396" y="5261"/>
                  </a:lnTo>
                  <a:lnTo>
                    <a:pt x="3396" y="1"/>
                  </a:lnTo>
                  <a:lnTo>
                    <a:pt x="5057" y="1"/>
                  </a:lnTo>
                  <a:lnTo>
                    <a:pt x="5057" y="5261"/>
                  </a:lnTo>
                  <a:lnTo>
                    <a:pt x="6792" y="5261"/>
                  </a:lnTo>
                  <a:lnTo>
                    <a:pt x="6792" y="1"/>
                  </a:lnTo>
                  <a:lnTo>
                    <a:pt x="8453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637;p17">
              <a:extLst>
                <a:ext uri="{FF2B5EF4-FFF2-40B4-BE49-F238E27FC236}">
                  <a16:creationId xmlns:a16="http://schemas.microsoft.com/office/drawing/2014/main" id="{83807320-B9CB-4E71-80E0-FE8B8B5D8D73}"/>
                </a:ext>
              </a:extLst>
            </p:cNvPr>
            <p:cNvSpPr/>
            <p:nvPr/>
          </p:nvSpPr>
          <p:spPr>
            <a:xfrm>
              <a:off x="3621975" y="13000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638;p17">
              <a:extLst>
                <a:ext uri="{FF2B5EF4-FFF2-40B4-BE49-F238E27FC236}">
                  <a16:creationId xmlns:a16="http://schemas.microsoft.com/office/drawing/2014/main" id="{E8E8D74F-AC4F-4B88-11A2-5DFDF3B58227}"/>
                </a:ext>
              </a:extLst>
            </p:cNvPr>
            <p:cNvSpPr/>
            <p:nvPr/>
          </p:nvSpPr>
          <p:spPr>
            <a:xfrm>
              <a:off x="3681950" y="1300050"/>
              <a:ext cx="133375" cy="376525"/>
            </a:xfrm>
            <a:custGeom>
              <a:avLst/>
              <a:gdLst/>
              <a:ahLst/>
              <a:cxnLst/>
              <a:rect l="l" t="t" r="r" b="b"/>
              <a:pathLst>
                <a:path w="5335" h="15061" extrusionOk="0">
                  <a:moveTo>
                    <a:pt x="5334" y="1"/>
                  </a:moveTo>
                  <a:lnTo>
                    <a:pt x="4817" y="19"/>
                  </a:lnTo>
                  <a:lnTo>
                    <a:pt x="4319" y="74"/>
                  </a:lnTo>
                  <a:lnTo>
                    <a:pt x="3821" y="167"/>
                  </a:lnTo>
                  <a:lnTo>
                    <a:pt x="3581" y="222"/>
                  </a:lnTo>
                  <a:lnTo>
                    <a:pt x="3341" y="296"/>
                  </a:lnTo>
                  <a:lnTo>
                    <a:pt x="3101" y="388"/>
                  </a:lnTo>
                  <a:lnTo>
                    <a:pt x="2880" y="481"/>
                  </a:lnTo>
                  <a:lnTo>
                    <a:pt x="2658" y="591"/>
                  </a:lnTo>
                  <a:lnTo>
                    <a:pt x="2437" y="720"/>
                  </a:lnTo>
                  <a:lnTo>
                    <a:pt x="2215" y="850"/>
                  </a:lnTo>
                  <a:lnTo>
                    <a:pt x="2012" y="997"/>
                  </a:lnTo>
                  <a:lnTo>
                    <a:pt x="1809" y="1145"/>
                  </a:lnTo>
                  <a:lnTo>
                    <a:pt x="1606" y="1329"/>
                  </a:lnTo>
                  <a:lnTo>
                    <a:pt x="1422" y="1514"/>
                  </a:lnTo>
                  <a:lnTo>
                    <a:pt x="1237" y="1699"/>
                  </a:lnTo>
                  <a:lnTo>
                    <a:pt x="1089" y="1902"/>
                  </a:lnTo>
                  <a:lnTo>
                    <a:pt x="923" y="2105"/>
                  </a:lnTo>
                  <a:lnTo>
                    <a:pt x="776" y="2308"/>
                  </a:lnTo>
                  <a:lnTo>
                    <a:pt x="646" y="2529"/>
                  </a:lnTo>
                  <a:lnTo>
                    <a:pt x="536" y="2769"/>
                  </a:lnTo>
                  <a:lnTo>
                    <a:pt x="425" y="2990"/>
                  </a:lnTo>
                  <a:lnTo>
                    <a:pt x="333" y="3230"/>
                  </a:lnTo>
                  <a:lnTo>
                    <a:pt x="240" y="3470"/>
                  </a:lnTo>
                  <a:lnTo>
                    <a:pt x="167" y="3729"/>
                  </a:lnTo>
                  <a:lnTo>
                    <a:pt x="111" y="3969"/>
                  </a:lnTo>
                  <a:lnTo>
                    <a:pt x="56" y="4227"/>
                  </a:lnTo>
                  <a:lnTo>
                    <a:pt x="19" y="4485"/>
                  </a:lnTo>
                  <a:lnTo>
                    <a:pt x="1" y="4744"/>
                  </a:lnTo>
                  <a:lnTo>
                    <a:pt x="1" y="5002"/>
                  </a:lnTo>
                  <a:lnTo>
                    <a:pt x="1" y="12403"/>
                  </a:lnTo>
                  <a:lnTo>
                    <a:pt x="3323" y="12403"/>
                  </a:lnTo>
                  <a:lnTo>
                    <a:pt x="3323" y="15060"/>
                  </a:lnTo>
                  <a:lnTo>
                    <a:pt x="5334" y="15060"/>
                  </a:lnTo>
                  <a:lnTo>
                    <a:pt x="53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639;p17">
              <a:extLst>
                <a:ext uri="{FF2B5EF4-FFF2-40B4-BE49-F238E27FC236}">
                  <a16:creationId xmlns:a16="http://schemas.microsoft.com/office/drawing/2014/main" id="{687361BE-E2E5-911A-9CF8-4F5883DB87B9}"/>
                </a:ext>
              </a:extLst>
            </p:cNvPr>
            <p:cNvSpPr/>
            <p:nvPr/>
          </p:nvSpPr>
          <p:spPr>
            <a:xfrm>
              <a:off x="3681950" y="1300050"/>
              <a:ext cx="133375" cy="376525"/>
            </a:xfrm>
            <a:custGeom>
              <a:avLst/>
              <a:gdLst/>
              <a:ahLst/>
              <a:cxnLst/>
              <a:rect l="l" t="t" r="r" b="b"/>
              <a:pathLst>
                <a:path w="5335" h="15061" fill="none" extrusionOk="0">
                  <a:moveTo>
                    <a:pt x="5334" y="1"/>
                  </a:moveTo>
                  <a:lnTo>
                    <a:pt x="5334" y="15060"/>
                  </a:lnTo>
                  <a:lnTo>
                    <a:pt x="3323" y="15060"/>
                  </a:lnTo>
                  <a:lnTo>
                    <a:pt x="3323" y="12403"/>
                  </a:lnTo>
                  <a:lnTo>
                    <a:pt x="1" y="12403"/>
                  </a:lnTo>
                  <a:lnTo>
                    <a:pt x="1" y="5002"/>
                  </a:lnTo>
                  <a:lnTo>
                    <a:pt x="1" y="5002"/>
                  </a:lnTo>
                  <a:lnTo>
                    <a:pt x="1" y="4744"/>
                  </a:lnTo>
                  <a:lnTo>
                    <a:pt x="19" y="4485"/>
                  </a:lnTo>
                  <a:lnTo>
                    <a:pt x="56" y="4227"/>
                  </a:lnTo>
                  <a:lnTo>
                    <a:pt x="111" y="3969"/>
                  </a:lnTo>
                  <a:lnTo>
                    <a:pt x="167" y="3729"/>
                  </a:lnTo>
                  <a:lnTo>
                    <a:pt x="240" y="3470"/>
                  </a:lnTo>
                  <a:lnTo>
                    <a:pt x="333" y="3230"/>
                  </a:lnTo>
                  <a:lnTo>
                    <a:pt x="425" y="2990"/>
                  </a:lnTo>
                  <a:lnTo>
                    <a:pt x="536" y="2769"/>
                  </a:lnTo>
                  <a:lnTo>
                    <a:pt x="646" y="2529"/>
                  </a:lnTo>
                  <a:lnTo>
                    <a:pt x="776" y="2308"/>
                  </a:lnTo>
                  <a:lnTo>
                    <a:pt x="923" y="2105"/>
                  </a:lnTo>
                  <a:lnTo>
                    <a:pt x="1089" y="1902"/>
                  </a:lnTo>
                  <a:lnTo>
                    <a:pt x="1237" y="1699"/>
                  </a:lnTo>
                  <a:lnTo>
                    <a:pt x="1422" y="1514"/>
                  </a:lnTo>
                  <a:lnTo>
                    <a:pt x="1606" y="1329"/>
                  </a:lnTo>
                  <a:lnTo>
                    <a:pt x="1606" y="1329"/>
                  </a:lnTo>
                  <a:lnTo>
                    <a:pt x="1809" y="1145"/>
                  </a:lnTo>
                  <a:lnTo>
                    <a:pt x="2012" y="997"/>
                  </a:lnTo>
                  <a:lnTo>
                    <a:pt x="2215" y="850"/>
                  </a:lnTo>
                  <a:lnTo>
                    <a:pt x="2437" y="720"/>
                  </a:lnTo>
                  <a:lnTo>
                    <a:pt x="2658" y="591"/>
                  </a:lnTo>
                  <a:lnTo>
                    <a:pt x="2880" y="481"/>
                  </a:lnTo>
                  <a:lnTo>
                    <a:pt x="3101" y="388"/>
                  </a:lnTo>
                  <a:lnTo>
                    <a:pt x="3341" y="296"/>
                  </a:lnTo>
                  <a:lnTo>
                    <a:pt x="3581" y="222"/>
                  </a:lnTo>
                  <a:lnTo>
                    <a:pt x="3821" y="167"/>
                  </a:lnTo>
                  <a:lnTo>
                    <a:pt x="4319" y="74"/>
                  </a:lnTo>
                  <a:lnTo>
                    <a:pt x="4817" y="19"/>
                  </a:lnTo>
                  <a:lnTo>
                    <a:pt x="5334" y="1"/>
                  </a:lnTo>
                  <a:lnTo>
                    <a:pt x="5334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640;p17">
              <a:extLst>
                <a:ext uri="{FF2B5EF4-FFF2-40B4-BE49-F238E27FC236}">
                  <a16:creationId xmlns:a16="http://schemas.microsoft.com/office/drawing/2014/main" id="{03143AFA-6298-3E8E-ABF8-5A332016C091}"/>
                </a:ext>
              </a:extLst>
            </p:cNvPr>
            <p:cNvSpPr/>
            <p:nvPr/>
          </p:nvSpPr>
          <p:spPr>
            <a:xfrm>
              <a:off x="3815300" y="13000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641;p17">
              <a:extLst>
                <a:ext uri="{FF2B5EF4-FFF2-40B4-BE49-F238E27FC236}">
                  <a16:creationId xmlns:a16="http://schemas.microsoft.com/office/drawing/2014/main" id="{FB4B51DD-B7C1-89EC-8947-41E9C9227CAC}"/>
                </a:ext>
              </a:extLst>
            </p:cNvPr>
            <p:cNvSpPr/>
            <p:nvPr/>
          </p:nvSpPr>
          <p:spPr>
            <a:xfrm>
              <a:off x="3466025" y="1719925"/>
              <a:ext cx="100600" cy="288850"/>
            </a:xfrm>
            <a:custGeom>
              <a:avLst/>
              <a:gdLst/>
              <a:ahLst/>
              <a:cxnLst/>
              <a:rect l="l" t="t" r="r" b="b"/>
              <a:pathLst>
                <a:path w="4024" h="11554" extrusionOk="0">
                  <a:moveTo>
                    <a:pt x="0" y="0"/>
                  </a:moveTo>
                  <a:lnTo>
                    <a:pt x="0" y="11553"/>
                  </a:lnTo>
                  <a:lnTo>
                    <a:pt x="4024" y="11553"/>
                  </a:lnTo>
                  <a:lnTo>
                    <a:pt x="40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642;p17">
              <a:extLst>
                <a:ext uri="{FF2B5EF4-FFF2-40B4-BE49-F238E27FC236}">
                  <a16:creationId xmlns:a16="http://schemas.microsoft.com/office/drawing/2014/main" id="{27D0D2A7-741F-ED27-A6EB-36EE301F65A6}"/>
                </a:ext>
              </a:extLst>
            </p:cNvPr>
            <p:cNvSpPr/>
            <p:nvPr/>
          </p:nvSpPr>
          <p:spPr>
            <a:xfrm>
              <a:off x="3714700" y="1719925"/>
              <a:ext cx="100625" cy="288850"/>
            </a:xfrm>
            <a:custGeom>
              <a:avLst/>
              <a:gdLst/>
              <a:ahLst/>
              <a:cxnLst/>
              <a:rect l="l" t="t" r="r" b="b"/>
              <a:pathLst>
                <a:path w="4025" h="11554" extrusionOk="0">
                  <a:moveTo>
                    <a:pt x="1" y="0"/>
                  </a:moveTo>
                  <a:lnTo>
                    <a:pt x="1" y="11553"/>
                  </a:lnTo>
                  <a:lnTo>
                    <a:pt x="4024" y="11553"/>
                  </a:lnTo>
                  <a:lnTo>
                    <a:pt x="40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8" name="Google Shape;386;p17">
            <a:extLst>
              <a:ext uri="{FF2B5EF4-FFF2-40B4-BE49-F238E27FC236}">
                <a16:creationId xmlns:a16="http://schemas.microsoft.com/office/drawing/2014/main" id="{5956126D-56B4-3B01-7ED2-DFCFE35F2932}"/>
              </a:ext>
            </a:extLst>
          </p:cNvPr>
          <p:cNvSpPr/>
          <p:nvPr/>
        </p:nvSpPr>
        <p:spPr>
          <a:xfrm>
            <a:off x="2069771" y="2689502"/>
            <a:ext cx="1135800" cy="5013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Paso 2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89" name="Google Shape;384;p17">
            <a:extLst>
              <a:ext uri="{FF2B5EF4-FFF2-40B4-BE49-F238E27FC236}">
                <a16:creationId xmlns:a16="http://schemas.microsoft.com/office/drawing/2014/main" id="{AF9FC67F-F5A3-1D91-EE58-31CAD152A29A}"/>
              </a:ext>
            </a:extLst>
          </p:cNvPr>
          <p:cNvSpPr/>
          <p:nvPr/>
        </p:nvSpPr>
        <p:spPr>
          <a:xfrm>
            <a:off x="2069771" y="3974046"/>
            <a:ext cx="1135800" cy="501300"/>
          </a:xfrm>
          <a:prstGeom prst="roundRect">
            <a:avLst>
              <a:gd name="adj" fmla="val 16667"/>
            </a:avLst>
          </a:prstGeom>
          <a:solidFill>
            <a:srgbClr val="D2D2D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Paso 3</a:t>
            </a:r>
            <a:endParaRPr dirty="0">
              <a:solidFill>
                <a:schemeClr val="dk1"/>
              </a:solidFill>
            </a:endParaRPr>
          </a:p>
        </p:txBody>
      </p:sp>
      <p:grpSp>
        <p:nvGrpSpPr>
          <p:cNvPr id="296" name="Google Shape;1886;p24">
            <a:extLst>
              <a:ext uri="{FF2B5EF4-FFF2-40B4-BE49-F238E27FC236}">
                <a16:creationId xmlns:a16="http://schemas.microsoft.com/office/drawing/2014/main" id="{17CD3F9E-90A1-FDE5-E14E-CAEDF68471C3}"/>
              </a:ext>
            </a:extLst>
          </p:cNvPr>
          <p:cNvGrpSpPr/>
          <p:nvPr/>
        </p:nvGrpSpPr>
        <p:grpSpPr>
          <a:xfrm>
            <a:off x="3881824" y="1423257"/>
            <a:ext cx="531910" cy="483001"/>
            <a:chOff x="7390346" y="967325"/>
            <a:chExt cx="531910" cy="483001"/>
          </a:xfrm>
        </p:grpSpPr>
        <p:sp>
          <p:nvSpPr>
            <p:cNvPr id="297" name="Google Shape;1887;p24">
              <a:extLst>
                <a:ext uri="{FF2B5EF4-FFF2-40B4-BE49-F238E27FC236}">
                  <a16:creationId xmlns:a16="http://schemas.microsoft.com/office/drawing/2014/main" id="{D88F91FC-0DE0-7D34-2E17-55378F801F2A}"/>
                </a:ext>
              </a:extLst>
            </p:cNvPr>
            <p:cNvSpPr/>
            <p:nvPr/>
          </p:nvSpPr>
          <p:spPr>
            <a:xfrm>
              <a:off x="7390346" y="967325"/>
              <a:ext cx="342881" cy="232536"/>
            </a:xfrm>
            <a:custGeom>
              <a:avLst/>
              <a:gdLst/>
              <a:ahLst/>
              <a:cxnLst/>
              <a:rect l="l" t="t" r="r" b="b"/>
              <a:pathLst>
                <a:path w="16671" h="11306" extrusionOk="0">
                  <a:moveTo>
                    <a:pt x="6894" y="1517"/>
                  </a:moveTo>
                  <a:lnTo>
                    <a:pt x="6974" y="1529"/>
                  </a:lnTo>
                  <a:lnTo>
                    <a:pt x="7043" y="1552"/>
                  </a:lnTo>
                  <a:lnTo>
                    <a:pt x="7112" y="1575"/>
                  </a:lnTo>
                  <a:lnTo>
                    <a:pt x="7181" y="1609"/>
                  </a:lnTo>
                  <a:lnTo>
                    <a:pt x="7250" y="1644"/>
                  </a:lnTo>
                  <a:lnTo>
                    <a:pt x="7308" y="1690"/>
                  </a:lnTo>
                  <a:lnTo>
                    <a:pt x="7354" y="1735"/>
                  </a:lnTo>
                  <a:lnTo>
                    <a:pt x="7411" y="1793"/>
                  </a:lnTo>
                  <a:lnTo>
                    <a:pt x="7446" y="1850"/>
                  </a:lnTo>
                  <a:lnTo>
                    <a:pt x="7491" y="1908"/>
                  </a:lnTo>
                  <a:lnTo>
                    <a:pt x="7514" y="1977"/>
                  </a:lnTo>
                  <a:lnTo>
                    <a:pt x="7549" y="2046"/>
                  </a:lnTo>
                  <a:lnTo>
                    <a:pt x="7560" y="2115"/>
                  </a:lnTo>
                  <a:lnTo>
                    <a:pt x="7572" y="2195"/>
                  </a:lnTo>
                  <a:lnTo>
                    <a:pt x="7583" y="2275"/>
                  </a:lnTo>
                  <a:lnTo>
                    <a:pt x="7572" y="2356"/>
                  </a:lnTo>
                  <a:lnTo>
                    <a:pt x="7560" y="2425"/>
                  </a:lnTo>
                  <a:lnTo>
                    <a:pt x="7549" y="2494"/>
                  </a:lnTo>
                  <a:lnTo>
                    <a:pt x="7514" y="2574"/>
                  </a:lnTo>
                  <a:lnTo>
                    <a:pt x="7491" y="2632"/>
                  </a:lnTo>
                  <a:lnTo>
                    <a:pt x="7446" y="2701"/>
                  </a:lnTo>
                  <a:lnTo>
                    <a:pt x="7411" y="2758"/>
                  </a:lnTo>
                  <a:lnTo>
                    <a:pt x="7354" y="2815"/>
                  </a:lnTo>
                  <a:lnTo>
                    <a:pt x="7308" y="2861"/>
                  </a:lnTo>
                  <a:lnTo>
                    <a:pt x="7250" y="2907"/>
                  </a:lnTo>
                  <a:lnTo>
                    <a:pt x="7181" y="2942"/>
                  </a:lnTo>
                  <a:lnTo>
                    <a:pt x="7112" y="2976"/>
                  </a:lnTo>
                  <a:lnTo>
                    <a:pt x="7043" y="2999"/>
                  </a:lnTo>
                  <a:lnTo>
                    <a:pt x="6974" y="3011"/>
                  </a:lnTo>
                  <a:lnTo>
                    <a:pt x="6894" y="3022"/>
                  </a:lnTo>
                  <a:lnTo>
                    <a:pt x="6825" y="3034"/>
                  </a:lnTo>
                  <a:lnTo>
                    <a:pt x="6745" y="3022"/>
                  </a:lnTo>
                  <a:lnTo>
                    <a:pt x="6664" y="3011"/>
                  </a:lnTo>
                  <a:lnTo>
                    <a:pt x="6595" y="2999"/>
                  </a:lnTo>
                  <a:lnTo>
                    <a:pt x="6526" y="2976"/>
                  </a:lnTo>
                  <a:lnTo>
                    <a:pt x="6458" y="2942"/>
                  </a:lnTo>
                  <a:lnTo>
                    <a:pt x="6400" y="2907"/>
                  </a:lnTo>
                  <a:lnTo>
                    <a:pt x="6331" y="2861"/>
                  </a:lnTo>
                  <a:lnTo>
                    <a:pt x="6285" y="2815"/>
                  </a:lnTo>
                  <a:lnTo>
                    <a:pt x="6239" y="2758"/>
                  </a:lnTo>
                  <a:lnTo>
                    <a:pt x="6193" y="2701"/>
                  </a:lnTo>
                  <a:lnTo>
                    <a:pt x="6159" y="2632"/>
                  </a:lnTo>
                  <a:lnTo>
                    <a:pt x="6124" y="2574"/>
                  </a:lnTo>
                  <a:lnTo>
                    <a:pt x="6101" y="2494"/>
                  </a:lnTo>
                  <a:lnTo>
                    <a:pt x="6078" y="2425"/>
                  </a:lnTo>
                  <a:lnTo>
                    <a:pt x="6067" y="2356"/>
                  </a:lnTo>
                  <a:lnTo>
                    <a:pt x="6067" y="2275"/>
                  </a:lnTo>
                  <a:lnTo>
                    <a:pt x="6067" y="2195"/>
                  </a:lnTo>
                  <a:lnTo>
                    <a:pt x="6078" y="2115"/>
                  </a:lnTo>
                  <a:lnTo>
                    <a:pt x="6101" y="2046"/>
                  </a:lnTo>
                  <a:lnTo>
                    <a:pt x="6124" y="1977"/>
                  </a:lnTo>
                  <a:lnTo>
                    <a:pt x="6159" y="1908"/>
                  </a:lnTo>
                  <a:lnTo>
                    <a:pt x="6193" y="1850"/>
                  </a:lnTo>
                  <a:lnTo>
                    <a:pt x="6239" y="1793"/>
                  </a:lnTo>
                  <a:lnTo>
                    <a:pt x="6285" y="1735"/>
                  </a:lnTo>
                  <a:lnTo>
                    <a:pt x="6331" y="1690"/>
                  </a:lnTo>
                  <a:lnTo>
                    <a:pt x="6400" y="1644"/>
                  </a:lnTo>
                  <a:lnTo>
                    <a:pt x="6458" y="1609"/>
                  </a:lnTo>
                  <a:lnTo>
                    <a:pt x="6526" y="1575"/>
                  </a:lnTo>
                  <a:lnTo>
                    <a:pt x="6595" y="1552"/>
                  </a:lnTo>
                  <a:lnTo>
                    <a:pt x="6664" y="1529"/>
                  </a:lnTo>
                  <a:lnTo>
                    <a:pt x="6745" y="1517"/>
                  </a:lnTo>
                  <a:close/>
                  <a:moveTo>
                    <a:pt x="9927" y="1517"/>
                  </a:moveTo>
                  <a:lnTo>
                    <a:pt x="10007" y="1529"/>
                  </a:lnTo>
                  <a:lnTo>
                    <a:pt x="10076" y="1552"/>
                  </a:lnTo>
                  <a:lnTo>
                    <a:pt x="10145" y="1575"/>
                  </a:lnTo>
                  <a:lnTo>
                    <a:pt x="10214" y="1609"/>
                  </a:lnTo>
                  <a:lnTo>
                    <a:pt x="10272" y="1644"/>
                  </a:lnTo>
                  <a:lnTo>
                    <a:pt x="10341" y="1690"/>
                  </a:lnTo>
                  <a:lnTo>
                    <a:pt x="10387" y="1735"/>
                  </a:lnTo>
                  <a:lnTo>
                    <a:pt x="10433" y="1793"/>
                  </a:lnTo>
                  <a:lnTo>
                    <a:pt x="10478" y="1850"/>
                  </a:lnTo>
                  <a:lnTo>
                    <a:pt x="10513" y="1908"/>
                  </a:lnTo>
                  <a:lnTo>
                    <a:pt x="10547" y="1977"/>
                  </a:lnTo>
                  <a:lnTo>
                    <a:pt x="10570" y="2046"/>
                  </a:lnTo>
                  <a:lnTo>
                    <a:pt x="10593" y="2115"/>
                  </a:lnTo>
                  <a:lnTo>
                    <a:pt x="10605" y="2195"/>
                  </a:lnTo>
                  <a:lnTo>
                    <a:pt x="10605" y="2275"/>
                  </a:lnTo>
                  <a:lnTo>
                    <a:pt x="10605" y="2356"/>
                  </a:lnTo>
                  <a:lnTo>
                    <a:pt x="10593" y="2425"/>
                  </a:lnTo>
                  <a:lnTo>
                    <a:pt x="10570" y="2494"/>
                  </a:lnTo>
                  <a:lnTo>
                    <a:pt x="10547" y="2574"/>
                  </a:lnTo>
                  <a:lnTo>
                    <a:pt x="10513" y="2632"/>
                  </a:lnTo>
                  <a:lnTo>
                    <a:pt x="10478" y="2701"/>
                  </a:lnTo>
                  <a:lnTo>
                    <a:pt x="10433" y="2758"/>
                  </a:lnTo>
                  <a:lnTo>
                    <a:pt x="10387" y="2815"/>
                  </a:lnTo>
                  <a:lnTo>
                    <a:pt x="10341" y="2861"/>
                  </a:lnTo>
                  <a:lnTo>
                    <a:pt x="10272" y="2907"/>
                  </a:lnTo>
                  <a:lnTo>
                    <a:pt x="10214" y="2942"/>
                  </a:lnTo>
                  <a:lnTo>
                    <a:pt x="10145" y="2976"/>
                  </a:lnTo>
                  <a:lnTo>
                    <a:pt x="10076" y="2999"/>
                  </a:lnTo>
                  <a:lnTo>
                    <a:pt x="10007" y="3011"/>
                  </a:lnTo>
                  <a:lnTo>
                    <a:pt x="9927" y="3022"/>
                  </a:lnTo>
                  <a:lnTo>
                    <a:pt x="9847" y="3034"/>
                  </a:lnTo>
                  <a:lnTo>
                    <a:pt x="9778" y="3022"/>
                  </a:lnTo>
                  <a:lnTo>
                    <a:pt x="9697" y="3011"/>
                  </a:lnTo>
                  <a:lnTo>
                    <a:pt x="9628" y="2999"/>
                  </a:lnTo>
                  <a:lnTo>
                    <a:pt x="9548" y="2976"/>
                  </a:lnTo>
                  <a:lnTo>
                    <a:pt x="9490" y="2942"/>
                  </a:lnTo>
                  <a:lnTo>
                    <a:pt x="9422" y="2907"/>
                  </a:lnTo>
                  <a:lnTo>
                    <a:pt x="9364" y="2861"/>
                  </a:lnTo>
                  <a:lnTo>
                    <a:pt x="9318" y="2815"/>
                  </a:lnTo>
                  <a:lnTo>
                    <a:pt x="9261" y="2758"/>
                  </a:lnTo>
                  <a:lnTo>
                    <a:pt x="9226" y="2701"/>
                  </a:lnTo>
                  <a:lnTo>
                    <a:pt x="9180" y="2632"/>
                  </a:lnTo>
                  <a:lnTo>
                    <a:pt x="9157" y="2574"/>
                  </a:lnTo>
                  <a:lnTo>
                    <a:pt x="9123" y="2494"/>
                  </a:lnTo>
                  <a:lnTo>
                    <a:pt x="9111" y="2425"/>
                  </a:lnTo>
                  <a:lnTo>
                    <a:pt x="9100" y="2356"/>
                  </a:lnTo>
                  <a:lnTo>
                    <a:pt x="9088" y="2275"/>
                  </a:lnTo>
                  <a:lnTo>
                    <a:pt x="9100" y="2195"/>
                  </a:lnTo>
                  <a:lnTo>
                    <a:pt x="9111" y="2115"/>
                  </a:lnTo>
                  <a:lnTo>
                    <a:pt x="9123" y="2046"/>
                  </a:lnTo>
                  <a:lnTo>
                    <a:pt x="9157" y="1977"/>
                  </a:lnTo>
                  <a:lnTo>
                    <a:pt x="9180" y="1908"/>
                  </a:lnTo>
                  <a:lnTo>
                    <a:pt x="9226" y="1850"/>
                  </a:lnTo>
                  <a:lnTo>
                    <a:pt x="9261" y="1793"/>
                  </a:lnTo>
                  <a:lnTo>
                    <a:pt x="9318" y="1735"/>
                  </a:lnTo>
                  <a:lnTo>
                    <a:pt x="9364" y="1690"/>
                  </a:lnTo>
                  <a:lnTo>
                    <a:pt x="9422" y="1644"/>
                  </a:lnTo>
                  <a:lnTo>
                    <a:pt x="9490" y="1609"/>
                  </a:lnTo>
                  <a:lnTo>
                    <a:pt x="9548" y="1575"/>
                  </a:lnTo>
                  <a:lnTo>
                    <a:pt x="9628" y="1552"/>
                  </a:lnTo>
                  <a:lnTo>
                    <a:pt x="9697" y="1529"/>
                  </a:lnTo>
                  <a:lnTo>
                    <a:pt x="9778" y="1517"/>
                  </a:lnTo>
                  <a:close/>
                  <a:moveTo>
                    <a:pt x="3873" y="3792"/>
                  </a:moveTo>
                  <a:lnTo>
                    <a:pt x="3942" y="3803"/>
                  </a:lnTo>
                  <a:lnTo>
                    <a:pt x="4022" y="3815"/>
                  </a:lnTo>
                  <a:lnTo>
                    <a:pt x="4091" y="3849"/>
                  </a:lnTo>
                  <a:lnTo>
                    <a:pt x="4160" y="3872"/>
                  </a:lnTo>
                  <a:lnTo>
                    <a:pt x="4217" y="3918"/>
                  </a:lnTo>
                  <a:lnTo>
                    <a:pt x="4275" y="3953"/>
                  </a:lnTo>
                  <a:lnTo>
                    <a:pt x="4332" y="4010"/>
                  </a:lnTo>
                  <a:lnTo>
                    <a:pt x="4378" y="4056"/>
                  </a:lnTo>
                  <a:lnTo>
                    <a:pt x="4424" y="4114"/>
                  </a:lnTo>
                  <a:lnTo>
                    <a:pt x="4459" y="4183"/>
                  </a:lnTo>
                  <a:lnTo>
                    <a:pt x="4493" y="4251"/>
                  </a:lnTo>
                  <a:lnTo>
                    <a:pt x="4516" y="4320"/>
                  </a:lnTo>
                  <a:lnTo>
                    <a:pt x="4527" y="4389"/>
                  </a:lnTo>
                  <a:lnTo>
                    <a:pt x="4539" y="4470"/>
                  </a:lnTo>
                  <a:lnTo>
                    <a:pt x="4550" y="4550"/>
                  </a:lnTo>
                  <a:lnTo>
                    <a:pt x="4539" y="4619"/>
                  </a:lnTo>
                  <a:lnTo>
                    <a:pt x="4527" y="4700"/>
                  </a:lnTo>
                  <a:lnTo>
                    <a:pt x="4516" y="4768"/>
                  </a:lnTo>
                  <a:lnTo>
                    <a:pt x="4493" y="4837"/>
                  </a:lnTo>
                  <a:lnTo>
                    <a:pt x="4459" y="4906"/>
                  </a:lnTo>
                  <a:lnTo>
                    <a:pt x="4424" y="4975"/>
                  </a:lnTo>
                  <a:lnTo>
                    <a:pt x="4378" y="5033"/>
                  </a:lnTo>
                  <a:lnTo>
                    <a:pt x="4332" y="5079"/>
                  </a:lnTo>
                  <a:lnTo>
                    <a:pt x="4275" y="5136"/>
                  </a:lnTo>
                  <a:lnTo>
                    <a:pt x="4217" y="5171"/>
                  </a:lnTo>
                  <a:lnTo>
                    <a:pt x="4160" y="5217"/>
                  </a:lnTo>
                  <a:lnTo>
                    <a:pt x="4091" y="5239"/>
                  </a:lnTo>
                  <a:lnTo>
                    <a:pt x="4022" y="5274"/>
                  </a:lnTo>
                  <a:lnTo>
                    <a:pt x="3942" y="5285"/>
                  </a:lnTo>
                  <a:lnTo>
                    <a:pt x="3873" y="5297"/>
                  </a:lnTo>
                  <a:lnTo>
                    <a:pt x="3712" y="5297"/>
                  </a:lnTo>
                  <a:lnTo>
                    <a:pt x="3631" y="5285"/>
                  </a:lnTo>
                  <a:lnTo>
                    <a:pt x="3562" y="5274"/>
                  </a:lnTo>
                  <a:lnTo>
                    <a:pt x="3493" y="5239"/>
                  </a:lnTo>
                  <a:lnTo>
                    <a:pt x="3425" y="5217"/>
                  </a:lnTo>
                  <a:lnTo>
                    <a:pt x="3367" y="5171"/>
                  </a:lnTo>
                  <a:lnTo>
                    <a:pt x="3310" y="5136"/>
                  </a:lnTo>
                  <a:lnTo>
                    <a:pt x="3252" y="5079"/>
                  </a:lnTo>
                  <a:lnTo>
                    <a:pt x="3206" y="5033"/>
                  </a:lnTo>
                  <a:lnTo>
                    <a:pt x="3160" y="4975"/>
                  </a:lnTo>
                  <a:lnTo>
                    <a:pt x="3126" y="4906"/>
                  </a:lnTo>
                  <a:lnTo>
                    <a:pt x="3091" y="4837"/>
                  </a:lnTo>
                  <a:lnTo>
                    <a:pt x="3068" y="4768"/>
                  </a:lnTo>
                  <a:lnTo>
                    <a:pt x="3045" y="4700"/>
                  </a:lnTo>
                  <a:lnTo>
                    <a:pt x="3034" y="4619"/>
                  </a:lnTo>
                  <a:lnTo>
                    <a:pt x="3034" y="4550"/>
                  </a:lnTo>
                  <a:lnTo>
                    <a:pt x="3034" y="4470"/>
                  </a:lnTo>
                  <a:lnTo>
                    <a:pt x="3045" y="4389"/>
                  </a:lnTo>
                  <a:lnTo>
                    <a:pt x="3068" y="4320"/>
                  </a:lnTo>
                  <a:lnTo>
                    <a:pt x="3091" y="4251"/>
                  </a:lnTo>
                  <a:lnTo>
                    <a:pt x="3126" y="4183"/>
                  </a:lnTo>
                  <a:lnTo>
                    <a:pt x="3160" y="4114"/>
                  </a:lnTo>
                  <a:lnTo>
                    <a:pt x="3206" y="4056"/>
                  </a:lnTo>
                  <a:lnTo>
                    <a:pt x="3252" y="4010"/>
                  </a:lnTo>
                  <a:lnTo>
                    <a:pt x="3310" y="3953"/>
                  </a:lnTo>
                  <a:lnTo>
                    <a:pt x="3367" y="3918"/>
                  </a:lnTo>
                  <a:lnTo>
                    <a:pt x="3425" y="3872"/>
                  </a:lnTo>
                  <a:lnTo>
                    <a:pt x="3493" y="3849"/>
                  </a:lnTo>
                  <a:lnTo>
                    <a:pt x="3562" y="3815"/>
                  </a:lnTo>
                  <a:lnTo>
                    <a:pt x="3631" y="3803"/>
                  </a:lnTo>
                  <a:lnTo>
                    <a:pt x="3712" y="3792"/>
                  </a:lnTo>
                  <a:close/>
                  <a:moveTo>
                    <a:pt x="12960" y="3792"/>
                  </a:moveTo>
                  <a:lnTo>
                    <a:pt x="13040" y="3803"/>
                  </a:lnTo>
                  <a:lnTo>
                    <a:pt x="13109" y="3815"/>
                  </a:lnTo>
                  <a:lnTo>
                    <a:pt x="13178" y="3849"/>
                  </a:lnTo>
                  <a:lnTo>
                    <a:pt x="13247" y="3872"/>
                  </a:lnTo>
                  <a:lnTo>
                    <a:pt x="13305" y="3918"/>
                  </a:lnTo>
                  <a:lnTo>
                    <a:pt x="13362" y="3953"/>
                  </a:lnTo>
                  <a:lnTo>
                    <a:pt x="13420" y="4010"/>
                  </a:lnTo>
                  <a:lnTo>
                    <a:pt x="13465" y="4056"/>
                  </a:lnTo>
                  <a:lnTo>
                    <a:pt x="13511" y="4114"/>
                  </a:lnTo>
                  <a:lnTo>
                    <a:pt x="13546" y="4183"/>
                  </a:lnTo>
                  <a:lnTo>
                    <a:pt x="13580" y="4251"/>
                  </a:lnTo>
                  <a:lnTo>
                    <a:pt x="13603" y="4320"/>
                  </a:lnTo>
                  <a:lnTo>
                    <a:pt x="13626" y="4389"/>
                  </a:lnTo>
                  <a:lnTo>
                    <a:pt x="13638" y="4470"/>
                  </a:lnTo>
                  <a:lnTo>
                    <a:pt x="13638" y="4550"/>
                  </a:lnTo>
                  <a:lnTo>
                    <a:pt x="13638" y="4619"/>
                  </a:lnTo>
                  <a:lnTo>
                    <a:pt x="13626" y="4700"/>
                  </a:lnTo>
                  <a:lnTo>
                    <a:pt x="13603" y="4768"/>
                  </a:lnTo>
                  <a:lnTo>
                    <a:pt x="13580" y="4837"/>
                  </a:lnTo>
                  <a:lnTo>
                    <a:pt x="13546" y="4906"/>
                  </a:lnTo>
                  <a:lnTo>
                    <a:pt x="13511" y="4975"/>
                  </a:lnTo>
                  <a:lnTo>
                    <a:pt x="13465" y="5033"/>
                  </a:lnTo>
                  <a:lnTo>
                    <a:pt x="13420" y="5079"/>
                  </a:lnTo>
                  <a:lnTo>
                    <a:pt x="13362" y="5136"/>
                  </a:lnTo>
                  <a:lnTo>
                    <a:pt x="13305" y="5171"/>
                  </a:lnTo>
                  <a:lnTo>
                    <a:pt x="13247" y="5217"/>
                  </a:lnTo>
                  <a:lnTo>
                    <a:pt x="13178" y="5239"/>
                  </a:lnTo>
                  <a:lnTo>
                    <a:pt x="13109" y="5274"/>
                  </a:lnTo>
                  <a:lnTo>
                    <a:pt x="13040" y="5285"/>
                  </a:lnTo>
                  <a:lnTo>
                    <a:pt x="12960" y="5297"/>
                  </a:lnTo>
                  <a:lnTo>
                    <a:pt x="12799" y="5297"/>
                  </a:lnTo>
                  <a:lnTo>
                    <a:pt x="12730" y="5285"/>
                  </a:lnTo>
                  <a:lnTo>
                    <a:pt x="12650" y="5274"/>
                  </a:lnTo>
                  <a:lnTo>
                    <a:pt x="12581" y="5239"/>
                  </a:lnTo>
                  <a:lnTo>
                    <a:pt x="12512" y="5217"/>
                  </a:lnTo>
                  <a:lnTo>
                    <a:pt x="12454" y="5171"/>
                  </a:lnTo>
                  <a:lnTo>
                    <a:pt x="12397" y="5136"/>
                  </a:lnTo>
                  <a:lnTo>
                    <a:pt x="12340" y="5079"/>
                  </a:lnTo>
                  <a:lnTo>
                    <a:pt x="12294" y="5033"/>
                  </a:lnTo>
                  <a:lnTo>
                    <a:pt x="12248" y="4975"/>
                  </a:lnTo>
                  <a:lnTo>
                    <a:pt x="12213" y="4906"/>
                  </a:lnTo>
                  <a:lnTo>
                    <a:pt x="12179" y="4837"/>
                  </a:lnTo>
                  <a:lnTo>
                    <a:pt x="12156" y="4768"/>
                  </a:lnTo>
                  <a:lnTo>
                    <a:pt x="12133" y="4700"/>
                  </a:lnTo>
                  <a:lnTo>
                    <a:pt x="12121" y="4619"/>
                  </a:lnTo>
                  <a:lnTo>
                    <a:pt x="12121" y="4550"/>
                  </a:lnTo>
                  <a:lnTo>
                    <a:pt x="12121" y="4470"/>
                  </a:lnTo>
                  <a:lnTo>
                    <a:pt x="12133" y="4389"/>
                  </a:lnTo>
                  <a:lnTo>
                    <a:pt x="12156" y="4320"/>
                  </a:lnTo>
                  <a:lnTo>
                    <a:pt x="12179" y="4251"/>
                  </a:lnTo>
                  <a:lnTo>
                    <a:pt x="12213" y="4183"/>
                  </a:lnTo>
                  <a:lnTo>
                    <a:pt x="12248" y="4114"/>
                  </a:lnTo>
                  <a:lnTo>
                    <a:pt x="12294" y="4056"/>
                  </a:lnTo>
                  <a:lnTo>
                    <a:pt x="12340" y="4010"/>
                  </a:lnTo>
                  <a:lnTo>
                    <a:pt x="12397" y="3953"/>
                  </a:lnTo>
                  <a:lnTo>
                    <a:pt x="12454" y="3918"/>
                  </a:lnTo>
                  <a:lnTo>
                    <a:pt x="12512" y="3872"/>
                  </a:lnTo>
                  <a:lnTo>
                    <a:pt x="12581" y="3849"/>
                  </a:lnTo>
                  <a:lnTo>
                    <a:pt x="12650" y="3815"/>
                  </a:lnTo>
                  <a:lnTo>
                    <a:pt x="12730" y="3803"/>
                  </a:lnTo>
                  <a:lnTo>
                    <a:pt x="12799" y="3792"/>
                  </a:lnTo>
                  <a:close/>
                  <a:moveTo>
                    <a:pt x="6894" y="4550"/>
                  </a:moveTo>
                  <a:lnTo>
                    <a:pt x="6974" y="4562"/>
                  </a:lnTo>
                  <a:lnTo>
                    <a:pt x="7043" y="4573"/>
                  </a:lnTo>
                  <a:lnTo>
                    <a:pt x="7112" y="4608"/>
                  </a:lnTo>
                  <a:lnTo>
                    <a:pt x="7181" y="4631"/>
                  </a:lnTo>
                  <a:lnTo>
                    <a:pt x="7250" y="4677"/>
                  </a:lnTo>
                  <a:lnTo>
                    <a:pt x="7308" y="4711"/>
                  </a:lnTo>
                  <a:lnTo>
                    <a:pt x="7354" y="4768"/>
                  </a:lnTo>
                  <a:lnTo>
                    <a:pt x="7411" y="4814"/>
                  </a:lnTo>
                  <a:lnTo>
                    <a:pt x="7446" y="4872"/>
                  </a:lnTo>
                  <a:lnTo>
                    <a:pt x="7491" y="4941"/>
                  </a:lnTo>
                  <a:lnTo>
                    <a:pt x="7514" y="5010"/>
                  </a:lnTo>
                  <a:lnTo>
                    <a:pt x="7549" y="5079"/>
                  </a:lnTo>
                  <a:lnTo>
                    <a:pt x="7560" y="5148"/>
                  </a:lnTo>
                  <a:lnTo>
                    <a:pt x="7572" y="5228"/>
                  </a:lnTo>
                  <a:lnTo>
                    <a:pt x="7583" y="5297"/>
                  </a:lnTo>
                  <a:lnTo>
                    <a:pt x="7572" y="5377"/>
                  </a:lnTo>
                  <a:lnTo>
                    <a:pt x="7560" y="5458"/>
                  </a:lnTo>
                  <a:lnTo>
                    <a:pt x="7549" y="5527"/>
                  </a:lnTo>
                  <a:lnTo>
                    <a:pt x="7514" y="5596"/>
                  </a:lnTo>
                  <a:lnTo>
                    <a:pt x="7491" y="5665"/>
                  </a:lnTo>
                  <a:lnTo>
                    <a:pt x="7446" y="5733"/>
                  </a:lnTo>
                  <a:lnTo>
                    <a:pt x="7411" y="5791"/>
                  </a:lnTo>
                  <a:lnTo>
                    <a:pt x="7354" y="5837"/>
                  </a:lnTo>
                  <a:lnTo>
                    <a:pt x="7308" y="5883"/>
                  </a:lnTo>
                  <a:lnTo>
                    <a:pt x="7250" y="5929"/>
                  </a:lnTo>
                  <a:lnTo>
                    <a:pt x="7181" y="5975"/>
                  </a:lnTo>
                  <a:lnTo>
                    <a:pt x="7112" y="5998"/>
                  </a:lnTo>
                  <a:lnTo>
                    <a:pt x="7043" y="6021"/>
                  </a:lnTo>
                  <a:lnTo>
                    <a:pt x="6974" y="6044"/>
                  </a:lnTo>
                  <a:lnTo>
                    <a:pt x="6894" y="6055"/>
                  </a:lnTo>
                  <a:lnTo>
                    <a:pt x="6745" y="6055"/>
                  </a:lnTo>
                  <a:lnTo>
                    <a:pt x="6664" y="6044"/>
                  </a:lnTo>
                  <a:lnTo>
                    <a:pt x="6595" y="6021"/>
                  </a:lnTo>
                  <a:lnTo>
                    <a:pt x="6526" y="5998"/>
                  </a:lnTo>
                  <a:lnTo>
                    <a:pt x="6458" y="5975"/>
                  </a:lnTo>
                  <a:lnTo>
                    <a:pt x="6400" y="5929"/>
                  </a:lnTo>
                  <a:lnTo>
                    <a:pt x="6331" y="5883"/>
                  </a:lnTo>
                  <a:lnTo>
                    <a:pt x="6285" y="5837"/>
                  </a:lnTo>
                  <a:lnTo>
                    <a:pt x="6239" y="5791"/>
                  </a:lnTo>
                  <a:lnTo>
                    <a:pt x="6193" y="5733"/>
                  </a:lnTo>
                  <a:lnTo>
                    <a:pt x="6159" y="5665"/>
                  </a:lnTo>
                  <a:lnTo>
                    <a:pt x="6124" y="5596"/>
                  </a:lnTo>
                  <a:lnTo>
                    <a:pt x="6101" y="5527"/>
                  </a:lnTo>
                  <a:lnTo>
                    <a:pt x="6078" y="5458"/>
                  </a:lnTo>
                  <a:lnTo>
                    <a:pt x="6067" y="5377"/>
                  </a:lnTo>
                  <a:lnTo>
                    <a:pt x="6067" y="5297"/>
                  </a:lnTo>
                  <a:lnTo>
                    <a:pt x="6067" y="5228"/>
                  </a:lnTo>
                  <a:lnTo>
                    <a:pt x="6078" y="5148"/>
                  </a:lnTo>
                  <a:lnTo>
                    <a:pt x="6101" y="5079"/>
                  </a:lnTo>
                  <a:lnTo>
                    <a:pt x="6124" y="5010"/>
                  </a:lnTo>
                  <a:lnTo>
                    <a:pt x="6159" y="4941"/>
                  </a:lnTo>
                  <a:lnTo>
                    <a:pt x="6193" y="4872"/>
                  </a:lnTo>
                  <a:lnTo>
                    <a:pt x="6239" y="4814"/>
                  </a:lnTo>
                  <a:lnTo>
                    <a:pt x="6285" y="4768"/>
                  </a:lnTo>
                  <a:lnTo>
                    <a:pt x="6331" y="4711"/>
                  </a:lnTo>
                  <a:lnTo>
                    <a:pt x="6400" y="4677"/>
                  </a:lnTo>
                  <a:lnTo>
                    <a:pt x="6458" y="4631"/>
                  </a:lnTo>
                  <a:lnTo>
                    <a:pt x="6526" y="4608"/>
                  </a:lnTo>
                  <a:lnTo>
                    <a:pt x="6595" y="4573"/>
                  </a:lnTo>
                  <a:lnTo>
                    <a:pt x="6664" y="4562"/>
                  </a:lnTo>
                  <a:lnTo>
                    <a:pt x="6745" y="4550"/>
                  </a:lnTo>
                  <a:close/>
                  <a:moveTo>
                    <a:pt x="9927" y="4550"/>
                  </a:moveTo>
                  <a:lnTo>
                    <a:pt x="10007" y="4562"/>
                  </a:lnTo>
                  <a:lnTo>
                    <a:pt x="10076" y="4573"/>
                  </a:lnTo>
                  <a:lnTo>
                    <a:pt x="10145" y="4608"/>
                  </a:lnTo>
                  <a:lnTo>
                    <a:pt x="10214" y="4631"/>
                  </a:lnTo>
                  <a:lnTo>
                    <a:pt x="10272" y="4677"/>
                  </a:lnTo>
                  <a:lnTo>
                    <a:pt x="10341" y="4711"/>
                  </a:lnTo>
                  <a:lnTo>
                    <a:pt x="10387" y="4768"/>
                  </a:lnTo>
                  <a:lnTo>
                    <a:pt x="10433" y="4814"/>
                  </a:lnTo>
                  <a:lnTo>
                    <a:pt x="10478" y="4872"/>
                  </a:lnTo>
                  <a:lnTo>
                    <a:pt x="10513" y="4941"/>
                  </a:lnTo>
                  <a:lnTo>
                    <a:pt x="10547" y="5010"/>
                  </a:lnTo>
                  <a:lnTo>
                    <a:pt x="10570" y="5079"/>
                  </a:lnTo>
                  <a:lnTo>
                    <a:pt x="10593" y="5148"/>
                  </a:lnTo>
                  <a:lnTo>
                    <a:pt x="10605" y="5228"/>
                  </a:lnTo>
                  <a:lnTo>
                    <a:pt x="10605" y="5297"/>
                  </a:lnTo>
                  <a:lnTo>
                    <a:pt x="10605" y="5377"/>
                  </a:lnTo>
                  <a:lnTo>
                    <a:pt x="10593" y="5458"/>
                  </a:lnTo>
                  <a:lnTo>
                    <a:pt x="10570" y="5527"/>
                  </a:lnTo>
                  <a:lnTo>
                    <a:pt x="10547" y="5596"/>
                  </a:lnTo>
                  <a:lnTo>
                    <a:pt x="10513" y="5665"/>
                  </a:lnTo>
                  <a:lnTo>
                    <a:pt x="10478" y="5733"/>
                  </a:lnTo>
                  <a:lnTo>
                    <a:pt x="10433" y="5791"/>
                  </a:lnTo>
                  <a:lnTo>
                    <a:pt x="10387" y="5837"/>
                  </a:lnTo>
                  <a:lnTo>
                    <a:pt x="10341" y="5883"/>
                  </a:lnTo>
                  <a:lnTo>
                    <a:pt x="10272" y="5929"/>
                  </a:lnTo>
                  <a:lnTo>
                    <a:pt x="10214" y="5975"/>
                  </a:lnTo>
                  <a:lnTo>
                    <a:pt x="10145" y="5998"/>
                  </a:lnTo>
                  <a:lnTo>
                    <a:pt x="10076" y="6021"/>
                  </a:lnTo>
                  <a:lnTo>
                    <a:pt x="10007" y="6044"/>
                  </a:lnTo>
                  <a:lnTo>
                    <a:pt x="9927" y="6055"/>
                  </a:lnTo>
                  <a:lnTo>
                    <a:pt x="9778" y="6055"/>
                  </a:lnTo>
                  <a:lnTo>
                    <a:pt x="9697" y="6044"/>
                  </a:lnTo>
                  <a:lnTo>
                    <a:pt x="9628" y="6021"/>
                  </a:lnTo>
                  <a:lnTo>
                    <a:pt x="9548" y="5998"/>
                  </a:lnTo>
                  <a:lnTo>
                    <a:pt x="9490" y="5975"/>
                  </a:lnTo>
                  <a:lnTo>
                    <a:pt x="9422" y="5929"/>
                  </a:lnTo>
                  <a:lnTo>
                    <a:pt x="9364" y="5883"/>
                  </a:lnTo>
                  <a:lnTo>
                    <a:pt x="9318" y="5837"/>
                  </a:lnTo>
                  <a:lnTo>
                    <a:pt x="9261" y="5791"/>
                  </a:lnTo>
                  <a:lnTo>
                    <a:pt x="9226" y="5733"/>
                  </a:lnTo>
                  <a:lnTo>
                    <a:pt x="9180" y="5665"/>
                  </a:lnTo>
                  <a:lnTo>
                    <a:pt x="9157" y="5596"/>
                  </a:lnTo>
                  <a:lnTo>
                    <a:pt x="9123" y="5527"/>
                  </a:lnTo>
                  <a:lnTo>
                    <a:pt x="9111" y="5458"/>
                  </a:lnTo>
                  <a:lnTo>
                    <a:pt x="9100" y="5377"/>
                  </a:lnTo>
                  <a:lnTo>
                    <a:pt x="9088" y="5297"/>
                  </a:lnTo>
                  <a:lnTo>
                    <a:pt x="9100" y="5228"/>
                  </a:lnTo>
                  <a:lnTo>
                    <a:pt x="9111" y="5148"/>
                  </a:lnTo>
                  <a:lnTo>
                    <a:pt x="9123" y="5079"/>
                  </a:lnTo>
                  <a:lnTo>
                    <a:pt x="9157" y="5010"/>
                  </a:lnTo>
                  <a:lnTo>
                    <a:pt x="9180" y="4941"/>
                  </a:lnTo>
                  <a:lnTo>
                    <a:pt x="9226" y="4872"/>
                  </a:lnTo>
                  <a:lnTo>
                    <a:pt x="9261" y="4814"/>
                  </a:lnTo>
                  <a:lnTo>
                    <a:pt x="9318" y="4768"/>
                  </a:lnTo>
                  <a:lnTo>
                    <a:pt x="9364" y="4711"/>
                  </a:lnTo>
                  <a:lnTo>
                    <a:pt x="9422" y="4677"/>
                  </a:lnTo>
                  <a:lnTo>
                    <a:pt x="9490" y="4631"/>
                  </a:lnTo>
                  <a:lnTo>
                    <a:pt x="9548" y="4608"/>
                  </a:lnTo>
                  <a:lnTo>
                    <a:pt x="9628" y="4573"/>
                  </a:lnTo>
                  <a:lnTo>
                    <a:pt x="9697" y="4562"/>
                  </a:lnTo>
                  <a:lnTo>
                    <a:pt x="9778" y="4550"/>
                  </a:lnTo>
                  <a:close/>
                  <a:moveTo>
                    <a:pt x="2276" y="6813"/>
                  </a:moveTo>
                  <a:lnTo>
                    <a:pt x="2356" y="6825"/>
                  </a:lnTo>
                  <a:lnTo>
                    <a:pt x="2425" y="6836"/>
                  </a:lnTo>
                  <a:lnTo>
                    <a:pt x="2505" y="6848"/>
                  </a:lnTo>
                  <a:lnTo>
                    <a:pt x="2574" y="6871"/>
                  </a:lnTo>
                  <a:lnTo>
                    <a:pt x="2643" y="6905"/>
                  </a:lnTo>
                  <a:lnTo>
                    <a:pt x="2701" y="6940"/>
                  </a:lnTo>
                  <a:lnTo>
                    <a:pt x="2758" y="6986"/>
                  </a:lnTo>
                  <a:lnTo>
                    <a:pt x="2816" y="7032"/>
                  </a:lnTo>
                  <a:lnTo>
                    <a:pt x="2862" y="7089"/>
                  </a:lnTo>
                  <a:lnTo>
                    <a:pt x="2908" y="7147"/>
                  </a:lnTo>
                  <a:lnTo>
                    <a:pt x="2942" y="7216"/>
                  </a:lnTo>
                  <a:lnTo>
                    <a:pt x="2977" y="7273"/>
                  </a:lnTo>
                  <a:lnTo>
                    <a:pt x="2999" y="7342"/>
                  </a:lnTo>
                  <a:lnTo>
                    <a:pt x="3022" y="7422"/>
                  </a:lnTo>
                  <a:lnTo>
                    <a:pt x="3034" y="7491"/>
                  </a:lnTo>
                  <a:lnTo>
                    <a:pt x="3034" y="7572"/>
                  </a:lnTo>
                  <a:lnTo>
                    <a:pt x="3034" y="7652"/>
                  </a:lnTo>
                  <a:lnTo>
                    <a:pt x="3022" y="7732"/>
                  </a:lnTo>
                  <a:lnTo>
                    <a:pt x="2999" y="7801"/>
                  </a:lnTo>
                  <a:lnTo>
                    <a:pt x="2977" y="7870"/>
                  </a:lnTo>
                  <a:lnTo>
                    <a:pt x="2942" y="7939"/>
                  </a:lnTo>
                  <a:lnTo>
                    <a:pt x="2908" y="7997"/>
                  </a:lnTo>
                  <a:lnTo>
                    <a:pt x="2862" y="8054"/>
                  </a:lnTo>
                  <a:lnTo>
                    <a:pt x="2816" y="8112"/>
                  </a:lnTo>
                  <a:lnTo>
                    <a:pt x="2758" y="8158"/>
                  </a:lnTo>
                  <a:lnTo>
                    <a:pt x="2701" y="8204"/>
                  </a:lnTo>
                  <a:lnTo>
                    <a:pt x="2643" y="8238"/>
                  </a:lnTo>
                  <a:lnTo>
                    <a:pt x="2574" y="8272"/>
                  </a:lnTo>
                  <a:lnTo>
                    <a:pt x="2505" y="8295"/>
                  </a:lnTo>
                  <a:lnTo>
                    <a:pt x="2425" y="8318"/>
                  </a:lnTo>
                  <a:lnTo>
                    <a:pt x="2356" y="8330"/>
                  </a:lnTo>
                  <a:lnTo>
                    <a:pt x="2276" y="8330"/>
                  </a:lnTo>
                  <a:lnTo>
                    <a:pt x="2172" y="8318"/>
                  </a:lnTo>
                  <a:lnTo>
                    <a:pt x="2080" y="8307"/>
                  </a:lnTo>
                  <a:lnTo>
                    <a:pt x="2000" y="8272"/>
                  </a:lnTo>
                  <a:lnTo>
                    <a:pt x="1908" y="8226"/>
                  </a:lnTo>
                  <a:lnTo>
                    <a:pt x="1747" y="8054"/>
                  </a:lnTo>
                  <a:lnTo>
                    <a:pt x="1678" y="7974"/>
                  </a:lnTo>
                  <a:lnTo>
                    <a:pt x="1621" y="7893"/>
                  </a:lnTo>
                  <a:lnTo>
                    <a:pt x="1575" y="7813"/>
                  </a:lnTo>
                  <a:lnTo>
                    <a:pt x="1540" y="7732"/>
                  </a:lnTo>
                  <a:lnTo>
                    <a:pt x="1529" y="7652"/>
                  </a:lnTo>
                  <a:lnTo>
                    <a:pt x="1517" y="7572"/>
                  </a:lnTo>
                  <a:lnTo>
                    <a:pt x="1517" y="7491"/>
                  </a:lnTo>
                  <a:lnTo>
                    <a:pt x="1529" y="7422"/>
                  </a:lnTo>
                  <a:lnTo>
                    <a:pt x="1552" y="7342"/>
                  </a:lnTo>
                  <a:lnTo>
                    <a:pt x="1575" y="7273"/>
                  </a:lnTo>
                  <a:lnTo>
                    <a:pt x="1609" y="7216"/>
                  </a:lnTo>
                  <a:lnTo>
                    <a:pt x="1644" y="7147"/>
                  </a:lnTo>
                  <a:lnTo>
                    <a:pt x="1690" y="7089"/>
                  </a:lnTo>
                  <a:lnTo>
                    <a:pt x="1736" y="7032"/>
                  </a:lnTo>
                  <a:lnTo>
                    <a:pt x="1793" y="6986"/>
                  </a:lnTo>
                  <a:lnTo>
                    <a:pt x="1851" y="6940"/>
                  </a:lnTo>
                  <a:lnTo>
                    <a:pt x="1908" y="6905"/>
                  </a:lnTo>
                  <a:lnTo>
                    <a:pt x="1977" y="6871"/>
                  </a:lnTo>
                  <a:lnTo>
                    <a:pt x="2046" y="6848"/>
                  </a:lnTo>
                  <a:lnTo>
                    <a:pt x="2126" y="6836"/>
                  </a:lnTo>
                  <a:lnTo>
                    <a:pt x="2195" y="6825"/>
                  </a:lnTo>
                  <a:lnTo>
                    <a:pt x="2276" y="6813"/>
                  </a:lnTo>
                  <a:close/>
                  <a:moveTo>
                    <a:pt x="14396" y="6813"/>
                  </a:moveTo>
                  <a:lnTo>
                    <a:pt x="14476" y="6825"/>
                  </a:lnTo>
                  <a:lnTo>
                    <a:pt x="14545" y="6836"/>
                  </a:lnTo>
                  <a:lnTo>
                    <a:pt x="14626" y="6848"/>
                  </a:lnTo>
                  <a:lnTo>
                    <a:pt x="14695" y="6871"/>
                  </a:lnTo>
                  <a:lnTo>
                    <a:pt x="14764" y="6905"/>
                  </a:lnTo>
                  <a:lnTo>
                    <a:pt x="14821" y="6940"/>
                  </a:lnTo>
                  <a:lnTo>
                    <a:pt x="14879" y="6986"/>
                  </a:lnTo>
                  <a:lnTo>
                    <a:pt x="14936" y="7032"/>
                  </a:lnTo>
                  <a:lnTo>
                    <a:pt x="14982" y="7089"/>
                  </a:lnTo>
                  <a:lnTo>
                    <a:pt x="15028" y="7147"/>
                  </a:lnTo>
                  <a:lnTo>
                    <a:pt x="15062" y="7216"/>
                  </a:lnTo>
                  <a:lnTo>
                    <a:pt x="15097" y="7273"/>
                  </a:lnTo>
                  <a:lnTo>
                    <a:pt x="15120" y="7342"/>
                  </a:lnTo>
                  <a:lnTo>
                    <a:pt x="15143" y="7422"/>
                  </a:lnTo>
                  <a:lnTo>
                    <a:pt x="15154" y="7491"/>
                  </a:lnTo>
                  <a:lnTo>
                    <a:pt x="15154" y="7572"/>
                  </a:lnTo>
                  <a:lnTo>
                    <a:pt x="15143" y="7652"/>
                  </a:lnTo>
                  <a:lnTo>
                    <a:pt x="15131" y="7732"/>
                  </a:lnTo>
                  <a:lnTo>
                    <a:pt x="15097" y="7813"/>
                  </a:lnTo>
                  <a:lnTo>
                    <a:pt x="15051" y="7893"/>
                  </a:lnTo>
                  <a:lnTo>
                    <a:pt x="14993" y="7974"/>
                  </a:lnTo>
                  <a:lnTo>
                    <a:pt x="14936" y="8054"/>
                  </a:lnTo>
                  <a:lnTo>
                    <a:pt x="14856" y="8135"/>
                  </a:lnTo>
                  <a:lnTo>
                    <a:pt x="14775" y="8215"/>
                  </a:lnTo>
                  <a:lnTo>
                    <a:pt x="14695" y="8261"/>
                  </a:lnTo>
                  <a:lnTo>
                    <a:pt x="14591" y="8295"/>
                  </a:lnTo>
                  <a:lnTo>
                    <a:pt x="14499" y="8318"/>
                  </a:lnTo>
                  <a:lnTo>
                    <a:pt x="14396" y="8330"/>
                  </a:lnTo>
                  <a:lnTo>
                    <a:pt x="14316" y="8330"/>
                  </a:lnTo>
                  <a:lnTo>
                    <a:pt x="14247" y="8318"/>
                  </a:lnTo>
                  <a:lnTo>
                    <a:pt x="14166" y="8295"/>
                  </a:lnTo>
                  <a:lnTo>
                    <a:pt x="14097" y="8272"/>
                  </a:lnTo>
                  <a:lnTo>
                    <a:pt x="14028" y="8238"/>
                  </a:lnTo>
                  <a:lnTo>
                    <a:pt x="13971" y="8204"/>
                  </a:lnTo>
                  <a:lnTo>
                    <a:pt x="13914" y="8158"/>
                  </a:lnTo>
                  <a:lnTo>
                    <a:pt x="13856" y="8112"/>
                  </a:lnTo>
                  <a:lnTo>
                    <a:pt x="13810" y="8054"/>
                  </a:lnTo>
                  <a:lnTo>
                    <a:pt x="13764" y="7997"/>
                  </a:lnTo>
                  <a:lnTo>
                    <a:pt x="13730" y="7939"/>
                  </a:lnTo>
                  <a:lnTo>
                    <a:pt x="13695" y="7870"/>
                  </a:lnTo>
                  <a:lnTo>
                    <a:pt x="13672" y="7801"/>
                  </a:lnTo>
                  <a:lnTo>
                    <a:pt x="13649" y="7732"/>
                  </a:lnTo>
                  <a:lnTo>
                    <a:pt x="13638" y="7652"/>
                  </a:lnTo>
                  <a:lnTo>
                    <a:pt x="13638" y="7572"/>
                  </a:lnTo>
                  <a:lnTo>
                    <a:pt x="13638" y="7491"/>
                  </a:lnTo>
                  <a:lnTo>
                    <a:pt x="13649" y="7422"/>
                  </a:lnTo>
                  <a:lnTo>
                    <a:pt x="13672" y="7342"/>
                  </a:lnTo>
                  <a:lnTo>
                    <a:pt x="13695" y="7273"/>
                  </a:lnTo>
                  <a:lnTo>
                    <a:pt x="13730" y="7216"/>
                  </a:lnTo>
                  <a:lnTo>
                    <a:pt x="13764" y="7147"/>
                  </a:lnTo>
                  <a:lnTo>
                    <a:pt x="13810" y="7089"/>
                  </a:lnTo>
                  <a:lnTo>
                    <a:pt x="13856" y="7032"/>
                  </a:lnTo>
                  <a:lnTo>
                    <a:pt x="13914" y="6986"/>
                  </a:lnTo>
                  <a:lnTo>
                    <a:pt x="13971" y="6940"/>
                  </a:lnTo>
                  <a:lnTo>
                    <a:pt x="14028" y="6905"/>
                  </a:lnTo>
                  <a:lnTo>
                    <a:pt x="14097" y="6871"/>
                  </a:lnTo>
                  <a:lnTo>
                    <a:pt x="14166" y="6848"/>
                  </a:lnTo>
                  <a:lnTo>
                    <a:pt x="14247" y="6836"/>
                  </a:lnTo>
                  <a:lnTo>
                    <a:pt x="14316" y="6825"/>
                  </a:lnTo>
                  <a:lnTo>
                    <a:pt x="14396" y="6813"/>
                  </a:lnTo>
                  <a:close/>
                  <a:moveTo>
                    <a:pt x="5309" y="7572"/>
                  </a:moveTo>
                  <a:lnTo>
                    <a:pt x="5389" y="7583"/>
                  </a:lnTo>
                  <a:lnTo>
                    <a:pt x="5458" y="7595"/>
                  </a:lnTo>
                  <a:lnTo>
                    <a:pt x="5538" y="7606"/>
                  </a:lnTo>
                  <a:lnTo>
                    <a:pt x="5607" y="7629"/>
                  </a:lnTo>
                  <a:lnTo>
                    <a:pt x="5665" y="7664"/>
                  </a:lnTo>
                  <a:lnTo>
                    <a:pt x="5734" y="7698"/>
                  </a:lnTo>
                  <a:lnTo>
                    <a:pt x="5791" y="7744"/>
                  </a:lnTo>
                  <a:lnTo>
                    <a:pt x="5849" y="7790"/>
                  </a:lnTo>
                  <a:lnTo>
                    <a:pt x="5895" y="7847"/>
                  </a:lnTo>
                  <a:lnTo>
                    <a:pt x="5941" y="7905"/>
                  </a:lnTo>
                  <a:lnTo>
                    <a:pt x="5975" y="7974"/>
                  </a:lnTo>
                  <a:lnTo>
                    <a:pt x="6009" y="8031"/>
                  </a:lnTo>
                  <a:lnTo>
                    <a:pt x="6032" y="8100"/>
                  </a:lnTo>
                  <a:lnTo>
                    <a:pt x="6044" y="8181"/>
                  </a:lnTo>
                  <a:lnTo>
                    <a:pt x="6055" y="8249"/>
                  </a:lnTo>
                  <a:lnTo>
                    <a:pt x="6067" y="8330"/>
                  </a:lnTo>
                  <a:lnTo>
                    <a:pt x="6055" y="8410"/>
                  </a:lnTo>
                  <a:lnTo>
                    <a:pt x="6044" y="8491"/>
                  </a:lnTo>
                  <a:lnTo>
                    <a:pt x="6032" y="8560"/>
                  </a:lnTo>
                  <a:lnTo>
                    <a:pt x="6009" y="8629"/>
                  </a:lnTo>
                  <a:lnTo>
                    <a:pt x="5975" y="8698"/>
                  </a:lnTo>
                  <a:lnTo>
                    <a:pt x="5941" y="8755"/>
                  </a:lnTo>
                  <a:lnTo>
                    <a:pt x="5895" y="8812"/>
                  </a:lnTo>
                  <a:lnTo>
                    <a:pt x="5849" y="8870"/>
                  </a:lnTo>
                  <a:lnTo>
                    <a:pt x="5791" y="8916"/>
                  </a:lnTo>
                  <a:lnTo>
                    <a:pt x="5734" y="8962"/>
                  </a:lnTo>
                  <a:lnTo>
                    <a:pt x="5665" y="8996"/>
                  </a:lnTo>
                  <a:lnTo>
                    <a:pt x="5607" y="9031"/>
                  </a:lnTo>
                  <a:lnTo>
                    <a:pt x="5538" y="9054"/>
                  </a:lnTo>
                  <a:lnTo>
                    <a:pt x="5458" y="9077"/>
                  </a:lnTo>
                  <a:lnTo>
                    <a:pt x="5389" y="9088"/>
                  </a:lnTo>
                  <a:lnTo>
                    <a:pt x="5228" y="9088"/>
                  </a:lnTo>
                  <a:lnTo>
                    <a:pt x="5148" y="9077"/>
                  </a:lnTo>
                  <a:lnTo>
                    <a:pt x="5079" y="9054"/>
                  </a:lnTo>
                  <a:lnTo>
                    <a:pt x="5010" y="9031"/>
                  </a:lnTo>
                  <a:lnTo>
                    <a:pt x="4941" y="8996"/>
                  </a:lnTo>
                  <a:lnTo>
                    <a:pt x="4884" y="8962"/>
                  </a:lnTo>
                  <a:lnTo>
                    <a:pt x="4826" y="8916"/>
                  </a:lnTo>
                  <a:lnTo>
                    <a:pt x="4769" y="8870"/>
                  </a:lnTo>
                  <a:lnTo>
                    <a:pt x="4723" y="8812"/>
                  </a:lnTo>
                  <a:lnTo>
                    <a:pt x="4677" y="8755"/>
                  </a:lnTo>
                  <a:lnTo>
                    <a:pt x="4642" y="8698"/>
                  </a:lnTo>
                  <a:lnTo>
                    <a:pt x="4608" y="8629"/>
                  </a:lnTo>
                  <a:lnTo>
                    <a:pt x="4585" y="8560"/>
                  </a:lnTo>
                  <a:lnTo>
                    <a:pt x="4562" y="8491"/>
                  </a:lnTo>
                  <a:lnTo>
                    <a:pt x="4550" y="8410"/>
                  </a:lnTo>
                  <a:lnTo>
                    <a:pt x="4550" y="8330"/>
                  </a:lnTo>
                  <a:lnTo>
                    <a:pt x="4550" y="8249"/>
                  </a:lnTo>
                  <a:lnTo>
                    <a:pt x="4562" y="8181"/>
                  </a:lnTo>
                  <a:lnTo>
                    <a:pt x="4585" y="8100"/>
                  </a:lnTo>
                  <a:lnTo>
                    <a:pt x="4608" y="8031"/>
                  </a:lnTo>
                  <a:lnTo>
                    <a:pt x="4642" y="7974"/>
                  </a:lnTo>
                  <a:lnTo>
                    <a:pt x="4677" y="7905"/>
                  </a:lnTo>
                  <a:lnTo>
                    <a:pt x="4723" y="7847"/>
                  </a:lnTo>
                  <a:lnTo>
                    <a:pt x="4769" y="7790"/>
                  </a:lnTo>
                  <a:lnTo>
                    <a:pt x="4826" y="7744"/>
                  </a:lnTo>
                  <a:lnTo>
                    <a:pt x="4884" y="7698"/>
                  </a:lnTo>
                  <a:lnTo>
                    <a:pt x="4941" y="7664"/>
                  </a:lnTo>
                  <a:lnTo>
                    <a:pt x="5010" y="7629"/>
                  </a:lnTo>
                  <a:lnTo>
                    <a:pt x="5079" y="7606"/>
                  </a:lnTo>
                  <a:lnTo>
                    <a:pt x="5148" y="7595"/>
                  </a:lnTo>
                  <a:lnTo>
                    <a:pt x="5228" y="7583"/>
                  </a:lnTo>
                  <a:lnTo>
                    <a:pt x="5309" y="7572"/>
                  </a:lnTo>
                  <a:close/>
                  <a:moveTo>
                    <a:pt x="11363" y="7572"/>
                  </a:moveTo>
                  <a:lnTo>
                    <a:pt x="11443" y="7583"/>
                  </a:lnTo>
                  <a:lnTo>
                    <a:pt x="11524" y="7595"/>
                  </a:lnTo>
                  <a:lnTo>
                    <a:pt x="11593" y="7606"/>
                  </a:lnTo>
                  <a:lnTo>
                    <a:pt x="11662" y="7629"/>
                  </a:lnTo>
                  <a:lnTo>
                    <a:pt x="11731" y="7664"/>
                  </a:lnTo>
                  <a:lnTo>
                    <a:pt x="11788" y="7698"/>
                  </a:lnTo>
                  <a:lnTo>
                    <a:pt x="11846" y="7744"/>
                  </a:lnTo>
                  <a:lnTo>
                    <a:pt x="11903" y="7790"/>
                  </a:lnTo>
                  <a:lnTo>
                    <a:pt x="11949" y="7847"/>
                  </a:lnTo>
                  <a:lnTo>
                    <a:pt x="11995" y="7905"/>
                  </a:lnTo>
                  <a:lnTo>
                    <a:pt x="12029" y="7974"/>
                  </a:lnTo>
                  <a:lnTo>
                    <a:pt x="12064" y="8031"/>
                  </a:lnTo>
                  <a:lnTo>
                    <a:pt x="12087" y="8100"/>
                  </a:lnTo>
                  <a:lnTo>
                    <a:pt x="12110" y="8181"/>
                  </a:lnTo>
                  <a:lnTo>
                    <a:pt x="12121" y="8249"/>
                  </a:lnTo>
                  <a:lnTo>
                    <a:pt x="12121" y="8330"/>
                  </a:lnTo>
                  <a:lnTo>
                    <a:pt x="12121" y="8410"/>
                  </a:lnTo>
                  <a:lnTo>
                    <a:pt x="12110" y="8491"/>
                  </a:lnTo>
                  <a:lnTo>
                    <a:pt x="12087" y="8560"/>
                  </a:lnTo>
                  <a:lnTo>
                    <a:pt x="12064" y="8629"/>
                  </a:lnTo>
                  <a:lnTo>
                    <a:pt x="12029" y="8698"/>
                  </a:lnTo>
                  <a:lnTo>
                    <a:pt x="11995" y="8755"/>
                  </a:lnTo>
                  <a:lnTo>
                    <a:pt x="11949" y="8812"/>
                  </a:lnTo>
                  <a:lnTo>
                    <a:pt x="11903" y="8870"/>
                  </a:lnTo>
                  <a:lnTo>
                    <a:pt x="11846" y="8916"/>
                  </a:lnTo>
                  <a:lnTo>
                    <a:pt x="11788" y="8962"/>
                  </a:lnTo>
                  <a:lnTo>
                    <a:pt x="11731" y="8996"/>
                  </a:lnTo>
                  <a:lnTo>
                    <a:pt x="11662" y="9031"/>
                  </a:lnTo>
                  <a:lnTo>
                    <a:pt x="11593" y="9054"/>
                  </a:lnTo>
                  <a:lnTo>
                    <a:pt x="11524" y="9077"/>
                  </a:lnTo>
                  <a:lnTo>
                    <a:pt x="11443" y="9088"/>
                  </a:lnTo>
                  <a:lnTo>
                    <a:pt x="11283" y="9088"/>
                  </a:lnTo>
                  <a:lnTo>
                    <a:pt x="11214" y="9077"/>
                  </a:lnTo>
                  <a:lnTo>
                    <a:pt x="11133" y="9054"/>
                  </a:lnTo>
                  <a:lnTo>
                    <a:pt x="11064" y="9031"/>
                  </a:lnTo>
                  <a:lnTo>
                    <a:pt x="11007" y="8996"/>
                  </a:lnTo>
                  <a:lnTo>
                    <a:pt x="10938" y="8962"/>
                  </a:lnTo>
                  <a:lnTo>
                    <a:pt x="10881" y="8916"/>
                  </a:lnTo>
                  <a:lnTo>
                    <a:pt x="10823" y="8870"/>
                  </a:lnTo>
                  <a:lnTo>
                    <a:pt x="10777" y="8812"/>
                  </a:lnTo>
                  <a:lnTo>
                    <a:pt x="10731" y="8755"/>
                  </a:lnTo>
                  <a:lnTo>
                    <a:pt x="10697" y="8698"/>
                  </a:lnTo>
                  <a:lnTo>
                    <a:pt x="10662" y="8629"/>
                  </a:lnTo>
                  <a:lnTo>
                    <a:pt x="10639" y="8560"/>
                  </a:lnTo>
                  <a:lnTo>
                    <a:pt x="10628" y="8491"/>
                  </a:lnTo>
                  <a:lnTo>
                    <a:pt x="10616" y="8410"/>
                  </a:lnTo>
                  <a:lnTo>
                    <a:pt x="10605" y="8330"/>
                  </a:lnTo>
                  <a:lnTo>
                    <a:pt x="10616" y="8249"/>
                  </a:lnTo>
                  <a:lnTo>
                    <a:pt x="10628" y="8181"/>
                  </a:lnTo>
                  <a:lnTo>
                    <a:pt x="10639" y="8100"/>
                  </a:lnTo>
                  <a:lnTo>
                    <a:pt x="10662" y="8031"/>
                  </a:lnTo>
                  <a:lnTo>
                    <a:pt x="10697" y="7974"/>
                  </a:lnTo>
                  <a:lnTo>
                    <a:pt x="10731" y="7905"/>
                  </a:lnTo>
                  <a:lnTo>
                    <a:pt x="10777" y="7847"/>
                  </a:lnTo>
                  <a:lnTo>
                    <a:pt x="10823" y="7790"/>
                  </a:lnTo>
                  <a:lnTo>
                    <a:pt x="10881" y="7744"/>
                  </a:lnTo>
                  <a:lnTo>
                    <a:pt x="10938" y="7698"/>
                  </a:lnTo>
                  <a:lnTo>
                    <a:pt x="11007" y="7664"/>
                  </a:lnTo>
                  <a:lnTo>
                    <a:pt x="11064" y="7629"/>
                  </a:lnTo>
                  <a:lnTo>
                    <a:pt x="11133" y="7606"/>
                  </a:lnTo>
                  <a:lnTo>
                    <a:pt x="11214" y="7595"/>
                  </a:lnTo>
                  <a:lnTo>
                    <a:pt x="11283" y="7583"/>
                  </a:lnTo>
                  <a:lnTo>
                    <a:pt x="11363" y="7572"/>
                  </a:lnTo>
                  <a:close/>
                  <a:moveTo>
                    <a:pt x="8330" y="8330"/>
                  </a:moveTo>
                  <a:lnTo>
                    <a:pt x="8411" y="8341"/>
                  </a:lnTo>
                  <a:lnTo>
                    <a:pt x="8491" y="8353"/>
                  </a:lnTo>
                  <a:lnTo>
                    <a:pt x="8560" y="8364"/>
                  </a:lnTo>
                  <a:lnTo>
                    <a:pt x="8629" y="8387"/>
                  </a:lnTo>
                  <a:lnTo>
                    <a:pt x="8698" y="8422"/>
                  </a:lnTo>
                  <a:lnTo>
                    <a:pt x="8767" y="8456"/>
                  </a:lnTo>
                  <a:lnTo>
                    <a:pt x="8824" y="8502"/>
                  </a:lnTo>
                  <a:lnTo>
                    <a:pt x="8870" y="8548"/>
                  </a:lnTo>
                  <a:lnTo>
                    <a:pt x="8928" y="8606"/>
                  </a:lnTo>
                  <a:lnTo>
                    <a:pt x="8962" y="8663"/>
                  </a:lnTo>
                  <a:lnTo>
                    <a:pt x="9008" y="8720"/>
                  </a:lnTo>
                  <a:lnTo>
                    <a:pt x="9031" y="8789"/>
                  </a:lnTo>
                  <a:lnTo>
                    <a:pt x="9054" y="8858"/>
                  </a:lnTo>
                  <a:lnTo>
                    <a:pt x="9077" y="8939"/>
                  </a:lnTo>
                  <a:lnTo>
                    <a:pt x="9088" y="9008"/>
                  </a:lnTo>
                  <a:lnTo>
                    <a:pt x="9088" y="9088"/>
                  </a:lnTo>
                  <a:lnTo>
                    <a:pt x="9088" y="9169"/>
                  </a:lnTo>
                  <a:lnTo>
                    <a:pt x="9077" y="9249"/>
                  </a:lnTo>
                  <a:lnTo>
                    <a:pt x="9054" y="9318"/>
                  </a:lnTo>
                  <a:lnTo>
                    <a:pt x="9031" y="9387"/>
                  </a:lnTo>
                  <a:lnTo>
                    <a:pt x="9008" y="9456"/>
                  </a:lnTo>
                  <a:lnTo>
                    <a:pt x="8962" y="9513"/>
                  </a:lnTo>
                  <a:lnTo>
                    <a:pt x="8928" y="9571"/>
                  </a:lnTo>
                  <a:lnTo>
                    <a:pt x="8870" y="9628"/>
                  </a:lnTo>
                  <a:lnTo>
                    <a:pt x="8824" y="9674"/>
                  </a:lnTo>
                  <a:lnTo>
                    <a:pt x="8767" y="9720"/>
                  </a:lnTo>
                  <a:lnTo>
                    <a:pt x="8698" y="9754"/>
                  </a:lnTo>
                  <a:lnTo>
                    <a:pt x="8629" y="9789"/>
                  </a:lnTo>
                  <a:lnTo>
                    <a:pt x="8560" y="9812"/>
                  </a:lnTo>
                  <a:lnTo>
                    <a:pt x="8491" y="9835"/>
                  </a:lnTo>
                  <a:lnTo>
                    <a:pt x="8411" y="9846"/>
                  </a:lnTo>
                  <a:lnTo>
                    <a:pt x="8261" y="9846"/>
                  </a:lnTo>
                  <a:lnTo>
                    <a:pt x="8181" y="9835"/>
                  </a:lnTo>
                  <a:lnTo>
                    <a:pt x="8112" y="9812"/>
                  </a:lnTo>
                  <a:lnTo>
                    <a:pt x="8043" y="9789"/>
                  </a:lnTo>
                  <a:lnTo>
                    <a:pt x="7974" y="9754"/>
                  </a:lnTo>
                  <a:lnTo>
                    <a:pt x="7905" y="9720"/>
                  </a:lnTo>
                  <a:lnTo>
                    <a:pt x="7848" y="9674"/>
                  </a:lnTo>
                  <a:lnTo>
                    <a:pt x="7802" y="9628"/>
                  </a:lnTo>
                  <a:lnTo>
                    <a:pt x="7744" y="9571"/>
                  </a:lnTo>
                  <a:lnTo>
                    <a:pt x="7710" y="9513"/>
                  </a:lnTo>
                  <a:lnTo>
                    <a:pt x="7664" y="9456"/>
                  </a:lnTo>
                  <a:lnTo>
                    <a:pt x="7641" y="9387"/>
                  </a:lnTo>
                  <a:lnTo>
                    <a:pt x="7606" y="9318"/>
                  </a:lnTo>
                  <a:lnTo>
                    <a:pt x="7595" y="9249"/>
                  </a:lnTo>
                  <a:lnTo>
                    <a:pt x="7583" y="9169"/>
                  </a:lnTo>
                  <a:lnTo>
                    <a:pt x="7583" y="9088"/>
                  </a:lnTo>
                  <a:lnTo>
                    <a:pt x="7583" y="9008"/>
                  </a:lnTo>
                  <a:lnTo>
                    <a:pt x="7595" y="8939"/>
                  </a:lnTo>
                  <a:lnTo>
                    <a:pt x="7606" y="8858"/>
                  </a:lnTo>
                  <a:lnTo>
                    <a:pt x="7641" y="8789"/>
                  </a:lnTo>
                  <a:lnTo>
                    <a:pt x="7664" y="8720"/>
                  </a:lnTo>
                  <a:lnTo>
                    <a:pt x="7710" y="8663"/>
                  </a:lnTo>
                  <a:lnTo>
                    <a:pt x="7744" y="8606"/>
                  </a:lnTo>
                  <a:lnTo>
                    <a:pt x="7802" y="8548"/>
                  </a:lnTo>
                  <a:lnTo>
                    <a:pt x="7848" y="8502"/>
                  </a:lnTo>
                  <a:lnTo>
                    <a:pt x="7905" y="8456"/>
                  </a:lnTo>
                  <a:lnTo>
                    <a:pt x="7974" y="8422"/>
                  </a:lnTo>
                  <a:lnTo>
                    <a:pt x="8043" y="8387"/>
                  </a:lnTo>
                  <a:lnTo>
                    <a:pt x="8112" y="8364"/>
                  </a:lnTo>
                  <a:lnTo>
                    <a:pt x="8181" y="8353"/>
                  </a:lnTo>
                  <a:lnTo>
                    <a:pt x="8261" y="8341"/>
                  </a:lnTo>
                  <a:lnTo>
                    <a:pt x="8330" y="8330"/>
                  </a:lnTo>
                  <a:close/>
                  <a:moveTo>
                    <a:pt x="6630" y="1"/>
                  </a:moveTo>
                  <a:lnTo>
                    <a:pt x="6480" y="24"/>
                  </a:lnTo>
                  <a:lnTo>
                    <a:pt x="6320" y="58"/>
                  </a:lnTo>
                  <a:lnTo>
                    <a:pt x="6170" y="93"/>
                  </a:lnTo>
                  <a:lnTo>
                    <a:pt x="6021" y="150"/>
                  </a:lnTo>
                  <a:lnTo>
                    <a:pt x="5883" y="208"/>
                  </a:lnTo>
                  <a:lnTo>
                    <a:pt x="5734" y="276"/>
                  </a:lnTo>
                  <a:lnTo>
                    <a:pt x="5607" y="357"/>
                  </a:lnTo>
                  <a:lnTo>
                    <a:pt x="5469" y="437"/>
                  </a:lnTo>
                  <a:lnTo>
                    <a:pt x="5355" y="541"/>
                  </a:lnTo>
                  <a:lnTo>
                    <a:pt x="5228" y="644"/>
                  </a:lnTo>
                  <a:lnTo>
                    <a:pt x="5125" y="759"/>
                  </a:lnTo>
                  <a:lnTo>
                    <a:pt x="5021" y="874"/>
                  </a:lnTo>
                  <a:lnTo>
                    <a:pt x="4930" y="1000"/>
                  </a:lnTo>
                  <a:lnTo>
                    <a:pt x="4849" y="1138"/>
                  </a:lnTo>
                  <a:lnTo>
                    <a:pt x="4769" y="1287"/>
                  </a:lnTo>
                  <a:lnTo>
                    <a:pt x="4700" y="1437"/>
                  </a:lnTo>
                  <a:lnTo>
                    <a:pt x="4654" y="1586"/>
                  </a:lnTo>
                  <a:lnTo>
                    <a:pt x="4608" y="1747"/>
                  </a:lnTo>
                  <a:lnTo>
                    <a:pt x="4573" y="1919"/>
                  </a:lnTo>
                  <a:lnTo>
                    <a:pt x="4550" y="2092"/>
                  </a:lnTo>
                  <a:lnTo>
                    <a:pt x="4550" y="2275"/>
                  </a:lnTo>
                  <a:lnTo>
                    <a:pt x="4550" y="2344"/>
                  </a:lnTo>
                  <a:lnTo>
                    <a:pt x="4562" y="2425"/>
                  </a:lnTo>
                  <a:lnTo>
                    <a:pt x="4390" y="2367"/>
                  </a:lnTo>
                  <a:lnTo>
                    <a:pt x="4217" y="2321"/>
                  </a:lnTo>
                  <a:lnTo>
                    <a:pt x="4033" y="2287"/>
                  </a:lnTo>
                  <a:lnTo>
                    <a:pt x="3873" y="2275"/>
                  </a:lnTo>
                  <a:lnTo>
                    <a:pt x="3700" y="2275"/>
                  </a:lnTo>
                  <a:lnTo>
                    <a:pt x="3539" y="2287"/>
                  </a:lnTo>
                  <a:lnTo>
                    <a:pt x="3379" y="2310"/>
                  </a:lnTo>
                  <a:lnTo>
                    <a:pt x="3218" y="2344"/>
                  </a:lnTo>
                  <a:lnTo>
                    <a:pt x="3057" y="2390"/>
                  </a:lnTo>
                  <a:lnTo>
                    <a:pt x="2919" y="2448"/>
                  </a:lnTo>
                  <a:lnTo>
                    <a:pt x="2770" y="2505"/>
                  </a:lnTo>
                  <a:lnTo>
                    <a:pt x="2632" y="2586"/>
                  </a:lnTo>
                  <a:lnTo>
                    <a:pt x="2494" y="2666"/>
                  </a:lnTo>
                  <a:lnTo>
                    <a:pt x="2379" y="2769"/>
                  </a:lnTo>
                  <a:lnTo>
                    <a:pt x="2253" y="2873"/>
                  </a:lnTo>
                  <a:lnTo>
                    <a:pt x="2149" y="2976"/>
                  </a:lnTo>
                  <a:lnTo>
                    <a:pt x="2034" y="3103"/>
                  </a:lnTo>
                  <a:lnTo>
                    <a:pt x="1943" y="3218"/>
                  </a:lnTo>
                  <a:lnTo>
                    <a:pt x="1862" y="3355"/>
                  </a:lnTo>
                  <a:lnTo>
                    <a:pt x="1782" y="3493"/>
                  </a:lnTo>
                  <a:lnTo>
                    <a:pt x="1713" y="3631"/>
                  </a:lnTo>
                  <a:lnTo>
                    <a:pt x="1655" y="3780"/>
                  </a:lnTo>
                  <a:lnTo>
                    <a:pt x="1598" y="3930"/>
                  </a:lnTo>
                  <a:lnTo>
                    <a:pt x="1563" y="4079"/>
                  </a:lnTo>
                  <a:lnTo>
                    <a:pt x="1529" y="4240"/>
                  </a:lnTo>
                  <a:lnTo>
                    <a:pt x="1517" y="4401"/>
                  </a:lnTo>
                  <a:lnTo>
                    <a:pt x="1517" y="4562"/>
                  </a:lnTo>
                  <a:lnTo>
                    <a:pt x="1517" y="4722"/>
                  </a:lnTo>
                  <a:lnTo>
                    <a:pt x="1540" y="4895"/>
                  </a:lnTo>
                  <a:lnTo>
                    <a:pt x="1575" y="5056"/>
                  </a:lnTo>
                  <a:lnTo>
                    <a:pt x="1621" y="5228"/>
                  </a:lnTo>
                  <a:lnTo>
                    <a:pt x="1690" y="5389"/>
                  </a:lnTo>
                  <a:lnTo>
                    <a:pt x="1506" y="5446"/>
                  </a:lnTo>
                  <a:lnTo>
                    <a:pt x="1334" y="5515"/>
                  </a:lnTo>
                  <a:lnTo>
                    <a:pt x="1173" y="5596"/>
                  </a:lnTo>
                  <a:lnTo>
                    <a:pt x="1012" y="5699"/>
                  </a:lnTo>
                  <a:lnTo>
                    <a:pt x="863" y="5802"/>
                  </a:lnTo>
                  <a:lnTo>
                    <a:pt x="725" y="5917"/>
                  </a:lnTo>
                  <a:lnTo>
                    <a:pt x="598" y="6055"/>
                  </a:lnTo>
                  <a:lnTo>
                    <a:pt x="484" y="6193"/>
                  </a:lnTo>
                  <a:lnTo>
                    <a:pt x="369" y="6331"/>
                  </a:lnTo>
                  <a:lnTo>
                    <a:pt x="277" y="6492"/>
                  </a:lnTo>
                  <a:lnTo>
                    <a:pt x="196" y="6653"/>
                  </a:lnTo>
                  <a:lnTo>
                    <a:pt x="127" y="6825"/>
                  </a:lnTo>
                  <a:lnTo>
                    <a:pt x="70" y="7009"/>
                  </a:lnTo>
                  <a:lnTo>
                    <a:pt x="35" y="7193"/>
                  </a:lnTo>
                  <a:lnTo>
                    <a:pt x="12" y="7376"/>
                  </a:lnTo>
                  <a:lnTo>
                    <a:pt x="1" y="7572"/>
                  </a:lnTo>
                  <a:lnTo>
                    <a:pt x="12" y="7801"/>
                  </a:lnTo>
                  <a:lnTo>
                    <a:pt x="47" y="8031"/>
                  </a:lnTo>
                  <a:lnTo>
                    <a:pt x="104" y="8238"/>
                  </a:lnTo>
                  <a:lnTo>
                    <a:pt x="185" y="8445"/>
                  </a:lnTo>
                  <a:lnTo>
                    <a:pt x="288" y="8652"/>
                  </a:lnTo>
                  <a:lnTo>
                    <a:pt x="415" y="8835"/>
                  </a:lnTo>
                  <a:lnTo>
                    <a:pt x="552" y="9031"/>
                  </a:lnTo>
                  <a:lnTo>
                    <a:pt x="725" y="9203"/>
                  </a:lnTo>
                  <a:lnTo>
                    <a:pt x="897" y="9375"/>
                  </a:lnTo>
                  <a:lnTo>
                    <a:pt x="1092" y="9536"/>
                  </a:lnTo>
                  <a:lnTo>
                    <a:pt x="1311" y="9697"/>
                  </a:lnTo>
                  <a:lnTo>
                    <a:pt x="1540" y="9846"/>
                  </a:lnTo>
                  <a:lnTo>
                    <a:pt x="1782" y="9984"/>
                  </a:lnTo>
                  <a:lnTo>
                    <a:pt x="2046" y="10122"/>
                  </a:lnTo>
                  <a:lnTo>
                    <a:pt x="2322" y="10248"/>
                  </a:lnTo>
                  <a:lnTo>
                    <a:pt x="2609" y="10375"/>
                  </a:lnTo>
                  <a:lnTo>
                    <a:pt x="2908" y="10478"/>
                  </a:lnTo>
                  <a:lnTo>
                    <a:pt x="3218" y="10593"/>
                  </a:lnTo>
                  <a:lnTo>
                    <a:pt x="3539" y="10685"/>
                  </a:lnTo>
                  <a:lnTo>
                    <a:pt x="3873" y="10777"/>
                  </a:lnTo>
                  <a:lnTo>
                    <a:pt x="4206" y="10857"/>
                  </a:lnTo>
                  <a:lnTo>
                    <a:pt x="4562" y="10938"/>
                  </a:lnTo>
                  <a:lnTo>
                    <a:pt x="4918" y="11007"/>
                  </a:lnTo>
                  <a:lnTo>
                    <a:pt x="5274" y="11064"/>
                  </a:lnTo>
                  <a:lnTo>
                    <a:pt x="5642" y="11122"/>
                  </a:lnTo>
                  <a:lnTo>
                    <a:pt x="6021" y="11168"/>
                  </a:lnTo>
                  <a:lnTo>
                    <a:pt x="6400" y="11213"/>
                  </a:lnTo>
                  <a:lnTo>
                    <a:pt x="6779" y="11248"/>
                  </a:lnTo>
                  <a:lnTo>
                    <a:pt x="7170" y="11271"/>
                  </a:lnTo>
                  <a:lnTo>
                    <a:pt x="7560" y="11282"/>
                  </a:lnTo>
                  <a:lnTo>
                    <a:pt x="7940" y="11294"/>
                  </a:lnTo>
                  <a:lnTo>
                    <a:pt x="8330" y="11305"/>
                  </a:lnTo>
                  <a:lnTo>
                    <a:pt x="8721" y="11294"/>
                  </a:lnTo>
                  <a:lnTo>
                    <a:pt x="9111" y="11282"/>
                  </a:lnTo>
                  <a:lnTo>
                    <a:pt x="9502" y="11271"/>
                  </a:lnTo>
                  <a:lnTo>
                    <a:pt x="9893" y="11248"/>
                  </a:lnTo>
                  <a:lnTo>
                    <a:pt x="10272" y="11213"/>
                  </a:lnTo>
                  <a:lnTo>
                    <a:pt x="10651" y="11168"/>
                  </a:lnTo>
                  <a:lnTo>
                    <a:pt x="11030" y="11122"/>
                  </a:lnTo>
                  <a:lnTo>
                    <a:pt x="11398" y="11064"/>
                  </a:lnTo>
                  <a:lnTo>
                    <a:pt x="11754" y="11007"/>
                  </a:lnTo>
                  <a:lnTo>
                    <a:pt x="12110" y="10938"/>
                  </a:lnTo>
                  <a:lnTo>
                    <a:pt x="12466" y="10857"/>
                  </a:lnTo>
                  <a:lnTo>
                    <a:pt x="12799" y="10777"/>
                  </a:lnTo>
                  <a:lnTo>
                    <a:pt x="13132" y="10685"/>
                  </a:lnTo>
                  <a:lnTo>
                    <a:pt x="13454" y="10593"/>
                  </a:lnTo>
                  <a:lnTo>
                    <a:pt x="13764" y="10478"/>
                  </a:lnTo>
                  <a:lnTo>
                    <a:pt x="14063" y="10375"/>
                  </a:lnTo>
                  <a:lnTo>
                    <a:pt x="14350" y="10248"/>
                  </a:lnTo>
                  <a:lnTo>
                    <a:pt x="14626" y="10122"/>
                  </a:lnTo>
                  <a:lnTo>
                    <a:pt x="14890" y="9984"/>
                  </a:lnTo>
                  <a:lnTo>
                    <a:pt x="15131" y="9846"/>
                  </a:lnTo>
                  <a:lnTo>
                    <a:pt x="15361" y="9697"/>
                  </a:lnTo>
                  <a:lnTo>
                    <a:pt x="15579" y="9536"/>
                  </a:lnTo>
                  <a:lnTo>
                    <a:pt x="15775" y="9375"/>
                  </a:lnTo>
                  <a:lnTo>
                    <a:pt x="15947" y="9203"/>
                  </a:lnTo>
                  <a:lnTo>
                    <a:pt x="16119" y="9031"/>
                  </a:lnTo>
                  <a:lnTo>
                    <a:pt x="16257" y="8835"/>
                  </a:lnTo>
                  <a:lnTo>
                    <a:pt x="16384" y="8652"/>
                  </a:lnTo>
                  <a:lnTo>
                    <a:pt x="16475" y="8445"/>
                  </a:lnTo>
                  <a:lnTo>
                    <a:pt x="16567" y="8238"/>
                  </a:lnTo>
                  <a:lnTo>
                    <a:pt x="16625" y="8031"/>
                  </a:lnTo>
                  <a:lnTo>
                    <a:pt x="16659" y="7801"/>
                  </a:lnTo>
                  <a:lnTo>
                    <a:pt x="16671" y="7572"/>
                  </a:lnTo>
                  <a:lnTo>
                    <a:pt x="16659" y="7376"/>
                  </a:lnTo>
                  <a:lnTo>
                    <a:pt x="16636" y="7193"/>
                  </a:lnTo>
                  <a:lnTo>
                    <a:pt x="16590" y="7009"/>
                  </a:lnTo>
                  <a:lnTo>
                    <a:pt x="16544" y="6825"/>
                  </a:lnTo>
                  <a:lnTo>
                    <a:pt x="16475" y="6653"/>
                  </a:lnTo>
                  <a:lnTo>
                    <a:pt x="16395" y="6492"/>
                  </a:lnTo>
                  <a:lnTo>
                    <a:pt x="16292" y="6331"/>
                  </a:lnTo>
                  <a:lnTo>
                    <a:pt x="16188" y="6193"/>
                  </a:lnTo>
                  <a:lnTo>
                    <a:pt x="16073" y="6055"/>
                  </a:lnTo>
                  <a:lnTo>
                    <a:pt x="15947" y="5917"/>
                  </a:lnTo>
                  <a:lnTo>
                    <a:pt x="15809" y="5802"/>
                  </a:lnTo>
                  <a:lnTo>
                    <a:pt x="15660" y="5699"/>
                  </a:lnTo>
                  <a:lnTo>
                    <a:pt x="15499" y="5596"/>
                  </a:lnTo>
                  <a:lnTo>
                    <a:pt x="15338" y="5515"/>
                  </a:lnTo>
                  <a:lnTo>
                    <a:pt x="15166" y="5446"/>
                  </a:lnTo>
                  <a:lnTo>
                    <a:pt x="14982" y="5389"/>
                  </a:lnTo>
                  <a:lnTo>
                    <a:pt x="15051" y="5228"/>
                  </a:lnTo>
                  <a:lnTo>
                    <a:pt x="15097" y="5056"/>
                  </a:lnTo>
                  <a:lnTo>
                    <a:pt x="15131" y="4895"/>
                  </a:lnTo>
                  <a:lnTo>
                    <a:pt x="15154" y="4722"/>
                  </a:lnTo>
                  <a:lnTo>
                    <a:pt x="15154" y="4562"/>
                  </a:lnTo>
                  <a:lnTo>
                    <a:pt x="15154" y="4401"/>
                  </a:lnTo>
                  <a:lnTo>
                    <a:pt x="15143" y="4240"/>
                  </a:lnTo>
                  <a:lnTo>
                    <a:pt x="15108" y="4079"/>
                  </a:lnTo>
                  <a:lnTo>
                    <a:pt x="15074" y="3930"/>
                  </a:lnTo>
                  <a:lnTo>
                    <a:pt x="15016" y="3769"/>
                  </a:lnTo>
                  <a:lnTo>
                    <a:pt x="14959" y="3631"/>
                  </a:lnTo>
                  <a:lnTo>
                    <a:pt x="14890" y="3482"/>
                  </a:lnTo>
                  <a:lnTo>
                    <a:pt x="14810" y="3344"/>
                  </a:lnTo>
                  <a:lnTo>
                    <a:pt x="14729" y="3218"/>
                  </a:lnTo>
                  <a:lnTo>
                    <a:pt x="14626" y="3091"/>
                  </a:lnTo>
                  <a:lnTo>
                    <a:pt x="14522" y="2976"/>
                  </a:lnTo>
                  <a:lnTo>
                    <a:pt x="14408" y="2861"/>
                  </a:lnTo>
                  <a:lnTo>
                    <a:pt x="14293" y="2769"/>
                  </a:lnTo>
                  <a:lnTo>
                    <a:pt x="14166" y="2666"/>
                  </a:lnTo>
                  <a:lnTo>
                    <a:pt x="14040" y="2586"/>
                  </a:lnTo>
                  <a:lnTo>
                    <a:pt x="13902" y="2505"/>
                  </a:lnTo>
                  <a:lnTo>
                    <a:pt x="13753" y="2448"/>
                  </a:lnTo>
                  <a:lnTo>
                    <a:pt x="13603" y="2390"/>
                  </a:lnTo>
                  <a:lnTo>
                    <a:pt x="13454" y="2344"/>
                  </a:lnTo>
                  <a:lnTo>
                    <a:pt x="13293" y="2310"/>
                  </a:lnTo>
                  <a:lnTo>
                    <a:pt x="13132" y="2287"/>
                  </a:lnTo>
                  <a:lnTo>
                    <a:pt x="12971" y="2275"/>
                  </a:lnTo>
                  <a:lnTo>
                    <a:pt x="12799" y="2275"/>
                  </a:lnTo>
                  <a:lnTo>
                    <a:pt x="12627" y="2287"/>
                  </a:lnTo>
                  <a:lnTo>
                    <a:pt x="12454" y="2321"/>
                  </a:lnTo>
                  <a:lnTo>
                    <a:pt x="12282" y="2367"/>
                  </a:lnTo>
                  <a:lnTo>
                    <a:pt x="12110" y="2425"/>
                  </a:lnTo>
                  <a:lnTo>
                    <a:pt x="12110" y="2344"/>
                  </a:lnTo>
                  <a:lnTo>
                    <a:pt x="12121" y="2275"/>
                  </a:lnTo>
                  <a:lnTo>
                    <a:pt x="12121" y="2092"/>
                  </a:lnTo>
                  <a:lnTo>
                    <a:pt x="12098" y="1919"/>
                  </a:lnTo>
                  <a:lnTo>
                    <a:pt x="12064" y="1747"/>
                  </a:lnTo>
                  <a:lnTo>
                    <a:pt x="12018" y="1586"/>
                  </a:lnTo>
                  <a:lnTo>
                    <a:pt x="11972" y="1437"/>
                  </a:lnTo>
                  <a:lnTo>
                    <a:pt x="11903" y="1287"/>
                  </a:lnTo>
                  <a:lnTo>
                    <a:pt x="11823" y="1138"/>
                  </a:lnTo>
                  <a:lnTo>
                    <a:pt x="11742" y="1000"/>
                  </a:lnTo>
                  <a:lnTo>
                    <a:pt x="11650" y="874"/>
                  </a:lnTo>
                  <a:lnTo>
                    <a:pt x="11547" y="759"/>
                  </a:lnTo>
                  <a:lnTo>
                    <a:pt x="11443" y="644"/>
                  </a:lnTo>
                  <a:lnTo>
                    <a:pt x="11317" y="541"/>
                  </a:lnTo>
                  <a:lnTo>
                    <a:pt x="11202" y="437"/>
                  </a:lnTo>
                  <a:lnTo>
                    <a:pt x="11064" y="357"/>
                  </a:lnTo>
                  <a:lnTo>
                    <a:pt x="10938" y="276"/>
                  </a:lnTo>
                  <a:lnTo>
                    <a:pt x="10789" y="208"/>
                  </a:lnTo>
                  <a:lnTo>
                    <a:pt x="10651" y="150"/>
                  </a:lnTo>
                  <a:lnTo>
                    <a:pt x="10501" y="93"/>
                  </a:lnTo>
                  <a:lnTo>
                    <a:pt x="10352" y="58"/>
                  </a:lnTo>
                  <a:lnTo>
                    <a:pt x="10191" y="24"/>
                  </a:lnTo>
                  <a:lnTo>
                    <a:pt x="10042" y="1"/>
                  </a:lnTo>
                  <a:lnTo>
                    <a:pt x="9720" y="1"/>
                  </a:lnTo>
                  <a:lnTo>
                    <a:pt x="9559" y="12"/>
                  </a:lnTo>
                  <a:lnTo>
                    <a:pt x="9399" y="47"/>
                  </a:lnTo>
                  <a:lnTo>
                    <a:pt x="9249" y="81"/>
                  </a:lnTo>
                  <a:lnTo>
                    <a:pt x="9088" y="139"/>
                  </a:lnTo>
                  <a:lnTo>
                    <a:pt x="8928" y="196"/>
                  </a:lnTo>
                  <a:lnTo>
                    <a:pt x="8778" y="276"/>
                  </a:lnTo>
                  <a:lnTo>
                    <a:pt x="8629" y="368"/>
                  </a:lnTo>
                  <a:lnTo>
                    <a:pt x="8479" y="472"/>
                  </a:lnTo>
                  <a:lnTo>
                    <a:pt x="8330" y="587"/>
                  </a:lnTo>
                  <a:lnTo>
                    <a:pt x="8192" y="472"/>
                  </a:lnTo>
                  <a:lnTo>
                    <a:pt x="8043" y="368"/>
                  </a:lnTo>
                  <a:lnTo>
                    <a:pt x="7894" y="276"/>
                  </a:lnTo>
                  <a:lnTo>
                    <a:pt x="7744" y="196"/>
                  </a:lnTo>
                  <a:lnTo>
                    <a:pt x="7583" y="139"/>
                  </a:lnTo>
                  <a:lnTo>
                    <a:pt x="7423" y="81"/>
                  </a:lnTo>
                  <a:lnTo>
                    <a:pt x="7273" y="47"/>
                  </a:lnTo>
                  <a:lnTo>
                    <a:pt x="7112" y="12"/>
                  </a:lnTo>
                  <a:lnTo>
                    <a:pt x="695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1888;p24">
              <a:extLst>
                <a:ext uri="{FF2B5EF4-FFF2-40B4-BE49-F238E27FC236}">
                  <a16:creationId xmlns:a16="http://schemas.microsoft.com/office/drawing/2014/main" id="{EE06EC84-48E2-349F-9D9F-795FF5B98F85}"/>
                </a:ext>
              </a:extLst>
            </p:cNvPr>
            <p:cNvSpPr/>
            <p:nvPr/>
          </p:nvSpPr>
          <p:spPr>
            <a:xfrm>
              <a:off x="7390346" y="1185420"/>
              <a:ext cx="342881" cy="171327"/>
            </a:xfrm>
            <a:custGeom>
              <a:avLst/>
              <a:gdLst/>
              <a:ahLst/>
              <a:cxnLst/>
              <a:rect l="l" t="t" r="r" b="b"/>
              <a:pathLst>
                <a:path w="16671" h="8330" extrusionOk="0">
                  <a:moveTo>
                    <a:pt x="1" y="1"/>
                  </a:moveTo>
                  <a:lnTo>
                    <a:pt x="1" y="4550"/>
                  </a:lnTo>
                  <a:lnTo>
                    <a:pt x="12" y="4768"/>
                  </a:lnTo>
                  <a:lnTo>
                    <a:pt x="47" y="4998"/>
                  </a:lnTo>
                  <a:lnTo>
                    <a:pt x="116" y="5205"/>
                  </a:lnTo>
                  <a:lnTo>
                    <a:pt x="196" y="5412"/>
                  </a:lnTo>
                  <a:lnTo>
                    <a:pt x="300" y="5618"/>
                  </a:lnTo>
                  <a:lnTo>
                    <a:pt x="426" y="5802"/>
                  </a:lnTo>
                  <a:lnTo>
                    <a:pt x="575" y="5998"/>
                  </a:lnTo>
                  <a:lnTo>
                    <a:pt x="736" y="6170"/>
                  </a:lnTo>
                  <a:lnTo>
                    <a:pt x="920" y="6342"/>
                  </a:lnTo>
                  <a:lnTo>
                    <a:pt x="1115" y="6515"/>
                  </a:lnTo>
                  <a:lnTo>
                    <a:pt x="1334" y="6675"/>
                  </a:lnTo>
                  <a:lnTo>
                    <a:pt x="1575" y="6825"/>
                  </a:lnTo>
                  <a:lnTo>
                    <a:pt x="1828" y="6963"/>
                  </a:lnTo>
                  <a:lnTo>
                    <a:pt x="2080" y="7100"/>
                  </a:lnTo>
                  <a:lnTo>
                    <a:pt x="2368" y="7238"/>
                  </a:lnTo>
                  <a:lnTo>
                    <a:pt x="2655" y="7365"/>
                  </a:lnTo>
                  <a:lnTo>
                    <a:pt x="2954" y="7480"/>
                  </a:lnTo>
                  <a:lnTo>
                    <a:pt x="3264" y="7583"/>
                  </a:lnTo>
                  <a:lnTo>
                    <a:pt x="3585" y="7686"/>
                  </a:lnTo>
                  <a:lnTo>
                    <a:pt x="3919" y="7778"/>
                  </a:lnTo>
                  <a:lnTo>
                    <a:pt x="4263" y="7870"/>
                  </a:lnTo>
                  <a:lnTo>
                    <a:pt x="4608" y="7951"/>
                  </a:lnTo>
                  <a:lnTo>
                    <a:pt x="4964" y="8020"/>
                  </a:lnTo>
                  <a:lnTo>
                    <a:pt x="5332" y="8089"/>
                  </a:lnTo>
                  <a:lnTo>
                    <a:pt x="5699" y="8146"/>
                  </a:lnTo>
                  <a:lnTo>
                    <a:pt x="6067" y="8192"/>
                  </a:lnTo>
                  <a:lnTo>
                    <a:pt x="6435" y="8238"/>
                  </a:lnTo>
                  <a:lnTo>
                    <a:pt x="6814" y="8272"/>
                  </a:lnTo>
                  <a:lnTo>
                    <a:pt x="7193" y="8295"/>
                  </a:lnTo>
                  <a:lnTo>
                    <a:pt x="7572" y="8318"/>
                  </a:lnTo>
                  <a:lnTo>
                    <a:pt x="7951" y="8330"/>
                  </a:lnTo>
                  <a:lnTo>
                    <a:pt x="8721" y="8330"/>
                  </a:lnTo>
                  <a:lnTo>
                    <a:pt x="9100" y="8318"/>
                  </a:lnTo>
                  <a:lnTo>
                    <a:pt x="9479" y="8295"/>
                  </a:lnTo>
                  <a:lnTo>
                    <a:pt x="9858" y="8272"/>
                  </a:lnTo>
                  <a:lnTo>
                    <a:pt x="10237" y="8238"/>
                  </a:lnTo>
                  <a:lnTo>
                    <a:pt x="10605" y="8192"/>
                  </a:lnTo>
                  <a:lnTo>
                    <a:pt x="10972" y="8146"/>
                  </a:lnTo>
                  <a:lnTo>
                    <a:pt x="11340" y="8089"/>
                  </a:lnTo>
                  <a:lnTo>
                    <a:pt x="11708" y="8020"/>
                  </a:lnTo>
                  <a:lnTo>
                    <a:pt x="12064" y="7951"/>
                  </a:lnTo>
                  <a:lnTo>
                    <a:pt x="12409" y="7870"/>
                  </a:lnTo>
                  <a:lnTo>
                    <a:pt x="12753" y="7778"/>
                  </a:lnTo>
                  <a:lnTo>
                    <a:pt x="13086" y="7686"/>
                  </a:lnTo>
                  <a:lnTo>
                    <a:pt x="13408" y="7583"/>
                  </a:lnTo>
                  <a:lnTo>
                    <a:pt x="13718" y="7480"/>
                  </a:lnTo>
                  <a:lnTo>
                    <a:pt x="14017" y="7365"/>
                  </a:lnTo>
                  <a:lnTo>
                    <a:pt x="14304" y="7238"/>
                  </a:lnTo>
                  <a:lnTo>
                    <a:pt x="14580" y="7100"/>
                  </a:lnTo>
                  <a:lnTo>
                    <a:pt x="14844" y="6963"/>
                  </a:lnTo>
                  <a:lnTo>
                    <a:pt x="15097" y="6825"/>
                  </a:lnTo>
                  <a:lnTo>
                    <a:pt x="15327" y="6675"/>
                  </a:lnTo>
                  <a:lnTo>
                    <a:pt x="15545" y="6515"/>
                  </a:lnTo>
                  <a:lnTo>
                    <a:pt x="15752" y="6342"/>
                  </a:lnTo>
                  <a:lnTo>
                    <a:pt x="15935" y="6170"/>
                  </a:lnTo>
                  <a:lnTo>
                    <a:pt x="16096" y="5998"/>
                  </a:lnTo>
                  <a:lnTo>
                    <a:pt x="16246" y="5802"/>
                  </a:lnTo>
                  <a:lnTo>
                    <a:pt x="16372" y="5618"/>
                  </a:lnTo>
                  <a:lnTo>
                    <a:pt x="16475" y="5412"/>
                  </a:lnTo>
                  <a:lnTo>
                    <a:pt x="16556" y="5205"/>
                  </a:lnTo>
                  <a:lnTo>
                    <a:pt x="16613" y="4998"/>
                  </a:lnTo>
                  <a:lnTo>
                    <a:pt x="16659" y="4768"/>
                  </a:lnTo>
                  <a:lnTo>
                    <a:pt x="16671" y="4550"/>
                  </a:lnTo>
                  <a:lnTo>
                    <a:pt x="16671" y="1"/>
                  </a:lnTo>
                  <a:lnTo>
                    <a:pt x="16487" y="150"/>
                  </a:lnTo>
                  <a:lnTo>
                    <a:pt x="16303" y="288"/>
                  </a:lnTo>
                  <a:lnTo>
                    <a:pt x="16119" y="414"/>
                  </a:lnTo>
                  <a:lnTo>
                    <a:pt x="15913" y="541"/>
                  </a:lnTo>
                  <a:lnTo>
                    <a:pt x="15706" y="667"/>
                  </a:lnTo>
                  <a:lnTo>
                    <a:pt x="15499" y="793"/>
                  </a:lnTo>
                  <a:lnTo>
                    <a:pt x="15281" y="908"/>
                  </a:lnTo>
                  <a:lnTo>
                    <a:pt x="15051" y="1012"/>
                  </a:lnTo>
                  <a:lnTo>
                    <a:pt x="14580" y="1218"/>
                  </a:lnTo>
                  <a:lnTo>
                    <a:pt x="14086" y="1402"/>
                  </a:lnTo>
                  <a:lnTo>
                    <a:pt x="13569" y="1575"/>
                  </a:lnTo>
                  <a:lnTo>
                    <a:pt x="13029" y="1724"/>
                  </a:lnTo>
                  <a:lnTo>
                    <a:pt x="12477" y="1850"/>
                  </a:lnTo>
                  <a:lnTo>
                    <a:pt x="11915" y="1965"/>
                  </a:lnTo>
                  <a:lnTo>
                    <a:pt x="11340" y="2057"/>
                  </a:lnTo>
                  <a:lnTo>
                    <a:pt x="10743" y="2137"/>
                  </a:lnTo>
                  <a:lnTo>
                    <a:pt x="10157" y="2195"/>
                  </a:lnTo>
                  <a:lnTo>
                    <a:pt x="9548" y="2241"/>
                  </a:lnTo>
                  <a:lnTo>
                    <a:pt x="8939" y="2264"/>
                  </a:lnTo>
                  <a:lnTo>
                    <a:pt x="8330" y="2275"/>
                  </a:lnTo>
                  <a:lnTo>
                    <a:pt x="7733" y="2264"/>
                  </a:lnTo>
                  <a:lnTo>
                    <a:pt x="7124" y="2241"/>
                  </a:lnTo>
                  <a:lnTo>
                    <a:pt x="6515" y="2195"/>
                  </a:lnTo>
                  <a:lnTo>
                    <a:pt x="5929" y="2137"/>
                  </a:lnTo>
                  <a:lnTo>
                    <a:pt x="5332" y="2057"/>
                  </a:lnTo>
                  <a:lnTo>
                    <a:pt x="4757" y="1965"/>
                  </a:lnTo>
                  <a:lnTo>
                    <a:pt x="4194" y="1850"/>
                  </a:lnTo>
                  <a:lnTo>
                    <a:pt x="3643" y="1724"/>
                  </a:lnTo>
                  <a:lnTo>
                    <a:pt x="3103" y="1575"/>
                  </a:lnTo>
                  <a:lnTo>
                    <a:pt x="2586" y="1402"/>
                  </a:lnTo>
                  <a:lnTo>
                    <a:pt x="2092" y="1218"/>
                  </a:lnTo>
                  <a:lnTo>
                    <a:pt x="1621" y="1012"/>
                  </a:lnTo>
                  <a:lnTo>
                    <a:pt x="1391" y="908"/>
                  </a:lnTo>
                  <a:lnTo>
                    <a:pt x="1173" y="793"/>
                  </a:lnTo>
                  <a:lnTo>
                    <a:pt x="966" y="667"/>
                  </a:lnTo>
                  <a:lnTo>
                    <a:pt x="759" y="541"/>
                  </a:lnTo>
                  <a:lnTo>
                    <a:pt x="552" y="414"/>
                  </a:lnTo>
                  <a:lnTo>
                    <a:pt x="369" y="288"/>
                  </a:lnTo>
                  <a:lnTo>
                    <a:pt x="173" y="15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1889;p24">
              <a:extLst>
                <a:ext uri="{FF2B5EF4-FFF2-40B4-BE49-F238E27FC236}">
                  <a16:creationId xmlns:a16="http://schemas.microsoft.com/office/drawing/2014/main" id="{C8D5F5E9-5B1E-AED7-817F-E4B9EBEF05AF}"/>
                </a:ext>
              </a:extLst>
            </p:cNvPr>
            <p:cNvSpPr/>
            <p:nvPr/>
          </p:nvSpPr>
          <p:spPr>
            <a:xfrm>
              <a:off x="7828674" y="1356724"/>
              <a:ext cx="93582" cy="93603"/>
            </a:xfrm>
            <a:custGeom>
              <a:avLst/>
              <a:gdLst/>
              <a:ahLst/>
              <a:cxnLst/>
              <a:rect l="l" t="t" r="r" b="b"/>
              <a:pathLst>
                <a:path w="4550" h="4551" extrusionOk="0">
                  <a:moveTo>
                    <a:pt x="2275" y="1"/>
                  </a:moveTo>
                  <a:lnTo>
                    <a:pt x="2045" y="12"/>
                  </a:lnTo>
                  <a:lnTo>
                    <a:pt x="1815" y="47"/>
                  </a:lnTo>
                  <a:lnTo>
                    <a:pt x="1597" y="104"/>
                  </a:lnTo>
                  <a:lnTo>
                    <a:pt x="1390" y="185"/>
                  </a:lnTo>
                  <a:lnTo>
                    <a:pt x="1195" y="276"/>
                  </a:lnTo>
                  <a:lnTo>
                    <a:pt x="1000" y="391"/>
                  </a:lnTo>
                  <a:lnTo>
                    <a:pt x="827" y="529"/>
                  </a:lnTo>
                  <a:lnTo>
                    <a:pt x="666" y="667"/>
                  </a:lnTo>
                  <a:lnTo>
                    <a:pt x="517" y="828"/>
                  </a:lnTo>
                  <a:lnTo>
                    <a:pt x="391" y="1012"/>
                  </a:lnTo>
                  <a:lnTo>
                    <a:pt x="276" y="1196"/>
                  </a:lnTo>
                  <a:lnTo>
                    <a:pt x="184" y="1391"/>
                  </a:lnTo>
                  <a:lnTo>
                    <a:pt x="103" y="1598"/>
                  </a:lnTo>
                  <a:lnTo>
                    <a:pt x="46" y="1816"/>
                  </a:lnTo>
                  <a:lnTo>
                    <a:pt x="12" y="2046"/>
                  </a:lnTo>
                  <a:lnTo>
                    <a:pt x="0" y="2275"/>
                  </a:lnTo>
                  <a:lnTo>
                    <a:pt x="12" y="2505"/>
                  </a:lnTo>
                  <a:lnTo>
                    <a:pt x="46" y="2735"/>
                  </a:lnTo>
                  <a:lnTo>
                    <a:pt x="103" y="2953"/>
                  </a:lnTo>
                  <a:lnTo>
                    <a:pt x="184" y="3160"/>
                  </a:lnTo>
                  <a:lnTo>
                    <a:pt x="276" y="3355"/>
                  </a:lnTo>
                  <a:lnTo>
                    <a:pt x="391" y="3551"/>
                  </a:lnTo>
                  <a:lnTo>
                    <a:pt x="517" y="3723"/>
                  </a:lnTo>
                  <a:lnTo>
                    <a:pt x="666" y="3884"/>
                  </a:lnTo>
                  <a:lnTo>
                    <a:pt x="827" y="4033"/>
                  </a:lnTo>
                  <a:lnTo>
                    <a:pt x="1000" y="4160"/>
                  </a:lnTo>
                  <a:lnTo>
                    <a:pt x="1195" y="4274"/>
                  </a:lnTo>
                  <a:lnTo>
                    <a:pt x="1390" y="4366"/>
                  </a:lnTo>
                  <a:lnTo>
                    <a:pt x="1597" y="4447"/>
                  </a:lnTo>
                  <a:lnTo>
                    <a:pt x="1815" y="4504"/>
                  </a:lnTo>
                  <a:lnTo>
                    <a:pt x="2045" y="4539"/>
                  </a:lnTo>
                  <a:lnTo>
                    <a:pt x="2275" y="4550"/>
                  </a:lnTo>
                  <a:lnTo>
                    <a:pt x="2505" y="4539"/>
                  </a:lnTo>
                  <a:lnTo>
                    <a:pt x="2734" y="4504"/>
                  </a:lnTo>
                  <a:lnTo>
                    <a:pt x="2953" y="4447"/>
                  </a:lnTo>
                  <a:lnTo>
                    <a:pt x="3159" y="4366"/>
                  </a:lnTo>
                  <a:lnTo>
                    <a:pt x="3355" y="4274"/>
                  </a:lnTo>
                  <a:lnTo>
                    <a:pt x="3550" y="4160"/>
                  </a:lnTo>
                  <a:lnTo>
                    <a:pt x="3722" y="4033"/>
                  </a:lnTo>
                  <a:lnTo>
                    <a:pt x="3883" y="3884"/>
                  </a:lnTo>
                  <a:lnTo>
                    <a:pt x="4033" y="3723"/>
                  </a:lnTo>
                  <a:lnTo>
                    <a:pt x="4159" y="3551"/>
                  </a:lnTo>
                  <a:lnTo>
                    <a:pt x="4274" y="3355"/>
                  </a:lnTo>
                  <a:lnTo>
                    <a:pt x="4366" y="3160"/>
                  </a:lnTo>
                  <a:lnTo>
                    <a:pt x="4446" y="2953"/>
                  </a:lnTo>
                  <a:lnTo>
                    <a:pt x="4504" y="2735"/>
                  </a:lnTo>
                  <a:lnTo>
                    <a:pt x="4538" y="2505"/>
                  </a:lnTo>
                  <a:lnTo>
                    <a:pt x="4550" y="2275"/>
                  </a:lnTo>
                  <a:lnTo>
                    <a:pt x="4538" y="2046"/>
                  </a:lnTo>
                  <a:lnTo>
                    <a:pt x="4504" y="1816"/>
                  </a:lnTo>
                  <a:lnTo>
                    <a:pt x="4446" y="1598"/>
                  </a:lnTo>
                  <a:lnTo>
                    <a:pt x="4366" y="1391"/>
                  </a:lnTo>
                  <a:lnTo>
                    <a:pt x="4274" y="1196"/>
                  </a:lnTo>
                  <a:lnTo>
                    <a:pt x="4159" y="1012"/>
                  </a:lnTo>
                  <a:lnTo>
                    <a:pt x="4033" y="828"/>
                  </a:lnTo>
                  <a:lnTo>
                    <a:pt x="3883" y="667"/>
                  </a:lnTo>
                  <a:lnTo>
                    <a:pt x="3722" y="529"/>
                  </a:lnTo>
                  <a:lnTo>
                    <a:pt x="3550" y="391"/>
                  </a:lnTo>
                  <a:lnTo>
                    <a:pt x="3355" y="276"/>
                  </a:lnTo>
                  <a:lnTo>
                    <a:pt x="3159" y="185"/>
                  </a:lnTo>
                  <a:lnTo>
                    <a:pt x="2953" y="104"/>
                  </a:lnTo>
                  <a:lnTo>
                    <a:pt x="2734" y="47"/>
                  </a:lnTo>
                  <a:lnTo>
                    <a:pt x="2505" y="12"/>
                  </a:lnTo>
                  <a:lnTo>
                    <a:pt x="227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1890;p24">
              <a:extLst>
                <a:ext uri="{FF2B5EF4-FFF2-40B4-BE49-F238E27FC236}">
                  <a16:creationId xmlns:a16="http://schemas.microsoft.com/office/drawing/2014/main" id="{2F907091-5D02-1E02-31AF-D3070ADA1934}"/>
                </a:ext>
              </a:extLst>
            </p:cNvPr>
            <p:cNvSpPr/>
            <p:nvPr/>
          </p:nvSpPr>
          <p:spPr>
            <a:xfrm>
              <a:off x="7766293" y="1263390"/>
              <a:ext cx="93582" cy="93356"/>
            </a:xfrm>
            <a:custGeom>
              <a:avLst/>
              <a:gdLst/>
              <a:ahLst/>
              <a:cxnLst/>
              <a:rect l="l" t="t" r="r" b="b"/>
              <a:pathLst>
                <a:path w="4550" h="4539" extrusionOk="0">
                  <a:moveTo>
                    <a:pt x="2275" y="1"/>
                  </a:moveTo>
                  <a:lnTo>
                    <a:pt x="2045" y="12"/>
                  </a:lnTo>
                  <a:lnTo>
                    <a:pt x="1815" y="47"/>
                  </a:lnTo>
                  <a:lnTo>
                    <a:pt x="1597" y="104"/>
                  </a:lnTo>
                  <a:lnTo>
                    <a:pt x="1390" y="173"/>
                  </a:lnTo>
                  <a:lnTo>
                    <a:pt x="1195" y="277"/>
                  </a:lnTo>
                  <a:lnTo>
                    <a:pt x="1011" y="391"/>
                  </a:lnTo>
                  <a:lnTo>
                    <a:pt x="827" y="518"/>
                  </a:lnTo>
                  <a:lnTo>
                    <a:pt x="666" y="667"/>
                  </a:lnTo>
                  <a:lnTo>
                    <a:pt x="529" y="828"/>
                  </a:lnTo>
                  <a:lnTo>
                    <a:pt x="391" y="1000"/>
                  </a:lnTo>
                  <a:lnTo>
                    <a:pt x="276" y="1184"/>
                  </a:lnTo>
                  <a:lnTo>
                    <a:pt x="184" y="1391"/>
                  </a:lnTo>
                  <a:lnTo>
                    <a:pt x="104" y="1598"/>
                  </a:lnTo>
                  <a:lnTo>
                    <a:pt x="46" y="1816"/>
                  </a:lnTo>
                  <a:lnTo>
                    <a:pt x="12" y="2034"/>
                  </a:lnTo>
                  <a:lnTo>
                    <a:pt x="0" y="2264"/>
                  </a:lnTo>
                  <a:lnTo>
                    <a:pt x="12" y="2505"/>
                  </a:lnTo>
                  <a:lnTo>
                    <a:pt x="46" y="2724"/>
                  </a:lnTo>
                  <a:lnTo>
                    <a:pt x="104" y="2942"/>
                  </a:lnTo>
                  <a:lnTo>
                    <a:pt x="184" y="3149"/>
                  </a:lnTo>
                  <a:lnTo>
                    <a:pt x="276" y="3355"/>
                  </a:lnTo>
                  <a:lnTo>
                    <a:pt x="391" y="3539"/>
                  </a:lnTo>
                  <a:lnTo>
                    <a:pt x="529" y="3712"/>
                  </a:lnTo>
                  <a:lnTo>
                    <a:pt x="666" y="3872"/>
                  </a:lnTo>
                  <a:lnTo>
                    <a:pt x="827" y="4022"/>
                  </a:lnTo>
                  <a:lnTo>
                    <a:pt x="1011" y="4148"/>
                  </a:lnTo>
                  <a:lnTo>
                    <a:pt x="1195" y="4263"/>
                  </a:lnTo>
                  <a:lnTo>
                    <a:pt x="1390" y="4366"/>
                  </a:lnTo>
                  <a:lnTo>
                    <a:pt x="1597" y="4435"/>
                  </a:lnTo>
                  <a:lnTo>
                    <a:pt x="1815" y="4493"/>
                  </a:lnTo>
                  <a:lnTo>
                    <a:pt x="2045" y="4527"/>
                  </a:lnTo>
                  <a:lnTo>
                    <a:pt x="2275" y="4539"/>
                  </a:lnTo>
                  <a:lnTo>
                    <a:pt x="2505" y="4527"/>
                  </a:lnTo>
                  <a:lnTo>
                    <a:pt x="2734" y="4493"/>
                  </a:lnTo>
                  <a:lnTo>
                    <a:pt x="2953" y="4435"/>
                  </a:lnTo>
                  <a:lnTo>
                    <a:pt x="3159" y="4366"/>
                  </a:lnTo>
                  <a:lnTo>
                    <a:pt x="3355" y="4263"/>
                  </a:lnTo>
                  <a:lnTo>
                    <a:pt x="3550" y="4148"/>
                  </a:lnTo>
                  <a:lnTo>
                    <a:pt x="3722" y="4022"/>
                  </a:lnTo>
                  <a:lnTo>
                    <a:pt x="3883" y="3872"/>
                  </a:lnTo>
                  <a:lnTo>
                    <a:pt x="4033" y="3712"/>
                  </a:lnTo>
                  <a:lnTo>
                    <a:pt x="4159" y="3539"/>
                  </a:lnTo>
                  <a:lnTo>
                    <a:pt x="4274" y="3355"/>
                  </a:lnTo>
                  <a:lnTo>
                    <a:pt x="4366" y="3149"/>
                  </a:lnTo>
                  <a:lnTo>
                    <a:pt x="4446" y="2942"/>
                  </a:lnTo>
                  <a:lnTo>
                    <a:pt x="4504" y="2724"/>
                  </a:lnTo>
                  <a:lnTo>
                    <a:pt x="4538" y="2505"/>
                  </a:lnTo>
                  <a:lnTo>
                    <a:pt x="4550" y="2264"/>
                  </a:lnTo>
                  <a:lnTo>
                    <a:pt x="4538" y="2034"/>
                  </a:lnTo>
                  <a:lnTo>
                    <a:pt x="4504" y="1816"/>
                  </a:lnTo>
                  <a:lnTo>
                    <a:pt x="4446" y="1598"/>
                  </a:lnTo>
                  <a:lnTo>
                    <a:pt x="4366" y="1391"/>
                  </a:lnTo>
                  <a:lnTo>
                    <a:pt x="4274" y="1184"/>
                  </a:lnTo>
                  <a:lnTo>
                    <a:pt x="4159" y="1000"/>
                  </a:lnTo>
                  <a:lnTo>
                    <a:pt x="4033" y="828"/>
                  </a:lnTo>
                  <a:lnTo>
                    <a:pt x="3883" y="667"/>
                  </a:lnTo>
                  <a:lnTo>
                    <a:pt x="3722" y="518"/>
                  </a:lnTo>
                  <a:lnTo>
                    <a:pt x="3550" y="391"/>
                  </a:lnTo>
                  <a:lnTo>
                    <a:pt x="3355" y="277"/>
                  </a:lnTo>
                  <a:lnTo>
                    <a:pt x="3159" y="173"/>
                  </a:lnTo>
                  <a:lnTo>
                    <a:pt x="2953" y="104"/>
                  </a:lnTo>
                  <a:lnTo>
                    <a:pt x="2734" y="47"/>
                  </a:lnTo>
                  <a:lnTo>
                    <a:pt x="2505" y="12"/>
                  </a:lnTo>
                  <a:lnTo>
                    <a:pt x="227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1891;p24">
              <a:extLst>
                <a:ext uri="{FF2B5EF4-FFF2-40B4-BE49-F238E27FC236}">
                  <a16:creationId xmlns:a16="http://schemas.microsoft.com/office/drawing/2014/main" id="{F8040DAB-67B5-914F-6C0A-F12FC57818D1}"/>
                </a:ext>
              </a:extLst>
            </p:cNvPr>
            <p:cNvSpPr/>
            <p:nvPr/>
          </p:nvSpPr>
          <p:spPr>
            <a:xfrm>
              <a:off x="7704139" y="1356724"/>
              <a:ext cx="93356" cy="93603"/>
            </a:xfrm>
            <a:custGeom>
              <a:avLst/>
              <a:gdLst/>
              <a:ahLst/>
              <a:cxnLst/>
              <a:rect l="l" t="t" r="r" b="b"/>
              <a:pathLst>
                <a:path w="4539" h="4551" extrusionOk="0">
                  <a:moveTo>
                    <a:pt x="2275" y="1"/>
                  </a:moveTo>
                  <a:lnTo>
                    <a:pt x="2034" y="12"/>
                  </a:lnTo>
                  <a:lnTo>
                    <a:pt x="1816" y="47"/>
                  </a:lnTo>
                  <a:lnTo>
                    <a:pt x="1598" y="104"/>
                  </a:lnTo>
                  <a:lnTo>
                    <a:pt x="1391" y="185"/>
                  </a:lnTo>
                  <a:lnTo>
                    <a:pt x="1184" y="276"/>
                  </a:lnTo>
                  <a:lnTo>
                    <a:pt x="1000" y="391"/>
                  </a:lnTo>
                  <a:lnTo>
                    <a:pt x="828" y="529"/>
                  </a:lnTo>
                  <a:lnTo>
                    <a:pt x="667" y="667"/>
                  </a:lnTo>
                  <a:lnTo>
                    <a:pt x="518" y="828"/>
                  </a:lnTo>
                  <a:lnTo>
                    <a:pt x="391" y="1012"/>
                  </a:lnTo>
                  <a:lnTo>
                    <a:pt x="276" y="1196"/>
                  </a:lnTo>
                  <a:lnTo>
                    <a:pt x="173" y="1391"/>
                  </a:lnTo>
                  <a:lnTo>
                    <a:pt x="104" y="1598"/>
                  </a:lnTo>
                  <a:lnTo>
                    <a:pt x="47" y="1816"/>
                  </a:lnTo>
                  <a:lnTo>
                    <a:pt x="12" y="2046"/>
                  </a:lnTo>
                  <a:lnTo>
                    <a:pt x="1" y="2275"/>
                  </a:lnTo>
                  <a:lnTo>
                    <a:pt x="12" y="2505"/>
                  </a:lnTo>
                  <a:lnTo>
                    <a:pt x="47" y="2735"/>
                  </a:lnTo>
                  <a:lnTo>
                    <a:pt x="104" y="2953"/>
                  </a:lnTo>
                  <a:lnTo>
                    <a:pt x="173" y="3160"/>
                  </a:lnTo>
                  <a:lnTo>
                    <a:pt x="276" y="3355"/>
                  </a:lnTo>
                  <a:lnTo>
                    <a:pt x="391" y="3551"/>
                  </a:lnTo>
                  <a:lnTo>
                    <a:pt x="518" y="3723"/>
                  </a:lnTo>
                  <a:lnTo>
                    <a:pt x="667" y="3884"/>
                  </a:lnTo>
                  <a:lnTo>
                    <a:pt x="828" y="4033"/>
                  </a:lnTo>
                  <a:lnTo>
                    <a:pt x="1000" y="4160"/>
                  </a:lnTo>
                  <a:lnTo>
                    <a:pt x="1184" y="4274"/>
                  </a:lnTo>
                  <a:lnTo>
                    <a:pt x="1391" y="4366"/>
                  </a:lnTo>
                  <a:lnTo>
                    <a:pt x="1598" y="4447"/>
                  </a:lnTo>
                  <a:lnTo>
                    <a:pt x="1816" y="4504"/>
                  </a:lnTo>
                  <a:lnTo>
                    <a:pt x="2034" y="4539"/>
                  </a:lnTo>
                  <a:lnTo>
                    <a:pt x="2275" y="4550"/>
                  </a:lnTo>
                  <a:lnTo>
                    <a:pt x="2505" y="4539"/>
                  </a:lnTo>
                  <a:lnTo>
                    <a:pt x="2723" y="4504"/>
                  </a:lnTo>
                  <a:lnTo>
                    <a:pt x="2942" y="4447"/>
                  </a:lnTo>
                  <a:lnTo>
                    <a:pt x="3149" y="4366"/>
                  </a:lnTo>
                  <a:lnTo>
                    <a:pt x="3355" y="4274"/>
                  </a:lnTo>
                  <a:lnTo>
                    <a:pt x="3539" y="4160"/>
                  </a:lnTo>
                  <a:lnTo>
                    <a:pt x="3711" y="4033"/>
                  </a:lnTo>
                  <a:lnTo>
                    <a:pt x="3872" y="3884"/>
                  </a:lnTo>
                  <a:lnTo>
                    <a:pt x="4022" y="3723"/>
                  </a:lnTo>
                  <a:lnTo>
                    <a:pt x="4148" y="3551"/>
                  </a:lnTo>
                  <a:lnTo>
                    <a:pt x="4263" y="3355"/>
                  </a:lnTo>
                  <a:lnTo>
                    <a:pt x="4366" y="3160"/>
                  </a:lnTo>
                  <a:lnTo>
                    <a:pt x="4435" y="2953"/>
                  </a:lnTo>
                  <a:lnTo>
                    <a:pt x="4493" y="2735"/>
                  </a:lnTo>
                  <a:lnTo>
                    <a:pt x="4527" y="2505"/>
                  </a:lnTo>
                  <a:lnTo>
                    <a:pt x="4539" y="2275"/>
                  </a:lnTo>
                  <a:lnTo>
                    <a:pt x="4527" y="2046"/>
                  </a:lnTo>
                  <a:lnTo>
                    <a:pt x="4493" y="1816"/>
                  </a:lnTo>
                  <a:lnTo>
                    <a:pt x="4435" y="1598"/>
                  </a:lnTo>
                  <a:lnTo>
                    <a:pt x="4366" y="1391"/>
                  </a:lnTo>
                  <a:lnTo>
                    <a:pt x="4263" y="1196"/>
                  </a:lnTo>
                  <a:lnTo>
                    <a:pt x="4148" y="1012"/>
                  </a:lnTo>
                  <a:lnTo>
                    <a:pt x="4022" y="828"/>
                  </a:lnTo>
                  <a:lnTo>
                    <a:pt x="3872" y="667"/>
                  </a:lnTo>
                  <a:lnTo>
                    <a:pt x="3711" y="529"/>
                  </a:lnTo>
                  <a:lnTo>
                    <a:pt x="3539" y="391"/>
                  </a:lnTo>
                  <a:lnTo>
                    <a:pt x="3355" y="276"/>
                  </a:lnTo>
                  <a:lnTo>
                    <a:pt x="3149" y="185"/>
                  </a:lnTo>
                  <a:lnTo>
                    <a:pt x="2942" y="104"/>
                  </a:lnTo>
                  <a:lnTo>
                    <a:pt x="2723" y="47"/>
                  </a:lnTo>
                  <a:lnTo>
                    <a:pt x="2505" y="12"/>
                  </a:lnTo>
                  <a:lnTo>
                    <a:pt x="227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2" name="Google Shape;1883;p24">
            <a:extLst>
              <a:ext uri="{FF2B5EF4-FFF2-40B4-BE49-F238E27FC236}">
                <a16:creationId xmlns:a16="http://schemas.microsoft.com/office/drawing/2014/main" id="{92A7B191-0568-951E-7A7C-49C98DD9F089}"/>
              </a:ext>
            </a:extLst>
          </p:cNvPr>
          <p:cNvGrpSpPr/>
          <p:nvPr/>
        </p:nvGrpSpPr>
        <p:grpSpPr>
          <a:xfrm>
            <a:off x="3768832" y="2689502"/>
            <a:ext cx="483020" cy="452987"/>
            <a:chOff x="3002200" y="4784975"/>
            <a:chExt cx="568125" cy="532800"/>
          </a:xfrm>
        </p:grpSpPr>
        <p:sp>
          <p:nvSpPr>
            <p:cNvPr id="303" name="Google Shape;1884;p24">
              <a:extLst>
                <a:ext uri="{FF2B5EF4-FFF2-40B4-BE49-F238E27FC236}">
                  <a16:creationId xmlns:a16="http://schemas.microsoft.com/office/drawing/2014/main" id="{6567E775-38C3-AC5B-47D0-432F021EA145}"/>
                </a:ext>
              </a:extLst>
            </p:cNvPr>
            <p:cNvSpPr/>
            <p:nvPr/>
          </p:nvSpPr>
          <p:spPr>
            <a:xfrm>
              <a:off x="3002200" y="4784975"/>
              <a:ext cx="568125" cy="419350"/>
            </a:xfrm>
            <a:custGeom>
              <a:avLst/>
              <a:gdLst/>
              <a:ahLst/>
              <a:cxnLst/>
              <a:rect l="l" t="t" r="r" b="b"/>
              <a:pathLst>
                <a:path w="22725" h="16774" extrusionOk="0">
                  <a:moveTo>
                    <a:pt x="11362" y="0"/>
                  </a:moveTo>
                  <a:lnTo>
                    <a:pt x="11167" y="12"/>
                  </a:lnTo>
                  <a:lnTo>
                    <a:pt x="10972" y="23"/>
                  </a:lnTo>
                  <a:lnTo>
                    <a:pt x="10776" y="35"/>
                  </a:lnTo>
                  <a:lnTo>
                    <a:pt x="10581" y="58"/>
                  </a:lnTo>
                  <a:lnTo>
                    <a:pt x="10397" y="92"/>
                  </a:lnTo>
                  <a:lnTo>
                    <a:pt x="10202" y="138"/>
                  </a:lnTo>
                  <a:lnTo>
                    <a:pt x="10018" y="184"/>
                  </a:lnTo>
                  <a:lnTo>
                    <a:pt x="9834" y="230"/>
                  </a:lnTo>
                  <a:lnTo>
                    <a:pt x="9651" y="287"/>
                  </a:lnTo>
                  <a:lnTo>
                    <a:pt x="9478" y="356"/>
                  </a:lnTo>
                  <a:lnTo>
                    <a:pt x="9122" y="506"/>
                  </a:lnTo>
                  <a:lnTo>
                    <a:pt x="8789" y="678"/>
                  </a:lnTo>
                  <a:lnTo>
                    <a:pt x="8467" y="873"/>
                  </a:lnTo>
                  <a:lnTo>
                    <a:pt x="8157" y="1092"/>
                  </a:lnTo>
                  <a:lnTo>
                    <a:pt x="7870" y="1333"/>
                  </a:lnTo>
                  <a:lnTo>
                    <a:pt x="7594" y="1597"/>
                  </a:lnTo>
                  <a:lnTo>
                    <a:pt x="7341" y="1884"/>
                  </a:lnTo>
                  <a:lnTo>
                    <a:pt x="7100" y="2183"/>
                  </a:lnTo>
                  <a:lnTo>
                    <a:pt x="6997" y="2332"/>
                  </a:lnTo>
                  <a:lnTo>
                    <a:pt x="6893" y="2493"/>
                  </a:lnTo>
                  <a:lnTo>
                    <a:pt x="6790" y="2666"/>
                  </a:lnTo>
                  <a:lnTo>
                    <a:pt x="6698" y="2826"/>
                  </a:lnTo>
                  <a:lnTo>
                    <a:pt x="6606" y="2999"/>
                  </a:lnTo>
                  <a:lnTo>
                    <a:pt x="6526" y="3183"/>
                  </a:lnTo>
                  <a:lnTo>
                    <a:pt x="6227" y="3114"/>
                  </a:lnTo>
                  <a:lnTo>
                    <a:pt x="5917" y="3068"/>
                  </a:lnTo>
                  <a:lnTo>
                    <a:pt x="5618" y="3045"/>
                  </a:lnTo>
                  <a:lnTo>
                    <a:pt x="5308" y="3033"/>
                  </a:lnTo>
                  <a:lnTo>
                    <a:pt x="5032" y="3045"/>
                  </a:lnTo>
                  <a:lnTo>
                    <a:pt x="4768" y="3056"/>
                  </a:lnTo>
                  <a:lnTo>
                    <a:pt x="4504" y="3091"/>
                  </a:lnTo>
                  <a:lnTo>
                    <a:pt x="4239" y="3137"/>
                  </a:lnTo>
                  <a:lnTo>
                    <a:pt x="3987" y="3206"/>
                  </a:lnTo>
                  <a:lnTo>
                    <a:pt x="3734" y="3274"/>
                  </a:lnTo>
                  <a:lnTo>
                    <a:pt x="3481" y="3355"/>
                  </a:lnTo>
                  <a:lnTo>
                    <a:pt x="3240" y="3447"/>
                  </a:lnTo>
                  <a:lnTo>
                    <a:pt x="3010" y="3562"/>
                  </a:lnTo>
                  <a:lnTo>
                    <a:pt x="2780" y="3677"/>
                  </a:lnTo>
                  <a:lnTo>
                    <a:pt x="2562" y="3803"/>
                  </a:lnTo>
                  <a:lnTo>
                    <a:pt x="2344" y="3941"/>
                  </a:lnTo>
                  <a:lnTo>
                    <a:pt x="2137" y="4090"/>
                  </a:lnTo>
                  <a:lnTo>
                    <a:pt x="1930" y="4251"/>
                  </a:lnTo>
                  <a:lnTo>
                    <a:pt x="1746" y="4412"/>
                  </a:lnTo>
                  <a:lnTo>
                    <a:pt x="1563" y="4584"/>
                  </a:lnTo>
                  <a:lnTo>
                    <a:pt x="1379" y="4768"/>
                  </a:lnTo>
                  <a:lnTo>
                    <a:pt x="1218" y="4963"/>
                  </a:lnTo>
                  <a:lnTo>
                    <a:pt x="1057" y="5170"/>
                  </a:lnTo>
                  <a:lnTo>
                    <a:pt x="908" y="5377"/>
                  </a:lnTo>
                  <a:lnTo>
                    <a:pt x="770" y="5584"/>
                  </a:lnTo>
                  <a:lnTo>
                    <a:pt x="644" y="5813"/>
                  </a:lnTo>
                  <a:lnTo>
                    <a:pt x="529" y="6043"/>
                  </a:lnTo>
                  <a:lnTo>
                    <a:pt x="425" y="6273"/>
                  </a:lnTo>
                  <a:lnTo>
                    <a:pt x="322" y="6514"/>
                  </a:lnTo>
                  <a:lnTo>
                    <a:pt x="241" y="6755"/>
                  </a:lnTo>
                  <a:lnTo>
                    <a:pt x="173" y="7008"/>
                  </a:lnTo>
                  <a:lnTo>
                    <a:pt x="115" y="7272"/>
                  </a:lnTo>
                  <a:lnTo>
                    <a:pt x="69" y="7525"/>
                  </a:lnTo>
                  <a:lnTo>
                    <a:pt x="35" y="7789"/>
                  </a:lnTo>
                  <a:lnTo>
                    <a:pt x="12" y="8065"/>
                  </a:lnTo>
                  <a:lnTo>
                    <a:pt x="0" y="8341"/>
                  </a:lnTo>
                  <a:lnTo>
                    <a:pt x="12" y="8582"/>
                  </a:lnTo>
                  <a:lnTo>
                    <a:pt x="23" y="8835"/>
                  </a:lnTo>
                  <a:lnTo>
                    <a:pt x="58" y="9076"/>
                  </a:lnTo>
                  <a:lnTo>
                    <a:pt x="92" y="9317"/>
                  </a:lnTo>
                  <a:lnTo>
                    <a:pt x="138" y="9547"/>
                  </a:lnTo>
                  <a:lnTo>
                    <a:pt x="207" y="9777"/>
                  </a:lnTo>
                  <a:lnTo>
                    <a:pt x="276" y="10007"/>
                  </a:lnTo>
                  <a:lnTo>
                    <a:pt x="356" y="10225"/>
                  </a:lnTo>
                  <a:lnTo>
                    <a:pt x="437" y="10443"/>
                  </a:lnTo>
                  <a:lnTo>
                    <a:pt x="540" y="10662"/>
                  </a:lnTo>
                  <a:lnTo>
                    <a:pt x="644" y="10868"/>
                  </a:lnTo>
                  <a:lnTo>
                    <a:pt x="770" y="11075"/>
                  </a:lnTo>
                  <a:lnTo>
                    <a:pt x="885" y="11270"/>
                  </a:lnTo>
                  <a:lnTo>
                    <a:pt x="1023" y="11454"/>
                  </a:lnTo>
                  <a:lnTo>
                    <a:pt x="1161" y="11638"/>
                  </a:lnTo>
                  <a:lnTo>
                    <a:pt x="1310" y="11822"/>
                  </a:lnTo>
                  <a:lnTo>
                    <a:pt x="1471" y="11994"/>
                  </a:lnTo>
                  <a:lnTo>
                    <a:pt x="1632" y="12155"/>
                  </a:lnTo>
                  <a:lnTo>
                    <a:pt x="1804" y="12316"/>
                  </a:lnTo>
                  <a:lnTo>
                    <a:pt x="1988" y="12465"/>
                  </a:lnTo>
                  <a:lnTo>
                    <a:pt x="2172" y="12603"/>
                  </a:lnTo>
                  <a:lnTo>
                    <a:pt x="2355" y="12741"/>
                  </a:lnTo>
                  <a:lnTo>
                    <a:pt x="2551" y="12867"/>
                  </a:lnTo>
                  <a:lnTo>
                    <a:pt x="2757" y="12982"/>
                  </a:lnTo>
                  <a:lnTo>
                    <a:pt x="2964" y="13097"/>
                  </a:lnTo>
                  <a:lnTo>
                    <a:pt x="3171" y="13189"/>
                  </a:lnTo>
                  <a:lnTo>
                    <a:pt x="3389" y="13281"/>
                  </a:lnTo>
                  <a:lnTo>
                    <a:pt x="3619" y="13361"/>
                  </a:lnTo>
                  <a:lnTo>
                    <a:pt x="3849" y="13430"/>
                  </a:lnTo>
                  <a:lnTo>
                    <a:pt x="4079" y="13499"/>
                  </a:lnTo>
                  <a:lnTo>
                    <a:pt x="4308" y="13545"/>
                  </a:lnTo>
                  <a:lnTo>
                    <a:pt x="4550" y="13580"/>
                  </a:lnTo>
                  <a:lnTo>
                    <a:pt x="4550" y="16773"/>
                  </a:lnTo>
                  <a:lnTo>
                    <a:pt x="7583" y="16773"/>
                  </a:lnTo>
                  <a:lnTo>
                    <a:pt x="7583" y="14395"/>
                  </a:lnTo>
                  <a:lnTo>
                    <a:pt x="7583" y="14315"/>
                  </a:lnTo>
                  <a:lnTo>
                    <a:pt x="7594" y="14246"/>
                  </a:lnTo>
                  <a:lnTo>
                    <a:pt x="7617" y="14166"/>
                  </a:lnTo>
                  <a:lnTo>
                    <a:pt x="7640" y="14097"/>
                  </a:lnTo>
                  <a:lnTo>
                    <a:pt x="7675" y="14039"/>
                  </a:lnTo>
                  <a:lnTo>
                    <a:pt x="7709" y="13970"/>
                  </a:lnTo>
                  <a:lnTo>
                    <a:pt x="7755" y="13913"/>
                  </a:lnTo>
                  <a:lnTo>
                    <a:pt x="7801" y="13855"/>
                  </a:lnTo>
                  <a:lnTo>
                    <a:pt x="7858" y="13809"/>
                  </a:lnTo>
                  <a:lnTo>
                    <a:pt x="7916" y="13763"/>
                  </a:lnTo>
                  <a:lnTo>
                    <a:pt x="7973" y="13729"/>
                  </a:lnTo>
                  <a:lnTo>
                    <a:pt x="8042" y="13695"/>
                  </a:lnTo>
                  <a:lnTo>
                    <a:pt x="8111" y="13672"/>
                  </a:lnTo>
                  <a:lnTo>
                    <a:pt x="8180" y="13649"/>
                  </a:lnTo>
                  <a:lnTo>
                    <a:pt x="8260" y="13637"/>
                  </a:lnTo>
                  <a:lnTo>
                    <a:pt x="8410" y="13637"/>
                  </a:lnTo>
                  <a:lnTo>
                    <a:pt x="8490" y="13649"/>
                  </a:lnTo>
                  <a:lnTo>
                    <a:pt x="8559" y="13672"/>
                  </a:lnTo>
                  <a:lnTo>
                    <a:pt x="8628" y="13695"/>
                  </a:lnTo>
                  <a:lnTo>
                    <a:pt x="8697" y="13729"/>
                  </a:lnTo>
                  <a:lnTo>
                    <a:pt x="8754" y="13763"/>
                  </a:lnTo>
                  <a:lnTo>
                    <a:pt x="8823" y="13809"/>
                  </a:lnTo>
                  <a:lnTo>
                    <a:pt x="8869" y="13855"/>
                  </a:lnTo>
                  <a:lnTo>
                    <a:pt x="8915" y="13913"/>
                  </a:lnTo>
                  <a:lnTo>
                    <a:pt x="8961" y="13970"/>
                  </a:lnTo>
                  <a:lnTo>
                    <a:pt x="9007" y="14039"/>
                  </a:lnTo>
                  <a:lnTo>
                    <a:pt x="9030" y="14097"/>
                  </a:lnTo>
                  <a:lnTo>
                    <a:pt x="9065" y="14166"/>
                  </a:lnTo>
                  <a:lnTo>
                    <a:pt x="9076" y="14246"/>
                  </a:lnTo>
                  <a:lnTo>
                    <a:pt x="9088" y="14315"/>
                  </a:lnTo>
                  <a:lnTo>
                    <a:pt x="9099" y="14395"/>
                  </a:lnTo>
                  <a:lnTo>
                    <a:pt x="9099" y="16773"/>
                  </a:lnTo>
                  <a:lnTo>
                    <a:pt x="10604" y="16773"/>
                  </a:lnTo>
                  <a:lnTo>
                    <a:pt x="10604" y="14395"/>
                  </a:lnTo>
                  <a:lnTo>
                    <a:pt x="10616" y="14315"/>
                  </a:lnTo>
                  <a:lnTo>
                    <a:pt x="10627" y="14246"/>
                  </a:lnTo>
                  <a:lnTo>
                    <a:pt x="10639" y="14166"/>
                  </a:lnTo>
                  <a:lnTo>
                    <a:pt x="10673" y="14097"/>
                  </a:lnTo>
                  <a:lnTo>
                    <a:pt x="10696" y="14039"/>
                  </a:lnTo>
                  <a:lnTo>
                    <a:pt x="10742" y="13970"/>
                  </a:lnTo>
                  <a:lnTo>
                    <a:pt x="10776" y="13913"/>
                  </a:lnTo>
                  <a:lnTo>
                    <a:pt x="10834" y="13855"/>
                  </a:lnTo>
                  <a:lnTo>
                    <a:pt x="10880" y="13809"/>
                  </a:lnTo>
                  <a:lnTo>
                    <a:pt x="10937" y="13763"/>
                  </a:lnTo>
                  <a:lnTo>
                    <a:pt x="11006" y="13729"/>
                  </a:lnTo>
                  <a:lnTo>
                    <a:pt x="11075" y="13695"/>
                  </a:lnTo>
                  <a:lnTo>
                    <a:pt x="11144" y="13672"/>
                  </a:lnTo>
                  <a:lnTo>
                    <a:pt x="11213" y="13649"/>
                  </a:lnTo>
                  <a:lnTo>
                    <a:pt x="11293" y="13637"/>
                  </a:lnTo>
                  <a:lnTo>
                    <a:pt x="11443" y="13637"/>
                  </a:lnTo>
                  <a:lnTo>
                    <a:pt x="11523" y="13649"/>
                  </a:lnTo>
                  <a:lnTo>
                    <a:pt x="11592" y="13672"/>
                  </a:lnTo>
                  <a:lnTo>
                    <a:pt x="11661" y="13695"/>
                  </a:lnTo>
                  <a:lnTo>
                    <a:pt x="11730" y="13729"/>
                  </a:lnTo>
                  <a:lnTo>
                    <a:pt x="11787" y="13763"/>
                  </a:lnTo>
                  <a:lnTo>
                    <a:pt x="11845" y="13809"/>
                  </a:lnTo>
                  <a:lnTo>
                    <a:pt x="11902" y="13855"/>
                  </a:lnTo>
                  <a:lnTo>
                    <a:pt x="11948" y="13913"/>
                  </a:lnTo>
                  <a:lnTo>
                    <a:pt x="11994" y="13970"/>
                  </a:lnTo>
                  <a:lnTo>
                    <a:pt x="12029" y="14039"/>
                  </a:lnTo>
                  <a:lnTo>
                    <a:pt x="12063" y="14097"/>
                  </a:lnTo>
                  <a:lnTo>
                    <a:pt x="12086" y="14166"/>
                  </a:lnTo>
                  <a:lnTo>
                    <a:pt x="12109" y="14246"/>
                  </a:lnTo>
                  <a:lnTo>
                    <a:pt x="12121" y="14315"/>
                  </a:lnTo>
                  <a:lnTo>
                    <a:pt x="12121" y="14395"/>
                  </a:lnTo>
                  <a:lnTo>
                    <a:pt x="12121" y="16773"/>
                  </a:lnTo>
                  <a:lnTo>
                    <a:pt x="13637" y="16773"/>
                  </a:lnTo>
                  <a:lnTo>
                    <a:pt x="13637" y="14395"/>
                  </a:lnTo>
                  <a:lnTo>
                    <a:pt x="13637" y="14315"/>
                  </a:lnTo>
                  <a:lnTo>
                    <a:pt x="13649" y="14246"/>
                  </a:lnTo>
                  <a:lnTo>
                    <a:pt x="13671" y="14166"/>
                  </a:lnTo>
                  <a:lnTo>
                    <a:pt x="13694" y="14097"/>
                  </a:lnTo>
                  <a:lnTo>
                    <a:pt x="13729" y="14039"/>
                  </a:lnTo>
                  <a:lnTo>
                    <a:pt x="13763" y="13970"/>
                  </a:lnTo>
                  <a:lnTo>
                    <a:pt x="13809" y="13913"/>
                  </a:lnTo>
                  <a:lnTo>
                    <a:pt x="13855" y="13855"/>
                  </a:lnTo>
                  <a:lnTo>
                    <a:pt x="13913" y="13809"/>
                  </a:lnTo>
                  <a:lnTo>
                    <a:pt x="13970" y="13763"/>
                  </a:lnTo>
                  <a:lnTo>
                    <a:pt x="14039" y="13729"/>
                  </a:lnTo>
                  <a:lnTo>
                    <a:pt x="14097" y="13695"/>
                  </a:lnTo>
                  <a:lnTo>
                    <a:pt x="14165" y="13672"/>
                  </a:lnTo>
                  <a:lnTo>
                    <a:pt x="14246" y="13649"/>
                  </a:lnTo>
                  <a:lnTo>
                    <a:pt x="14315" y="13637"/>
                  </a:lnTo>
                  <a:lnTo>
                    <a:pt x="14476" y="13637"/>
                  </a:lnTo>
                  <a:lnTo>
                    <a:pt x="14545" y="13649"/>
                  </a:lnTo>
                  <a:lnTo>
                    <a:pt x="14625" y="13672"/>
                  </a:lnTo>
                  <a:lnTo>
                    <a:pt x="14694" y="13695"/>
                  </a:lnTo>
                  <a:lnTo>
                    <a:pt x="14763" y="13729"/>
                  </a:lnTo>
                  <a:lnTo>
                    <a:pt x="14820" y="13763"/>
                  </a:lnTo>
                  <a:lnTo>
                    <a:pt x="14878" y="13809"/>
                  </a:lnTo>
                  <a:lnTo>
                    <a:pt x="14935" y="13855"/>
                  </a:lnTo>
                  <a:lnTo>
                    <a:pt x="14981" y="13913"/>
                  </a:lnTo>
                  <a:lnTo>
                    <a:pt x="15027" y="13970"/>
                  </a:lnTo>
                  <a:lnTo>
                    <a:pt x="15062" y="14039"/>
                  </a:lnTo>
                  <a:lnTo>
                    <a:pt x="15096" y="14097"/>
                  </a:lnTo>
                  <a:lnTo>
                    <a:pt x="15119" y="14166"/>
                  </a:lnTo>
                  <a:lnTo>
                    <a:pt x="15142" y="14246"/>
                  </a:lnTo>
                  <a:lnTo>
                    <a:pt x="15153" y="14315"/>
                  </a:lnTo>
                  <a:lnTo>
                    <a:pt x="15153" y="14395"/>
                  </a:lnTo>
                  <a:lnTo>
                    <a:pt x="15153" y="16773"/>
                  </a:lnTo>
                  <a:lnTo>
                    <a:pt x="18186" y="16773"/>
                  </a:lnTo>
                  <a:lnTo>
                    <a:pt x="18186" y="13580"/>
                  </a:lnTo>
                  <a:lnTo>
                    <a:pt x="18428" y="13545"/>
                  </a:lnTo>
                  <a:lnTo>
                    <a:pt x="18657" y="13499"/>
                  </a:lnTo>
                  <a:lnTo>
                    <a:pt x="18887" y="13430"/>
                  </a:lnTo>
                  <a:lnTo>
                    <a:pt x="19117" y="13361"/>
                  </a:lnTo>
                  <a:lnTo>
                    <a:pt x="19335" y="13281"/>
                  </a:lnTo>
                  <a:lnTo>
                    <a:pt x="19554" y="13189"/>
                  </a:lnTo>
                  <a:lnTo>
                    <a:pt x="19772" y="13097"/>
                  </a:lnTo>
                  <a:lnTo>
                    <a:pt x="19979" y="12982"/>
                  </a:lnTo>
                  <a:lnTo>
                    <a:pt x="20174" y="12867"/>
                  </a:lnTo>
                  <a:lnTo>
                    <a:pt x="20381" y="12741"/>
                  </a:lnTo>
                  <a:lnTo>
                    <a:pt x="20565" y="12603"/>
                  </a:lnTo>
                  <a:lnTo>
                    <a:pt x="20748" y="12465"/>
                  </a:lnTo>
                  <a:lnTo>
                    <a:pt x="20932" y="12316"/>
                  </a:lnTo>
                  <a:lnTo>
                    <a:pt x="21093" y="12155"/>
                  </a:lnTo>
                  <a:lnTo>
                    <a:pt x="21265" y="11994"/>
                  </a:lnTo>
                  <a:lnTo>
                    <a:pt x="21415" y="11822"/>
                  </a:lnTo>
                  <a:lnTo>
                    <a:pt x="21564" y="11638"/>
                  </a:lnTo>
                  <a:lnTo>
                    <a:pt x="21713" y="11454"/>
                  </a:lnTo>
                  <a:lnTo>
                    <a:pt x="21840" y="11270"/>
                  </a:lnTo>
                  <a:lnTo>
                    <a:pt x="21966" y="11075"/>
                  </a:lnTo>
                  <a:lnTo>
                    <a:pt x="22081" y="10868"/>
                  </a:lnTo>
                  <a:lnTo>
                    <a:pt x="22196" y="10662"/>
                  </a:lnTo>
                  <a:lnTo>
                    <a:pt x="22288" y="10443"/>
                  </a:lnTo>
                  <a:lnTo>
                    <a:pt x="22380" y="10225"/>
                  </a:lnTo>
                  <a:lnTo>
                    <a:pt x="22460" y="10007"/>
                  </a:lnTo>
                  <a:lnTo>
                    <a:pt x="22529" y="9777"/>
                  </a:lnTo>
                  <a:lnTo>
                    <a:pt x="22587" y="9547"/>
                  </a:lnTo>
                  <a:lnTo>
                    <a:pt x="22644" y="9317"/>
                  </a:lnTo>
                  <a:lnTo>
                    <a:pt x="22678" y="9076"/>
                  </a:lnTo>
                  <a:lnTo>
                    <a:pt x="22701" y="8835"/>
                  </a:lnTo>
                  <a:lnTo>
                    <a:pt x="22724" y="8582"/>
                  </a:lnTo>
                  <a:lnTo>
                    <a:pt x="22724" y="8341"/>
                  </a:lnTo>
                  <a:lnTo>
                    <a:pt x="22724" y="8065"/>
                  </a:lnTo>
                  <a:lnTo>
                    <a:pt x="22701" y="7789"/>
                  </a:lnTo>
                  <a:lnTo>
                    <a:pt x="22667" y="7525"/>
                  </a:lnTo>
                  <a:lnTo>
                    <a:pt x="22621" y="7272"/>
                  </a:lnTo>
                  <a:lnTo>
                    <a:pt x="22564" y="7008"/>
                  </a:lnTo>
                  <a:lnTo>
                    <a:pt x="22495" y="6755"/>
                  </a:lnTo>
                  <a:lnTo>
                    <a:pt x="22403" y="6514"/>
                  </a:lnTo>
                  <a:lnTo>
                    <a:pt x="22311" y="6273"/>
                  </a:lnTo>
                  <a:lnTo>
                    <a:pt x="22207" y="6043"/>
                  </a:lnTo>
                  <a:lnTo>
                    <a:pt x="22093" y="5813"/>
                  </a:lnTo>
                  <a:lnTo>
                    <a:pt x="21955" y="5584"/>
                  </a:lnTo>
                  <a:lnTo>
                    <a:pt x="21817" y="5377"/>
                  </a:lnTo>
                  <a:lnTo>
                    <a:pt x="21679" y="5170"/>
                  </a:lnTo>
                  <a:lnTo>
                    <a:pt x="21518" y="4963"/>
                  </a:lnTo>
                  <a:lnTo>
                    <a:pt x="21346" y="4768"/>
                  </a:lnTo>
                  <a:lnTo>
                    <a:pt x="21173" y="4584"/>
                  </a:lnTo>
                  <a:lnTo>
                    <a:pt x="20990" y="4412"/>
                  </a:lnTo>
                  <a:lnTo>
                    <a:pt x="20794" y="4251"/>
                  </a:lnTo>
                  <a:lnTo>
                    <a:pt x="20599" y="4090"/>
                  </a:lnTo>
                  <a:lnTo>
                    <a:pt x="20392" y="3941"/>
                  </a:lnTo>
                  <a:lnTo>
                    <a:pt x="20174" y="3803"/>
                  </a:lnTo>
                  <a:lnTo>
                    <a:pt x="19956" y="3677"/>
                  </a:lnTo>
                  <a:lnTo>
                    <a:pt x="19726" y="3562"/>
                  </a:lnTo>
                  <a:lnTo>
                    <a:pt x="19485" y="3447"/>
                  </a:lnTo>
                  <a:lnTo>
                    <a:pt x="19243" y="3355"/>
                  </a:lnTo>
                  <a:lnTo>
                    <a:pt x="19002" y="3274"/>
                  </a:lnTo>
                  <a:lnTo>
                    <a:pt x="18749" y="3206"/>
                  </a:lnTo>
                  <a:lnTo>
                    <a:pt x="18497" y="3137"/>
                  </a:lnTo>
                  <a:lnTo>
                    <a:pt x="18232" y="3091"/>
                  </a:lnTo>
                  <a:lnTo>
                    <a:pt x="17968" y="3056"/>
                  </a:lnTo>
                  <a:lnTo>
                    <a:pt x="17704" y="3045"/>
                  </a:lnTo>
                  <a:lnTo>
                    <a:pt x="17428" y="3033"/>
                  </a:lnTo>
                  <a:lnTo>
                    <a:pt x="17118" y="3045"/>
                  </a:lnTo>
                  <a:lnTo>
                    <a:pt x="16808" y="3068"/>
                  </a:lnTo>
                  <a:lnTo>
                    <a:pt x="16509" y="3114"/>
                  </a:lnTo>
                  <a:lnTo>
                    <a:pt x="16210" y="3183"/>
                  </a:lnTo>
                  <a:lnTo>
                    <a:pt x="16119" y="2999"/>
                  </a:lnTo>
                  <a:lnTo>
                    <a:pt x="16038" y="2826"/>
                  </a:lnTo>
                  <a:lnTo>
                    <a:pt x="15946" y="2666"/>
                  </a:lnTo>
                  <a:lnTo>
                    <a:pt x="15843" y="2493"/>
                  </a:lnTo>
                  <a:lnTo>
                    <a:pt x="15739" y="2332"/>
                  </a:lnTo>
                  <a:lnTo>
                    <a:pt x="15625" y="2183"/>
                  </a:lnTo>
                  <a:lnTo>
                    <a:pt x="15395" y="1884"/>
                  </a:lnTo>
                  <a:lnTo>
                    <a:pt x="15142" y="1597"/>
                  </a:lnTo>
                  <a:lnTo>
                    <a:pt x="14866" y="1333"/>
                  </a:lnTo>
                  <a:lnTo>
                    <a:pt x="14568" y="1092"/>
                  </a:lnTo>
                  <a:lnTo>
                    <a:pt x="14269" y="873"/>
                  </a:lnTo>
                  <a:lnTo>
                    <a:pt x="13947" y="678"/>
                  </a:lnTo>
                  <a:lnTo>
                    <a:pt x="13603" y="506"/>
                  </a:lnTo>
                  <a:lnTo>
                    <a:pt x="13258" y="356"/>
                  </a:lnTo>
                  <a:lnTo>
                    <a:pt x="13074" y="287"/>
                  </a:lnTo>
                  <a:lnTo>
                    <a:pt x="12902" y="230"/>
                  </a:lnTo>
                  <a:lnTo>
                    <a:pt x="12718" y="184"/>
                  </a:lnTo>
                  <a:lnTo>
                    <a:pt x="12523" y="138"/>
                  </a:lnTo>
                  <a:lnTo>
                    <a:pt x="12339" y="92"/>
                  </a:lnTo>
                  <a:lnTo>
                    <a:pt x="12144" y="58"/>
                  </a:lnTo>
                  <a:lnTo>
                    <a:pt x="11960" y="35"/>
                  </a:lnTo>
                  <a:lnTo>
                    <a:pt x="11764" y="23"/>
                  </a:lnTo>
                  <a:lnTo>
                    <a:pt x="11569" y="12"/>
                  </a:lnTo>
                  <a:lnTo>
                    <a:pt x="1136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1885;p24">
              <a:extLst>
                <a:ext uri="{FF2B5EF4-FFF2-40B4-BE49-F238E27FC236}">
                  <a16:creationId xmlns:a16="http://schemas.microsoft.com/office/drawing/2014/main" id="{58CB5E22-9D34-5355-3779-8D64253DEDE3}"/>
                </a:ext>
              </a:extLst>
            </p:cNvPr>
            <p:cNvSpPr/>
            <p:nvPr/>
          </p:nvSpPr>
          <p:spPr>
            <a:xfrm>
              <a:off x="3115925" y="5242200"/>
              <a:ext cx="340950" cy="75575"/>
            </a:xfrm>
            <a:custGeom>
              <a:avLst/>
              <a:gdLst/>
              <a:ahLst/>
              <a:cxnLst/>
              <a:rect l="l" t="t" r="r" b="b"/>
              <a:pathLst>
                <a:path w="13638" h="3023" extrusionOk="0">
                  <a:moveTo>
                    <a:pt x="1" y="1"/>
                  </a:moveTo>
                  <a:lnTo>
                    <a:pt x="1" y="2264"/>
                  </a:lnTo>
                  <a:lnTo>
                    <a:pt x="1" y="2345"/>
                  </a:lnTo>
                  <a:lnTo>
                    <a:pt x="12" y="2425"/>
                  </a:lnTo>
                  <a:lnTo>
                    <a:pt x="35" y="2494"/>
                  </a:lnTo>
                  <a:lnTo>
                    <a:pt x="58" y="2563"/>
                  </a:lnTo>
                  <a:lnTo>
                    <a:pt x="93" y="2632"/>
                  </a:lnTo>
                  <a:lnTo>
                    <a:pt x="127" y="2689"/>
                  </a:lnTo>
                  <a:lnTo>
                    <a:pt x="173" y="2747"/>
                  </a:lnTo>
                  <a:lnTo>
                    <a:pt x="219" y="2804"/>
                  </a:lnTo>
                  <a:lnTo>
                    <a:pt x="276" y="2850"/>
                  </a:lnTo>
                  <a:lnTo>
                    <a:pt x="334" y="2896"/>
                  </a:lnTo>
                  <a:lnTo>
                    <a:pt x="391" y="2930"/>
                  </a:lnTo>
                  <a:lnTo>
                    <a:pt x="460" y="2965"/>
                  </a:lnTo>
                  <a:lnTo>
                    <a:pt x="529" y="2988"/>
                  </a:lnTo>
                  <a:lnTo>
                    <a:pt x="610" y="3011"/>
                  </a:lnTo>
                  <a:lnTo>
                    <a:pt x="678" y="3022"/>
                  </a:lnTo>
                  <a:lnTo>
                    <a:pt x="12960" y="3022"/>
                  </a:lnTo>
                  <a:lnTo>
                    <a:pt x="13029" y="3011"/>
                  </a:lnTo>
                  <a:lnTo>
                    <a:pt x="13097" y="2988"/>
                  </a:lnTo>
                  <a:lnTo>
                    <a:pt x="13178" y="2965"/>
                  </a:lnTo>
                  <a:lnTo>
                    <a:pt x="13235" y="2930"/>
                  </a:lnTo>
                  <a:lnTo>
                    <a:pt x="13304" y="2896"/>
                  </a:lnTo>
                  <a:lnTo>
                    <a:pt x="13362" y="2850"/>
                  </a:lnTo>
                  <a:lnTo>
                    <a:pt x="13408" y="2804"/>
                  </a:lnTo>
                  <a:lnTo>
                    <a:pt x="13465" y="2747"/>
                  </a:lnTo>
                  <a:lnTo>
                    <a:pt x="13511" y="2689"/>
                  </a:lnTo>
                  <a:lnTo>
                    <a:pt x="13546" y="2632"/>
                  </a:lnTo>
                  <a:lnTo>
                    <a:pt x="13580" y="2563"/>
                  </a:lnTo>
                  <a:lnTo>
                    <a:pt x="13603" y="2494"/>
                  </a:lnTo>
                  <a:lnTo>
                    <a:pt x="13614" y="2425"/>
                  </a:lnTo>
                  <a:lnTo>
                    <a:pt x="13626" y="2345"/>
                  </a:lnTo>
                  <a:lnTo>
                    <a:pt x="13637" y="2264"/>
                  </a:lnTo>
                  <a:lnTo>
                    <a:pt x="1363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14" name="Google Shape;385;p17">
            <a:extLst>
              <a:ext uri="{FF2B5EF4-FFF2-40B4-BE49-F238E27FC236}">
                <a16:creationId xmlns:a16="http://schemas.microsoft.com/office/drawing/2014/main" id="{934B5929-A779-4B51-F23D-BBB3F064F0CF}"/>
              </a:ext>
            </a:extLst>
          </p:cNvPr>
          <p:cNvCxnSpPr/>
          <p:nvPr/>
        </p:nvCxnSpPr>
        <p:spPr>
          <a:xfrm>
            <a:off x="3205571" y="2933802"/>
            <a:ext cx="273912" cy="6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15" name="Google Shape;1861;p24">
            <a:extLst>
              <a:ext uri="{FF2B5EF4-FFF2-40B4-BE49-F238E27FC236}">
                <a16:creationId xmlns:a16="http://schemas.microsoft.com/office/drawing/2014/main" id="{F712D664-189C-7F9B-683D-BB4DBCB545A2}"/>
              </a:ext>
            </a:extLst>
          </p:cNvPr>
          <p:cNvGrpSpPr/>
          <p:nvPr/>
        </p:nvGrpSpPr>
        <p:grpSpPr>
          <a:xfrm>
            <a:off x="3815460" y="3966398"/>
            <a:ext cx="483007" cy="483007"/>
            <a:chOff x="1920850" y="3686375"/>
            <a:chExt cx="646250" cy="646250"/>
          </a:xfrm>
        </p:grpSpPr>
        <p:sp>
          <p:nvSpPr>
            <p:cNvPr id="316" name="Google Shape;1862;p24">
              <a:extLst>
                <a:ext uri="{FF2B5EF4-FFF2-40B4-BE49-F238E27FC236}">
                  <a16:creationId xmlns:a16="http://schemas.microsoft.com/office/drawing/2014/main" id="{1CA47890-138D-95FF-6136-9B7366C5AAB5}"/>
                </a:ext>
              </a:extLst>
            </p:cNvPr>
            <p:cNvSpPr/>
            <p:nvPr/>
          </p:nvSpPr>
          <p:spPr>
            <a:xfrm>
              <a:off x="1920850" y="3686375"/>
              <a:ext cx="646250" cy="380875"/>
            </a:xfrm>
            <a:custGeom>
              <a:avLst/>
              <a:gdLst/>
              <a:ahLst/>
              <a:cxnLst/>
              <a:rect l="l" t="t" r="r" b="b"/>
              <a:pathLst>
                <a:path w="25850" h="15235" extrusionOk="0">
                  <a:moveTo>
                    <a:pt x="12971" y="1506"/>
                  </a:moveTo>
                  <a:lnTo>
                    <a:pt x="13051" y="1517"/>
                  </a:lnTo>
                  <a:lnTo>
                    <a:pt x="13131" y="1529"/>
                  </a:lnTo>
                  <a:lnTo>
                    <a:pt x="13200" y="1540"/>
                  </a:lnTo>
                  <a:lnTo>
                    <a:pt x="13269" y="1575"/>
                  </a:lnTo>
                  <a:lnTo>
                    <a:pt x="13338" y="1598"/>
                  </a:lnTo>
                  <a:lnTo>
                    <a:pt x="13396" y="1644"/>
                  </a:lnTo>
                  <a:lnTo>
                    <a:pt x="13453" y="1678"/>
                  </a:lnTo>
                  <a:lnTo>
                    <a:pt x="13511" y="1736"/>
                  </a:lnTo>
                  <a:lnTo>
                    <a:pt x="13557" y="1781"/>
                  </a:lnTo>
                  <a:lnTo>
                    <a:pt x="13602" y="1839"/>
                  </a:lnTo>
                  <a:lnTo>
                    <a:pt x="13637" y="1908"/>
                  </a:lnTo>
                  <a:lnTo>
                    <a:pt x="13671" y="1977"/>
                  </a:lnTo>
                  <a:lnTo>
                    <a:pt x="13694" y="2046"/>
                  </a:lnTo>
                  <a:lnTo>
                    <a:pt x="13717" y="2115"/>
                  </a:lnTo>
                  <a:lnTo>
                    <a:pt x="13729" y="2195"/>
                  </a:lnTo>
                  <a:lnTo>
                    <a:pt x="13729" y="2264"/>
                  </a:lnTo>
                  <a:lnTo>
                    <a:pt x="13729" y="2344"/>
                  </a:lnTo>
                  <a:lnTo>
                    <a:pt x="13717" y="2425"/>
                  </a:lnTo>
                  <a:lnTo>
                    <a:pt x="13694" y="2505"/>
                  </a:lnTo>
                  <a:lnTo>
                    <a:pt x="13671" y="2574"/>
                  </a:lnTo>
                  <a:lnTo>
                    <a:pt x="13602" y="2724"/>
                  </a:lnTo>
                  <a:lnTo>
                    <a:pt x="13511" y="2850"/>
                  </a:lnTo>
                  <a:lnTo>
                    <a:pt x="13453" y="2907"/>
                  </a:lnTo>
                  <a:lnTo>
                    <a:pt x="13396" y="2953"/>
                  </a:lnTo>
                  <a:lnTo>
                    <a:pt x="13338" y="2999"/>
                  </a:lnTo>
                  <a:lnTo>
                    <a:pt x="13269" y="3045"/>
                  </a:lnTo>
                  <a:lnTo>
                    <a:pt x="13200" y="3068"/>
                  </a:lnTo>
                  <a:lnTo>
                    <a:pt x="13131" y="3091"/>
                  </a:lnTo>
                  <a:lnTo>
                    <a:pt x="13051" y="3114"/>
                  </a:lnTo>
                  <a:lnTo>
                    <a:pt x="12902" y="3114"/>
                  </a:lnTo>
                  <a:lnTo>
                    <a:pt x="12821" y="3091"/>
                  </a:lnTo>
                  <a:lnTo>
                    <a:pt x="12752" y="3068"/>
                  </a:lnTo>
                  <a:lnTo>
                    <a:pt x="12683" y="3045"/>
                  </a:lnTo>
                  <a:lnTo>
                    <a:pt x="12614" y="2999"/>
                  </a:lnTo>
                  <a:lnTo>
                    <a:pt x="12557" y="2953"/>
                  </a:lnTo>
                  <a:lnTo>
                    <a:pt x="12500" y="2907"/>
                  </a:lnTo>
                  <a:lnTo>
                    <a:pt x="12442" y="2850"/>
                  </a:lnTo>
                  <a:lnTo>
                    <a:pt x="12350" y="2724"/>
                  </a:lnTo>
                  <a:lnTo>
                    <a:pt x="12281" y="2574"/>
                  </a:lnTo>
                  <a:lnTo>
                    <a:pt x="12258" y="2505"/>
                  </a:lnTo>
                  <a:lnTo>
                    <a:pt x="12235" y="2425"/>
                  </a:lnTo>
                  <a:lnTo>
                    <a:pt x="12224" y="2344"/>
                  </a:lnTo>
                  <a:lnTo>
                    <a:pt x="12224" y="2264"/>
                  </a:lnTo>
                  <a:lnTo>
                    <a:pt x="12224" y="2195"/>
                  </a:lnTo>
                  <a:lnTo>
                    <a:pt x="12235" y="2115"/>
                  </a:lnTo>
                  <a:lnTo>
                    <a:pt x="12258" y="2046"/>
                  </a:lnTo>
                  <a:lnTo>
                    <a:pt x="12281" y="1977"/>
                  </a:lnTo>
                  <a:lnTo>
                    <a:pt x="12316" y="1908"/>
                  </a:lnTo>
                  <a:lnTo>
                    <a:pt x="12350" y="1839"/>
                  </a:lnTo>
                  <a:lnTo>
                    <a:pt x="12396" y="1781"/>
                  </a:lnTo>
                  <a:lnTo>
                    <a:pt x="12442" y="1736"/>
                  </a:lnTo>
                  <a:lnTo>
                    <a:pt x="12500" y="1678"/>
                  </a:lnTo>
                  <a:lnTo>
                    <a:pt x="12557" y="1644"/>
                  </a:lnTo>
                  <a:lnTo>
                    <a:pt x="12614" y="1598"/>
                  </a:lnTo>
                  <a:lnTo>
                    <a:pt x="12683" y="1575"/>
                  </a:lnTo>
                  <a:lnTo>
                    <a:pt x="12752" y="1540"/>
                  </a:lnTo>
                  <a:lnTo>
                    <a:pt x="12821" y="1529"/>
                  </a:lnTo>
                  <a:lnTo>
                    <a:pt x="12902" y="1517"/>
                  </a:lnTo>
                  <a:lnTo>
                    <a:pt x="12971" y="1506"/>
                  </a:lnTo>
                  <a:close/>
                  <a:moveTo>
                    <a:pt x="12971" y="1"/>
                  </a:moveTo>
                  <a:lnTo>
                    <a:pt x="12741" y="12"/>
                  </a:lnTo>
                  <a:lnTo>
                    <a:pt x="12523" y="47"/>
                  </a:lnTo>
                  <a:lnTo>
                    <a:pt x="12304" y="93"/>
                  </a:lnTo>
                  <a:lnTo>
                    <a:pt x="12098" y="173"/>
                  </a:lnTo>
                  <a:lnTo>
                    <a:pt x="11891" y="265"/>
                  </a:lnTo>
                  <a:lnTo>
                    <a:pt x="11707" y="380"/>
                  </a:lnTo>
                  <a:lnTo>
                    <a:pt x="11535" y="518"/>
                  </a:lnTo>
                  <a:lnTo>
                    <a:pt x="11374" y="656"/>
                  </a:lnTo>
                  <a:lnTo>
                    <a:pt x="11224" y="828"/>
                  </a:lnTo>
                  <a:lnTo>
                    <a:pt x="11098" y="1000"/>
                  </a:lnTo>
                  <a:lnTo>
                    <a:pt x="10983" y="1184"/>
                  </a:lnTo>
                  <a:lnTo>
                    <a:pt x="10880" y="1379"/>
                  </a:lnTo>
                  <a:lnTo>
                    <a:pt x="10811" y="1598"/>
                  </a:lnTo>
                  <a:lnTo>
                    <a:pt x="10753" y="1804"/>
                  </a:lnTo>
                  <a:lnTo>
                    <a:pt x="10719" y="2034"/>
                  </a:lnTo>
                  <a:lnTo>
                    <a:pt x="10707" y="2264"/>
                  </a:lnTo>
                  <a:lnTo>
                    <a:pt x="10707" y="2402"/>
                  </a:lnTo>
                  <a:lnTo>
                    <a:pt x="10719" y="2528"/>
                  </a:lnTo>
                  <a:lnTo>
                    <a:pt x="10765" y="2804"/>
                  </a:lnTo>
                  <a:lnTo>
                    <a:pt x="10788" y="2942"/>
                  </a:lnTo>
                  <a:lnTo>
                    <a:pt x="10834" y="3068"/>
                  </a:lnTo>
                  <a:lnTo>
                    <a:pt x="10868" y="3195"/>
                  </a:lnTo>
                  <a:lnTo>
                    <a:pt x="10926" y="3309"/>
                  </a:lnTo>
                  <a:lnTo>
                    <a:pt x="10455" y="3401"/>
                  </a:lnTo>
                  <a:lnTo>
                    <a:pt x="9984" y="3516"/>
                  </a:lnTo>
                  <a:lnTo>
                    <a:pt x="9536" y="3654"/>
                  </a:lnTo>
                  <a:lnTo>
                    <a:pt x="9088" y="3815"/>
                  </a:lnTo>
                  <a:lnTo>
                    <a:pt x="8639" y="3976"/>
                  </a:lnTo>
                  <a:lnTo>
                    <a:pt x="8214" y="4171"/>
                  </a:lnTo>
                  <a:lnTo>
                    <a:pt x="7789" y="4378"/>
                  </a:lnTo>
                  <a:lnTo>
                    <a:pt x="7376" y="4596"/>
                  </a:lnTo>
                  <a:lnTo>
                    <a:pt x="6974" y="4837"/>
                  </a:lnTo>
                  <a:lnTo>
                    <a:pt x="6583" y="5090"/>
                  </a:lnTo>
                  <a:lnTo>
                    <a:pt x="6204" y="5354"/>
                  </a:lnTo>
                  <a:lnTo>
                    <a:pt x="5836" y="5642"/>
                  </a:lnTo>
                  <a:lnTo>
                    <a:pt x="5469" y="5940"/>
                  </a:lnTo>
                  <a:lnTo>
                    <a:pt x="5124" y="6251"/>
                  </a:lnTo>
                  <a:lnTo>
                    <a:pt x="4791" y="6572"/>
                  </a:lnTo>
                  <a:lnTo>
                    <a:pt x="4481" y="6917"/>
                  </a:lnTo>
                  <a:lnTo>
                    <a:pt x="4170" y="7262"/>
                  </a:lnTo>
                  <a:lnTo>
                    <a:pt x="3883" y="7629"/>
                  </a:lnTo>
                  <a:lnTo>
                    <a:pt x="3608" y="7997"/>
                  </a:lnTo>
                  <a:lnTo>
                    <a:pt x="3343" y="8387"/>
                  </a:lnTo>
                  <a:lnTo>
                    <a:pt x="3091" y="8789"/>
                  </a:lnTo>
                  <a:lnTo>
                    <a:pt x="2861" y="9192"/>
                  </a:lnTo>
                  <a:lnTo>
                    <a:pt x="2654" y="9605"/>
                  </a:lnTo>
                  <a:lnTo>
                    <a:pt x="2459" y="10030"/>
                  </a:lnTo>
                  <a:lnTo>
                    <a:pt x="2275" y="10467"/>
                  </a:lnTo>
                  <a:lnTo>
                    <a:pt x="2114" y="10915"/>
                  </a:lnTo>
                  <a:lnTo>
                    <a:pt x="1976" y="11363"/>
                  </a:lnTo>
                  <a:lnTo>
                    <a:pt x="1850" y="11822"/>
                  </a:lnTo>
                  <a:lnTo>
                    <a:pt x="1746" y="12293"/>
                  </a:lnTo>
                  <a:lnTo>
                    <a:pt x="1666" y="12764"/>
                  </a:lnTo>
                  <a:lnTo>
                    <a:pt x="1597" y="13247"/>
                  </a:lnTo>
                  <a:lnTo>
                    <a:pt x="1551" y="13741"/>
                  </a:lnTo>
                  <a:lnTo>
                    <a:pt x="678" y="13741"/>
                  </a:lnTo>
                  <a:lnTo>
                    <a:pt x="609" y="13752"/>
                  </a:lnTo>
                  <a:lnTo>
                    <a:pt x="529" y="13764"/>
                  </a:lnTo>
                  <a:lnTo>
                    <a:pt x="460" y="13798"/>
                  </a:lnTo>
                  <a:lnTo>
                    <a:pt x="402" y="13821"/>
                  </a:lnTo>
                  <a:lnTo>
                    <a:pt x="333" y="13856"/>
                  </a:lnTo>
                  <a:lnTo>
                    <a:pt x="276" y="13902"/>
                  </a:lnTo>
                  <a:lnTo>
                    <a:pt x="218" y="13948"/>
                  </a:lnTo>
                  <a:lnTo>
                    <a:pt x="172" y="14005"/>
                  </a:lnTo>
                  <a:lnTo>
                    <a:pt x="127" y="14051"/>
                  </a:lnTo>
                  <a:lnTo>
                    <a:pt x="92" y="14120"/>
                  </a:lnTo>
                  <a:lnTo>
                    <a:pt x="58" y="14178"/>
                  </a:lnTo>
                  <a:lnTo>
                    <a:pt x="35" y="14247"/>
                  </a:lnTo>
                  <a:lnTo>
                    <a:pt x="12" y="14327"/>
                  </a:lnTo>
                  <a:lnTo>
                    <a:pt x="0" y="14396"/>
                  </a:lnTo>
                  <a:lnTo>
                    <a:pt x="0" y="14476"/>
                  </a:lnTo>
                  <a:lnTo>
                    <a:pt x="0" y="14557"/>
                  </a:lnTo>
                  <a:lnTo>
                    <a:pt x="12" y="14626"/>
                  </a:lnTo>
                  <a:lnTo>
                    <a:pt x="35" y="14695"/>
                  </a:lnTo>
                  <a:lnTo>
                    <a:pt x="58" y="14763"/>
                  </a:lnTo>
                  <a:lnTo>
                    <a:pt x="92" y="14832"/>
                  </a:lnTo>
                  <a:lnTo>
                    <a:pt x="127" y="14901"/>
                  </a:lnTo>
                  <a:lnTo>
                    <a:pt x="172" y="14959"/>
                  </a:lnTo>
                  <a:lnTo>
                    <a:pt x="218" y="15005"/>
                  </a:lnTo>
                  <a:lnTo>
                    <a:pt x="276" y="15062"/>
                  </a:lnTo>
                  <a:lnTo>
                    <a:pt x="333" y="15097"/>
                  </a:lnTo>
                  <a:lnTo>
                    <a:pt x="402" y="15143"/>
                  </a:lnTo>
                  <a:lnTo>
                    <a:pt x="460" y="15177"/>
                  </a:lnTo>
                  <a:lnTo>
                    <a:pt x="529" y="15200"/>
                  </a:lnTo>
                  <a:lnTo>
                    <a:pt x="609" y="15212"/>
                  </a:lnTo>
                  <a:lnTo>
                    <a:pt x="678" y="15223"/>
                  </a:lnTo>
                  <a:lnTo>
                    <a:pt x="758" y="15235"/>
                  </a:lnTo>
                  <a:lnTo>
                    <a:pt x="25091" y="15235"/>
                  </a:lnTo>
                  <a:lnTo>
                    <a:pt x="25171" y="15223"/>
                  </a:lnTo>
                  <a:lnTo>
                    <a:pt x="25252" y="15212"/>
                  </a:lnTo>
                  <a:lnTo>
                    <a:pt x="25321" y="15200"/>
                  </a:lnTo>
                  <a:lnTo>
                    <a:pt x="25390" y="15177"/>
                  </a:lnTo>
                  <a:lnTo>
                    <a:pt x="25459" y="15143"/>
                  </a:lnTo>
                  <a:lnTo>
                    <a:pt x="25516" y="15097"/>
                  </a:lnTo>
                  <a:lnTo>
                    <a:pt x="25573" y="15062"/>
                  </a:lnTo>
                  <a:lnTo>
                    <a:pt x="25631" y="15005"/>
                  </a:lnTo>
                  <a:lnTo>
                    <a:pt x="25677" y="14959"/>
                  </a:lnTo>
                  <a:lnTo>
                    <a:pt x="25723" y="14901"/>
                  </a:lnTo>
                  <a:lnTo>
                    <a:pt x="25757" y="14832"/>
                  </a:lnTo>
                  <a:lnTo>
                    <a:pt x="25792" y="14763"/>
                  </a:lnTo>
                  <a:lnTo>
                    <a:pt x="25815" y="14695"/>
                  </a:lnTo>
                  <a:lnTo>
                    <a:pt x="25838" y="14626"/>
                  </a:lnTo>
                  <a:lnTo>
                    <a:pt x="25849" y="14557"/>
                  </a:lnTo>
                  <a:lnTo>
                    <a:pt x="25849" y="14476"/>
                  </a:lnTo>
                  <a:lnTo>
                    <a:pt x="25849" y="14396"/>
                  </a:lnTo>
                  <a:lnTo>
                    <a:pt x="25838" y="14327"/>
                  </a:lnTo>
                  <a:lnTo>
                    <a:pt x="25815" y="14247"/>
                  </a:lnTo>
                  <a:lnTo>
                    <a:pt x="25792" y="14178"/>
                  </a:lnTo>
                  <a:lnTo>
                    <a:pt x="25757" y="14120"/>
                  </a:lnTo>
                  <a:lnTo>
                    <a:pt x="25723" y="14051"/>
                  </a:lnTo>
                  <a:lnTo>
                    <a:pt x="25677" y="14005"/>
                  </a:lnTo>
                  <a:lnTo>
                    <a:pt x="25631" y="13948"/>
                  </a:lnTo>
                  <a:lnTo>
                    <a:pt x="25573" y="13902"/>
                  </a:lnTo>
                  <a:lnTo>
                    <a:pt x="25516" y="13856"/>
                  </a:lnTo>
                  <a:lnTo>
                    <a:pt x="25459" y="13821"/>
                  </a:lnTo>
                  <a:lnTo>
                    <a:pt x="25390" y="13798"/>
                  </a:lnTo>
                  <a:lnTo>
                    <a:pt x="25321" y="13764"/>
                  </a:lnTo>
                  <a:lnTo>
                    <a:pt x="25252" y="13752"/>
                  </a:lnTo>
                  <a:lnTo>
                    <a:pt x="25171" y="13741"/>
                  </a:lnTo>
                  <a:lnTo>
                    <a:pt x="24298" y="13741"/>
                  </a:lnTo>
                  <a:lnTo>
                    <a:pt x="24252" y="13247"/>
                  </a:lnTo>
                  <a:lnTo>
                    <a:pt x="24195" y="12764"/>
                  </a:lnTo>
                  <a:lnTo>
                    <a:pt x="24114" y="12293"/>
                  </a:lnTo>
                  <a:lnTo>
                    <a:pt x="24011" y="11822"/>
                  </a:lnTo>
                  <a:lnTo>
                    <a:pt x="23885" y="11363"/>
                  </a:lnTo>
                  <a:lnTo>
                    <a:pt x="23747" y="10915"/>
                  </a:lnTo>
                  <a:lnTo>
                    <a:pt x="23586" y="10467"/>
                  </a:lnTo>
                  <a:lnTo>
                    <a:pt x="23414" y="10030"/>
                  </a:lnTo>
                  <a:lnTo>
                    <a:pt x="23218" y="9605"/>
                  </a:lnTo>
                  <a:lnTo>
                    <a:pt x="23012" y="9192"/>
                  </a:lnTo>
                  <a:lnTo>
                    <a:pt x="22782" y="8789"/>
                  </a:lnTo>
                  <a:lnTo>
                    <a:pt x="22541" y="8387"/>
                  </a:lnTo>
                  <a:lnTo>
                    <a:pt x="22288" y="7997"/>
                  </a:lnTo>
                  <a:lnTo>
                    <a:pt x="22012" y="7629"/>
                  </a:lnTo>
                  <a:lnTo>
                    <a:pt x="21725" y="7262"/>
                  </a:lnTo>
                  <a:lnTo>
                    <a:pt x="21426" y="6917"/>
                  </a:lnTo>
                  <a:lnTo>
                    <a:pt x="21116" y="6572"/>
                  </a:lnTo>
                  <a:lnTo>
                    <a:pt x="20783" y="6251"/>
                  </a:lnTo>
                  <a:lnTo>
                    <a:pt x="20438" y="5940"/>
                  </a:lnTo>
                  <a:lnTo>
                    <a:pt x="20093" y="5642"/>
                  </a:lnTo>
                  <a:lnTo>
                    <a:pt x="19726" y="5354"/>
                  </a:lnTo>
                  <a:lnTo>
                    <a:pt x="19347" y="5090"/>
                  </a:lnTo>
                  <a:lnTo>
                    <a:pt x="18956" y="4837"/>
                  </a:lnTo>
                  <a:lnTo>
                    <a:pt x="18554" y="4596"/>
                  </a:lnTo>
                  <a:lnTo>
                    <a:pt x="18152" y="4378"/>
                  </a:lnTo>
                  <a:lnTo>
                    <a:pt x="17727" y="4171"/>
                  </a:lnTo>
                  <a:lnTo>
                    <a:pt x="17302" y="3976"/>
                  </a:lnTo>
                  <a:lnTo>
                    <a:pt x="16865" y="3815"/>
                  </a:lnTo>
                  <a:lnTo>
                    <a:pt x="16417" y="3654"/>
                  </a:lnTo>
                  <a:lnTo>
                    <a:pt x="15958" y="3516"/>
                  </a:lnTo>
                  <a:lnTo>
                    <a:pt x="15498" y="3401"/>
                  </a:lnTo>
                  <a:lnTo>
                    <a:pt x="15027" y="3309"/>
                  </a:lnTo>
                  <a:lnTo>
                    <a:pt x="15085" y="3195"/>
                  </a:lnTo>
                  <a:lnTo>
                    <a:pt x="15119" y="3068"/>
                  </a:lnTo>
                  <a:lnTo>
                    <a:pt x="15165" y="2942"/>
                  </a:lnTo>
                  <a:lnTo>
                    <a:pt x="15188" y="2804"/>
                  </a:lnTo>
                  <a:lnTo>
                    <a:pt x="15234" y="2528"/>
                  </a:lnTo>
                  <a:lnTo>
                    <a:pt x="15245" y="2402"/>
                  </a:lnTo>
                  <a:lnTo>
                    <a:pt x="15245" y="2264"/>
                  </a:lnTo>
                  <a:lnTo>
                    <a:pt x="15234" y="2034"/>
                  </a:lnTo>
                  <a:lnTo>
                    <a:pt x="15199" y="1804"/>
                  </a:lnTo>
                  <a:lnTo>
                    <a:pt x="15142" y="1598"/>
                  </a:lnTo>
                  <a:lnTo>
                    <a:pt x="15073" y="1379"/>
                  </a:lnTo>
                  <a:lnTo>
                    <a:pt x="14970" y="1184"/>
                  </a:lnTo>
                  <a:lnTo>
                    <a:pt x="14855" y="1000"/>
                  </a:lnTo>
                  <a:lnTo>
                    <a:pt x="14728" y="828"/>
                  </a:lnTo>
                  <a:lnTo>
                    <a:pt x="14579" y="656"/>
                  </a:lnTo>
                  <a:lnTo>
                    <a:pt x="14418" y="518"/>
                  </a:lnTo>
                  <a:lnTo>
                    <a:pt x="14246" y="380"/>
                  </a:lnTo>
                  <a:lnTo>
                    <a:pt x="14062" y="265"/>
                  </a:lnTo>
                  <a:lnTo>
                    <a:pt x="13855" y="173"/>
                  </a:lnTo>
                  <a:lnTo>
                    <a:pt x="13648" y="93"/>
                  </a:lnTo>
                  <a:lnTo>
                    <a:pt x="13430" y="47"/>
                  </a:lnTo>
                  <a:lnTo>
                    <a:pt x="13212" y="12"/>
                  </a:lnTo>
                  <a:lnTo>
                    <a:pt x="129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1863;p24">
              <a:extLst>
                <a:ext uri="{FF2B5EF4-FFF2-40B4-BE49-F238E27FC236}">
                  <a16:creationId xmlns:a16="http://schemas.microsoft.com/office/drawing/2014/main" id="{249C6920-C6F0-0383-F792-15B15542631E}"/>
                </a:ext>
              </a:extLst>
            </p:cNvPr>
            <p:cNvSpPr/>
            <p:nvPr/>
          </p:nvSpPr>
          <p:spPr>
            <a:xfrm>
              <a:off x="1958750" y="4142750"/>
              <a:ext cx="75850" cy="189875"/>
            </a:xfrm>
            <a:custGeom>
              <a:avLst/>
              <a:gdLst/>
              <a:ahLst/>
              <a:cxnLst/>
              <a:rect l="l" t="t" r="r" b="b"/>
              <a:pathLst>
                <a:path w="3034" h="7595" extrusionOk="0">
                  <a:moveTo>
                    <a:pt x="759" y="1"/>
                  </a:moveTo>
                  <a:lnTo>
                    <a:pt x="678" y="12"/>
                  </a:lnTo>
                  <a:lnTo>
                    <a:pt x="598" y="24"/>
                  </a:lnTo>
                  <a:lnTo>
                    <a:pt x="529" y="35"/>
                  </a:lnTo>
                  <a:lnTo>
                    <a:pt x="460" y="58"/>
                  </a:lnTo>
                  <a:lnTo>
                    <a:pt x="391" y="93"/>
                  </a:lnTo>
                  <a:lnTo>
                    <a:pt x="334" y="139"/>
                  </a:lnTo>
                  <a:lnTo>
                    <a:pt x="276" y="173"/>
                  </a:lnTo>
                  <a:lnTo>
                    <a:pt x="219" y="219"/>
                  </a:lnTo>
                  <a:lnTo>
                    <a:pt x="173" y="277"/>
                  </a:lnTo>
                  <a:lnTo>
                    <a:pt x="127" y="334"/>
                  </a:lnTo>
                  <a:lnTo>
                    <a:pt x="93" y="403"/>
                  </a:lnTo>
                  <a:lnTo>
                    <a:pt x="58" y="461"/>
                  </a:lnTo>
                  <a:lnTo>
                    <a:pt x="35" y="541"/>
                  </a:lnTo>
                  <a:lnTo>
                    <a:pt x="12" y="610"/>
                  </a:lnTo>
                  <a:lnTo>
                    <a:pt x="1" y="679"/>
                  </a:lnTo>
                  <a:lnTo>
                    <a:pt x="1" y="759"/>
                  </a:lnTo>
                  <a:lnTo>
                    <a:pt x="1" y="6837"/>
                  </a:lnTo>
                  <a:lnTo>
                    <a:pt x="1" y="6917"/>
                  </a:lnTo>
                  <a:lnTo>
                    <a:pt x="12" y="6986"/>
                  </a:lnTo>
                  <a:lnTo>
                    <a:pt x="35" y="7055"/>
                  </a:lnTo>
                  <a:lnTo>
                    <a:pt x="58" y="7135"/>
                  </a:lnTo>
                  <a:lnTo>
                    <a:pt x="93" y="7193"/>
                  </a:lnTo>
                  <a:lnTo>
                    <a:pt x="127" y="7262"/>
                  </a:lnTo>
                  <a:lnTo>
                    <a:pt x="173" y="7319"/>
                  </a:lnTo>
                  <a:lnTo>
                    <a:pt x="219" y="7377"/>
                  </a:lnTo>
                  <a:lnTo>
                    <a:pt x="276" y="7423"/>
                  </a:lnTo>
                  <a:lnTo>
                    <a:pt x="334" y="7457"/>
                  </a:lnTo>
                  <a:lnTo>
                    <a:pt x="391" y="7503"/>
                  </a:lnTo>
                  <a:lnTo>
                    <a:pt x="460" y="7537"/>
                  </a:lnTo>
                  <a:lnTo>
                    <a:pt x="529" y="7560"/>
                  </a:lnTo>
                  <a:lnTo>
                    <a:pt x="598" y="7572"/>
                  </a:lnTo>
                  <a:lnTo>
                    <a:pt x="678" y="7583"/>
                  </a:lnTo>
                  <a:lnTo>
                    <a:pt x="759" y="7595"/>
                  </a:lnTo>
                  <a:lnTo>
                    <a:pt x="3034" y="7595"/>
                  </a:lnTo>
                  <a:lnTo>
                    <a:pt x="3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1864;p24">
              <a:extLst>
                <a:ext uri="{FF2B5EF4-FFF2-40B4-BE49-F238E27FC236}">
                  <a16:creationId xmlns:a16="http://schemas.microsoft.com/office/drawing/2014/main" id="{036EC374-623C-5E8E-432E-E942ADA303D9}"/>
                </a:ext>
              </a:extLst>
            </p:cNvPr>
            <p:cNvSpPr/>
            <p:nvPr/>
          </p:nvSpPr>
          <p:spPr>
            <a:xfrm>
              <a:off x="2072200" y="4097100"/>
              <a:ext cx="446925" cy="235525"/>
            </a:xfrm>
            <a:custGeom>
              <a:avLst/>
              <a:gdLst/>
              <a:ahLst/>
              <a:cxnLst/>
              <a:rect l="l" t="t" r="r" b="b"/>
              <a:pathLst>
                <a:path w="17877" h="9421" extrusionOk="0">
                  <a:moveTo>
                    <a:pt x="3148" y="0"/>
                  </a:moveTo>
                  <a:lnTo>
                    <a:pt x="2792" y="12"/>
                  </a:lnTo>
                  <a:lnTo>
                    <a:pt x="2425" y="46"/>
                  </a:lnTo>
                  <a:lnTo>
                    <a:pt x="2057" y="104"/>
                  </a:lnTo>
                  <a:lnTo>
                    <a:pt x="1689" y="184"/>
                  </a:lnTo>
                  <a:lnTo>
                    <a:pt x="1333" y="288"/>
                  </a:lnTo>
                  <a:lnTo>
                    <a:pt x="1161" y="356"/>
                  </a:lnTo>
                  <a:lnTo>
                    <a:pt x="977" y="425"/>
                  </a:lnTo>
                  <a:lnTo>
                    <a:pt x="805" y="506"/>
                  </a:lnTo>
                  <a:lnTo>
                    <a:pt x="632" y="598"/>
                  </a:lnTo>
                  <a:lnTo>
                    <a:pt x="495" y="678"/>
                  </a:lnTo>
                  <a:lnTo>
                    <a:pt x="368" y="782"/>
                  </a:lnTo>
                  <a:lnTo>
                    <a:pt x="265" y="896"/>
                  </a:lnTo>
                  <a:lnTo>
                    <a:pt x="173" y="1023"/>
                  </a:lnTo>
                  <a:lnTo>
                    <a:pt x="104" y="1172"/>
                  </a:lnTo>
                  <a:lnTo>
                    <a:pt x="47" y="1321"/>
                  </a:lnTo>
                  <a:lnTo>
                    <a:pt x="12" y="1471"/>
                  </a:lnTo>
                  <a:lnTo>
                    <a:pt x="1" y="1632"/>
                  </a:lnTo>
                  <a:lnTo>
                    <a:pt x="1" y="9421"/>
                  </a:lnTo>
                  <a:lnTo>
                    <a:pt x="8812" y="9421"/>
                  </a:lnTo>
                  <a:lnTo>
                    <a:pt x="9122" y="9409"/>
                  </a:lnTo>
                  <a:lnTo>
                    <a:pt x="9421" y="9386"/>
                  </a:lnTo>
                  <a:lnTo>
                    <a:pt x="9708" y="9352"/>
                  </a:lnTo>
                  <a:lnTo>
                    <a:pt x="10007" y="9295"/>
                  </a:lnTo>
                  <a:lnTo>
                    <a:pt x="10294" y="9237"/>
                  </a:lnTo>
                  <a:lnTo>
                    <a:pt x="10581" y="9157"/>
                  </a:lnTo>
                  <a:lnTo>
                    <a:pt x="10857" y="9065"/>
                  </a:lnTo>
                  <a:lnTo>
                    <a:pt x="11133" y="8961"/>
                  </a:lnTo>
                  <a:lnTo>
                    <a:pt x="11409" y="8835"/>
                  </a:lnTo>
                  <a:lnTo>
                    <a:pt x="11673" y="8709"/>
                  </a:lnTo>
                  <a:lnTo>
                    <a:pt x="11926" y="8559"/>
                  </a:lnTo>
                  <a:lnTo>
                    <a:pt x="12178" y="8398"/>
                  </a:lnTo>
                  <a:lnTo>
                    <a:pt x="12420" y="8226"/>
                  </a:lnTo>
                  <a:lnTo>
                    <a:pt x="12649" y="8042"/>
                  </a:lnTo>
                  <a:lnTo>
                    <a:pt x="12879" y="7847"/>
                  </a:lnTo>
                  <a:lnTo>
                    <a:pt x="13097" y="7640"/>
                  </a:lnTo>
                  <a:lnTo>
                    <a:pt x="17440" y="3309"/>
                  </a:lnTo>
                  <a:lnTo>
                    <a:pt x="17543" y="3194"/>
                  </a:lnTo>
                  <a:lnTo>
                    <a:pt x="17635" y="3068"/>
                  </a:lnTo>
                  <a:lnTo>
                    <a:pt x="17704" y="2941"/>
                  </a:lnTo>
                  <a:lnTo>
                    <a:pt x="17773" y="2804"/>
                  </a:lnTo>
                  <a:lnTo>
                    <a:pt x="17819" y="2666"/>
                  </a:lnTo>
                  <a:lnTo>
                    <a:pt x="17854" y="2528"/>
                  </a:lnTo>
                  <a:lnTo>
                    <a:pt x="17877" y="2390"/>
                  </a:lnTo>
                  <a:lnTo>
                    <a:pt x="17877" y="2241"/>
                  </a:lnTo>
                  <a:lnTo>
                    <a:pt x="17877" y="2103"/>
                  </a:lnTo>
                  <a:lnTo>
                    <a:pt x="17854" y="1953"/>
                  </a:lnTo>
                  <a:lnTo>
                    <a:pt x="17819" y="1815"/>
                  </a:lnTo>
                  <a:lnTo>
                    <a:pt x="17773" y="1678"/>
                  </a:lnTo>
                  <a:lnTo>
                    <a:pt x="17704" y="1551"/>
                  </a:lnTo>
                  <a:lnTo>
                    <a:pt x="17635" y="1425"/>
                  </a:lnTo>
                  <a:lnTo>
                    <a:pt x="17543" y="1299"/>
                  </a:lnTo>
                  <a:lnTo>
                    <a:pt x="17440" y="1184"/>
                  </a:lnTo>
                  <a:lnTo>
                    <a:pt x="17325" y="1080"/>
                  </a:lnTo>
                  <a:lnTo>
                    <a:pt x="17199" y="988"/>
                  </a:lnTo>
                  <a:lnTo>
                    <a:pt x="17072" y="908"/>
                  </a:lnTo>
                  <a:lnTo>
                    <a:pt x="16935" y="850"/>
                  </a:lnTo>
                  <a:lnTo>
                    <a:pt x="16797" y="805"/>
                  </a:lnTo>
                  <a:lnTo>
                    <a:pt x="16659" y="770"/>
                  </a:lnTo>
                  <a:lnTo>
                    <a:pt x="16509" y="747"/>
                  </a:lnTo>
                  <a:lnTo>
                    <a:pt x="16360" y="736"/>
                  </a:lnTo>
                  <a:lnTo>
                    <a:pt x="16222" y="747"/>
                  </a:lnTo>
                  <a:lnTo>
                    <a:pt x="16073" y="770"/>
                  </a:lnTo>
                  <a:lnTo>
                    <a:pt x="15935" y="805"/>
                  </a:lnTo>
                  <a:lnTo>
                    <a:pt x="15797" y="850"/>
                  </a:lnTo>
                  <a:lnTo>
                    <a:pt x="15659" y="908"/>
                  </a:lnTo>
                  <a:lnTo>
                    <a:pt x="15533" y="988"/>
                  </a:lnTo>
                  <a:lnTo>
                    <a:pt x="15407" y="1080"/>
                  </a:lnTo>
                  <a:lnTo>
                    <a:pt x="15292" y="1184"/>
                  </a:lnTo>
                  <a:lnTo>
                    <a:pt x="10961" y="5503"/>
                  </a:lnTo>
                  <a:lnTo>
                    <a:pt x="10742" y="5687"/>
                  </a:lnTo>
                  <a:lnTo>
                    <a:pt x="10524" y="5859"/>
                  </a:lnTo>
                  <a:lnTo>
                    <a:pt x="10283" y="6009"/>
                  </a:lnTo>
                  <a:lnTo>
                    <a:pt x="10030" y="6135"/>
                  </a:lnTo>
                  <a:lnTo>
                    <a:pt x="9766" y="6227"/>
                  </a:lnTo>
                  <a:lnTo>
                    <a:pt x="9502" y="6307"/>
                  </a:lnTo>
                  <a:lnTo>
                    <a:pt x="9214" y="6353"/>
                  </a:lnTo>
                  <a:lnTo>
                    <a:pt x="8939" y="6376"/>
                  </a:lnTo>
                  <a:lnTo>
                    <a:pt x="6790" y="6376"/>
                  </a:lnTo>
                  <a:lnTo>
                    <a:pt x="6710" y="6365"/>
                  </a:lnTo>
                  <a:lnTo>
                    <a:pt x="6641" y="6342"/>
                  </a:lnTo>
                  <a:lnTo>
                    <a:pt x="6572" y="6319"/>
                  </a:lnTo>
                  <a:lnTo>
                    <a:pt x="6503" y="6285"/>
                  </a:lnTo>
                  <a:lnTo>
                    <a:pt x="6434" y="6250"/>
                  </a:lnTo>
                  <a:lnTo>
                    <a:pt x="6377" y="6216"/>
                  </a:lnTo>
                  <a:lnTo>
                    <a:pt x="6331" y="6170"/>
                  </a:lnTo>
                  <a:lnTo>
                    <a:pt x="6273" y="6112"/>
                  </a:lnTo>
                  <a:lnTo>
                    <a:pt x="6239" y="6055"/>
                  </a:lnTo>
                  <a:lnTo>
                    <a:pt x="6193" y="5997"/>
                  </a:lnTo>
                  <a:lnTo>
                    <a:pt x="6170" y="5928"/>
                  </a:lnTo>
                  <a:lnTo>
                    <a:pt x="6135" y="5859"/>
                  </a:lnTo>
                  <a:lnTo>
                    <a:pt x="6124" y="5779"/>
                  </a:lnTo>
                  <a:lnTo>
                    <a:pt x="6112" y="5699"/>
                  </a:lnTo>
                  <a:lnTo>
                    <a:pt x="6101" y="5618"/>
                  </a:lnTo>
                  <a:lnTo>
                    <a:pt x="6112" y="5538"/>
                  </a:lnTo>
                  <a:lnTo>
                    <a:pt x="6124" y="5457"/>
                  </a:lnTo>
                  <a:lnTo>
                    <a:pt x="6135" y="5377"/>
                  </a:lnTo>
                  <a:lnTo>
                    <a:pt x="6170" y="5308"/>
                  </a:lnTo>
                  <a:lnTo>
                    <a:pt x="6193" y="5239"/>
                  </a:lnTo>
                  <a:lnTo>
                    <a:pt x="6239" y="5182"/>
                  </a:lnTo>
                  <a:lnTo>
                    <a:pt x="6273" y="5124"/>
                  </a:lnTo>
                  <a:lnTo>
                    <a:pt x="6331" y="5067"/>
                  </a:lnTo>
                  <a:lnTo>
                    <a:pt x="6377" y="5021"/>
                  </a:lnTo>
                  <a:lnTo>
                    <a:pt x="6434" y="4986"/>
                  </a:lnTo>
                  <a:lnTo>
                    <a:pt x="6503" y="4940"/>
                  </a:lnTo>
                  <a:lnTo>
                    <a:pt x="6572" y="4917"/>
                  </a:lnTo>
                  <a:lnTo>
                    <a:pt x="6641" y="4894"/>
                  </a:lnTo>
                  <a:lnTo>
                    <a:pt x="6710" y="4871"/>
                  </a:lnTo>
                  <a:lnTo>
                    <a:pt x="6790" y="4860"/>
                  </a:lnTo>
                  <a:lnTo>
                    <a:pt x="9191" y="4860"/>
                  </a:lnTo>
                  <a:lnTo>
                    <a:pt x="9352" y="4848"/>
                  </a:lnTo>
                  <a:lnTo>
                    <a:pt x="9502" y="4825"/>
                  </a:lnTo>
                  <a:lnTo>
                    <a:pt x="9639" y="4791"/>
                  </a:lnTo>
                  <a:lnTo>
                    <a:pt x="9777" y="4745"/>
                  </a:lnTo>
                  <a:lnTo>
                    <a:pt x="9915" y="4676"/>
                  </a:lnTo>
                  <a:lnTo>
                    <a:pt x="10041" y="4596"/>
                  </a:lnTo>
                  <a:lnTo>
                    <a:pt x="10156" y="4515"/>
                  </a:lnTo>
                  <a:lnTo>
                    <a:pt x="10260" y="4412"/>
                  </a:lnTo>
                  <a:lnTo>
                    <a:pt x="10363" y="4308"/>
                  </a:lnTo>
                  <a:lnTo>
                    <a:pt x="10444" y="4194"/>
                  </a:lnTo>
                  <a:lnTo>
                    <a:pt x="10524" y="4067"/>
                  </a:lnTo>
                  <a:lnTo>
                    <a:pt x="10593" y="3929"/>
                  </a:lnTo>
                  <a:lnTo>
                    <a:pt x="10639" y="3792"/>
                  </a:lnTo>
                  <a:lnTo>
                    <a:pt x="10673" y="3654"/>
                  </a:lnTo>
                  <a:lnTo>
                    <a:pt x="10696" y="3504"/>
                  </a:lnTo>
                  <a:lnTo>
                    <a:pt x="10708" y="3343"/>
                  </a:lnTo>
                  <a:lnTo>
                    <a:pt x="10696" y="3194"/>
                  </a:lnTo>
                  <a:lnTo>
                    <a:pt x="10673" y="3045"/>
                  </a:lnTo>
                  <a:lnTo>
                    <a:pt x="10639" y="2895"/>
                  </a:lnTo>
                  <a:lnTo>
                    <a:pt x="10593" y="2758"/>
                  </a:lnTo>
                  <a:lnTo>
                    <a:pt x="10524" y="2631"/>
                  </a:lnTo>
                  <a:lnTo>
                    <a:pt x="10444" y="2505"/>
                  </a:lnTo>
                  <a:lnTo>
                    <a:pt x="10363" y="2390"/>
                  </a:lnTo>
                  <a:lnTo>
                    <a:pt x="10260" y="2287"/>
                  </a:lnTo>
                  <a:lnTo>
                    <a:pt x="10156" y="2195"/>
                  </a:lnTo>
                  <a:lnTo>
                    <a:pt x="10041" y="2103"/>
                  </a:lnTo>
                  <a:lnTo>
                    <a:pt x="9915" y="2034"/>
                  </a:lnTo>
                  <a:lnTo>
                    <a:pt x="9777" y="1965"/>
                  </a:lnTo>
                  <a:lnTo>
                    <a:pt x="9639" y="1919"/>
                  </a:lnTo>
                  <a:lnTo>
                    <a:pt x="9502" y="1884"/>
                  </a:lnTo>
                  <a:lnTo>
                    <a:pt x="9352" y="1861"/>
                  </a:lnTo>
                  <a:lnTo>
                    <a:pt x="9191" y="1850"/>
                  </a:lnTo>
                  <a:lnTo>
                    <a:pt x="7399" y="1850"/>
                  </a:lnTo>
                  <a:lnTo>
                    <a:pt x="7319" y="1827"/>
                  </a:lnTo>
                  <a:lnTo>
                    <a:pt x="7238" y="1815"/>
                  </a:lnTo>
                  <a:lnTo>
                    <a:pt x="7158" y="1781"/>
                  </a:lnTo>
                  <a:lnTo>
                    <a:pt x="7077" y="1735"/>
                  </a:lnTo>
                  <a:lnTo>
                    <a:pt x="6997" y="1666"/>
                  </a:lnTo>
                  <a:lnTo>
                    <a:pt x="6583" y="1299"/>
                  </a:lnTo>
                  <a:lnTo>
                    <a:pt x="6377" y="1115"/>
                  </a:lnTo>
                  <a:lnTo>
                    <a:pt x="6273" y="1034"/>
                  </a:lnTo>
                  <a:lnTo>
                    <a:pt x="6170" y="965"/>
                  </a:lnTo>
                  <a:lnTo>
                    <a:pt x="5871" y="782"/>
                  </a:lnTo>
                  <a:lnTo>
                    <a:pt x="5572" y="609"/>
                  </a:lnTo>
                  <a:lnTo>
                    <a:pt x="5251" y="460"/>
                  </a:lnTo>
                  <a:lnTo>
                    <a:pt x="4918" y="322"/>
                  </a:lnTo>
                  <a:lnTo>
                    <a:pt x="4584" y="219"/>
                  </a:lnTo>
                  <a:lnTo>
                    <a:pt x="4228" y="127"/>
                  </a:lnTo>
                  <a:lnTo>
                    <a:pt x="3872" y="69"/>
                  </a:lnTo>
                  <a:lnTo>
                    <a:pt x="3516" y="23"/>
                  </a:lnTo>
                  <a:lnTo>
                    <a:pt x="31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9" name="TextBox 78">
            <a:extLst>
              <a:ext uri="{FF2B5EF4-FFF2-40B4-BE49-F238E27FC236}">
                <a16:creationId xmlns:a16="http://schemas.microsoft.com/office/drawing/2014/main" id="{E5AA14C5-5377-D2E7-3918-DFF21ADCD270}"/>
              </a:ext>
            </a:extLst>
          </p:cNvPr>
          <p:cNvSpPr txBox="1"/>
          <p:nvPr/>
        </p:nvSpPr>
        <p:spPr>
          <a:xfrm>
            <a:off x="5432074" y="1321483"/>
            <a:ext cx="257310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 err="1">
                <a:solidFill>
                  <a:srgbClr val="20353E"/>
                </a:solidFill>
                <a:cs typeface="Arial" pitchFamily="34" charset="0"/>
              </a:rPr>
              <a:t>Extracción</a:t>
            </a:r>
            <a:endParaRPr lang="ko-KR" altLang="en-US" sz="3200" b="1" dirty="0">
              <a:solidFill>
                <a:srgbClr val="20353E"/>
              </a:solidFill>
              <a:cs typeface="Arial" pitchFamily="34" charset="0"/>
            </a:endParaRPr>
          </a:p>
        </p:txBody>
      </p:sp>
      <p:sp>
        <p:nvSpPr>
          <p:cNvPr id="320" name="TextBox 78">
            <a:extLst>
              <a:ext uri="{FF2B5EF4-FFF2-40B4-BE49-F238E27FC236}">
                <a16:creationId xmlns:a16="http://schemas.microsoft.com/office/drawing/2014/main" id="{7894B0D3-ED31-074D-14C1-B5AB8DED1DC0}"/>
              </a:ext>
            </a:extLst>
          </p:cNvPr>
          <p:cNvSpPr txBox="1"/>
          <p:nvPr/>
        </p:nvSpPr>
        <p:spPr>
          <a:xfrm>
            <a:off x="5432074" y="2606027"/>
            <a:ext cx="328431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 err="1">
                <a:solidFill>
                  <a:srgbClr val="20353E"/>
                </a:solidFill>
                <a:cs typeface="Arial" pitchFamily="34" charset="0"/>
              </a:rPr>
              <a:t>Transformación</a:t>
            </a:r>
            <a:endParaRPr lang="ko-KR" altLang="en-US" sz="3200" b="1" dirty="0">
              <a:solidFill>
                <a:srgbClr val="20353E"/>
              </a:solidFill>
              <a:cs typeface="Arial" pitchFamily="34" charset="0"/>
            </a:endParaRPr>
          </a:p>
        </p:txBody>
      </p:sp>
      <p:sp>
        <p:nvSpPr>
          <p:cNvPr id="321" name="TextBox 78">
            <a:extLst>
              <a:ext uri="{FF2B5EF4-FFF2-40B4-BE49-F238E27FC236}">
                <a16:creationId xmlns:a16="http://schemas.microsoft.com/office/drawing/2014/main" id="{2E1EC878-EB1A-BD51-C733-C312267DA42A}"/>
              </a:ext>
            </a:extLst>
          </p:cNvPr>
          <p:cNvSpPr txBox="1"/>
          <p:nvPr/>
        </p:nvSpPr>
        <p:spPr>
          <a:xfrm>
            <a:off x="5432074" y="3827885"/>
            <a:ext cx="328431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>
                <a:solidFill>
                  <a:srgbClr val="20353E"/>
                </a:solidFill>
                <a:cs typeface="Arial" pitchFamily="34" charset="0"/>
              </a:rPr>
              <a:t>Carga</a:t>
            </a:r>
            <a:endParaRPr lang="ko-KR" altLang="en-US" sz="3200" b="1" dirty="0">
              <a:solidFill>
                <a:srgbClr val="20353E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0221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1897;p25">
            <a:extLst>
              <a:ext uri="{FF2B5EF4-FFF2-40B4-BE49-F238E27FC236}">
                <a16:creationId xmlns:a16="http://schemas.microsoft.com/office/drawing/2014/main" id="{58774F37-5EA4-68C0-7230-71A6CAC77B69}"/>
              </a:ext>
            </a:extLst>
          </p:cNvPr>
          <p:cNvSpPr/>
          <p:nvPr/>
        </p:nvSpPr>
        <p:spPr>
          <a:xfrm>
            <a:off x="4253239" y="1440012"/>
            <a:ext cx="3691360" cy="2857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42;p15">
            <a:extLst>
              <a:ext uri="{FF2B5EF4-FFF2-40B4-BE49-F238E27FC236}">
                <a16:creationId xmlns:a16="http://schemas.microsoft.com/office/drawing/2014/main" id="{ABFF33BA-B5C4-E3C2-6BD2-B2B656F2698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03725" y="21468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500" b="1" dirty="0">
                <a:latin typeface="Arial"/>
                <a:ea typeface="Arial"/>
                <a:cs typeface="Arial"/>
                <a:sym typeface="Arial"/>
              </a:rPr>
              <a:t>Datalake</a:t>
            </a:r>
            <a:endParaRPr sz="4500" b="1" dirty="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9" name="Group 77">
            <a:extLst>
              <a:ext uri="{FF2B5EF4-FFF2-40B4-BE49-F238E27FC236}">
                <a16:creationId xmlns:a16="http://schemas.microsoft.com/office/drawing/2014/main" id="{B061F30F-4E82-10E3-57AB-C213CEAD0AAF}"/>
              </a:ext>
            </a:extLst>
          </p:cNvPr>
          <p:cNvGrpSpPr/>
          <p:nvPr/>
        </p:nvGrpSpPr>
        <p:grpSpPr>
          <a:xfrm>
            <a:off x="4459901" y="1738931"/>
            <a:ext cx="3434876" cy="2314886"/>
            <a:chOff x="4355977" y="1448581"/>
            <a:chExt cx="3012726" cy="474904"/>
          </a:xfrm>
        </p:grpSpPr>
        <p:sp>
          <p:nvSpPr>
            <p:cNvPr id="400" name="TextBox 78">
              <a:extLst>
                <a:ext uri="{FF2B5EF4-FFF2-40B4-BE49-F238E27FC236}">
                  <a16:creationId xmlns:a16="http://schemas.microsoft.com/office/drawing/2014/main" id="{270F2BC1-B155-4D8E-7DFD-5AC0D61195FB}"/>
                </a:ext>
              </a:extLst>
            </p:cNvPr>
            <p:cNvSpPr txBox="1"/>
            <p:nvPr/>
          </p:nvSpPr>
          <p:spPr>
            <a:xfrm>
              <a:off x="4355977" y="1448581"/>
              <a:ext cx="3012726" cy="9471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400" b="1" dirty="0" err="1">
                  <a:solidFill>
                    <a:srgbClr val="20353E"/>
                  </a:solidFill>
                  <a:cs typeface="Arial" pitchFamily="34" charset="0"/>
                </a:rPr>
                <a:t>Concepto</a:t>
              </a:r>
              <a:endParaRPr lang="ko-KR" altLang="en-US" sz="2400" b="1" dirty="0">
                <a:solidFill>
                  <a:srgbClr val="20353E"/>
                </a:solidFill>
                <a:cs typeface="Arial" pitchFamily="34" charset="0"/>
              </a:endParaRPr>
            </a:p>
          </p:txBody>
        </p:sp>
        <p:sp>
          <p:nvSpPr>
            <p:cNvPr id="401" name="TextBox 79">
              <a:extLst>
                <a:ext uri="{FF2B5EF4-FFF2-40B4-BE49-F238E27FC236}">
                  <a16:creationId xmlns:a16="http://schemas.microsoft.com/office/drawing/2014/main" id="{A5F99476-AB9F-4F8D-8ACA-660AA3AA0991}"/>
                </a:ext>
              </a:extLst>
            </p:cNvPr>
            <p:cNvSpPr txBox="1"/>
            <p:nvPr/>
          </p:nvSpPr>
          <p:spPr>
            <a:xfrm>
              <a:off x="4355977" y="1563581"/>
              <a:ext cx="3012726" cy="3599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Y" altLang="ko-KR" sz="1800" dirty="0">
                  <a:solidFill>
                    <a:srgbClr val="20353E"/>
                  </a:solidFill>
                  <a:cs typeface="Arial" pitchFamily="34" charset="0"/>
                </a:rPr>
                <a:t>Un </a:t>
              </a:r>
              <a:r>
                <a:rPr lang="es-PY" altLang="ko-KR" sz="1800" dirty="0" err="1">
                  <a:solidFill>
                    <a:srgbClr val="20353E"/>
                  </a:solidFill>
                  <a:cs typeface="Arial" pitchFamily="34" charset="0"/>
                </a:rPr>
                <a:t>datalake</a:t>
              </a:r>
              <a:r>
                <a:rPr lang="es-PY" altLang="ko-KR" sz="1800" dirty="0">
                  <a:solidFill>
                    <a:srgbClr val="20353E"/>
                  </a:solidFill>
                  <a:cs typeface="Arial" pitchFamily="34" charset="0"/>
                </a:rPr>
                <a:t> es un entorno de datos compartidos en su formato original que comprende múltiples repositorios y aprovecha las tecnologías de </a:t>
              </a:r>
              <a:r>
                <a:rPr lang="es-PY" altLang="ko-KR" sz="1800" dirty="0" err="1">
                  <a:solidFill>
                    <a:srgbClr val="20353E"/>
                  </a:solidFill>
                  <a:cs typeface="Arial" pitchFamily="34" charset="0"/>
                </a:rPr>
                <a:t>big</a:t>
              </a:r>
              <a:r>
                <a:rPr lang="es-PY" altLang="ko-KR" sz="1800" dirty="0">
                  <a:solidFill>
                    <a:srgbClr val="20353E"/>
                  </a:solidFill>
                  <a:cs typeface="Arial" pitchFamily="34" charset="0"/>
                </a:rPr>
                <a:t> data.</a:t>
              </a:r>
              <a:endParaRPr lang="ko-KR" altLang="en-US" sz="1800" dirty="0">
                <a:solidFill>
                  <a:srgbClr val="20353E"/>
                </a:solidFill>
                <a:cs typeface="Arial" pitchFamily="34" charset="0"/>
              </a:endParaRPr>
            </a:p>
          </p:txBody>
        </p:sp>
      </p:grpSp>
      <p:grpSp>
        <p:nvGrpSpPr>
          <p:cNvPr id="402" name="Google Shape;2912;p36">
            <a:extLst>
              <a:ext uri="{FF2B5EF4-FFF2-40B4-BE49-F238E27FC236}">
                <a16:creationId xmlns:a16="http://schemas.microsoft.com/office/drawing/2014/main" id="{04347B21-B257-CFD5-1DC0-D35E3B438E11}"/>
              </a:ext>
            </a:extLst>
          </p:cNvPr>
          <p:cNvGrpSpPr/>
          <p:nvPr/>
        </p:nvGrpSpPr>
        <p:grpSpPr>
          <a:xfrm>
            <a:off x="1253675" y="1051560"/>
            <a:ext cx="1559390" cy="3806350"/>
            <a:chOff x="2380138" y="947397"/>
            <a:chExt cx="1460700" cy="3863453"/>
          </a:xfrm>
        </p:grpSpPr>
        <p:sp>
          <p:nvSpPr>
            <p:cNvPr id="403" name="Google Shape;2913;p36">
              <a:extLst>
                <a:ext uri="{FF2B5EF4-FFF2-40B4-BE49-F238E27FC236}">
                  <a16:creationId xmlns:a16="http://schemas.microsoft.com/office/drawing/2014/main" id="{C9051A06-C3FE-0EEE-656A-E0493CDBB034}"/>
                </a:ext>
              </a:extLst>
            </p:cNvPr>
            <p:cNvSpPr/>
            <p:nvPr/>
          </p:nvSpPr>
          <p:spPr>
            <a:xfrm>
              <a:off x="2380138" y="4653050"/>
              <a:ext cx="1460700" cy="157800"/>
            </a:xfrm>
            <a:prstGeom prst="ellipse">
              <a:avLst/>
            </a:pr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04" name="Google Shape;2914;p36">
              <a:extLst>
                <a:ext uri="{FF2B5EF4-FFF2-40B4-BE49-F238E27FC236}">
                  <a16:creationId xmlns:a16="http://schemas.microsoft.com/office/drawing/2014/main" id="{09490A18-4EA4-5773-8157-A997125099FD}"/>
                </a:ext>
              </a:extLst>
            </p:cNvPr>
            <p:cNvGrpSpPr/>
            <p:nvPr/>
          </p:nvGrpSpPr>
          <p:grpSpPr>
            <a:xfrm>
              <a:off x="2532608" y="947397"/>
              <a:ext cx="1212161" cy="3784320"/>
              <a:chOff x="3898625" y="238125"/>
              <a:chExt cx="1275825" cy="3983075"/>
            </a:xfrm>
          </p:grpSpPr>
          <p:sp>
            <p:nvSpPr>
              <p:cNvPr id="405" name="Google Shape;2915;p36">
                <a:extLst>
                  <a:ext uri="{FF2B5EF4-FFF2-40B4-BE49-F238E27FC236}">
                    <a16:creationId xmlns:a16="http://schemas.microsoft.com/office/drawing/2014/main" id="{EFEC1DE4-D2D8-BF74-DF8C-E06AEEE2C039}"/>
                  </a:ext>
                </a:extLst>
              </p:cNvPr>
              <p:cNvSpPr/>
              <p:nvPr/>
            </p:nvSpPr>
            <p:spPr>
              <a:xfrm>
                <a:off x="3947500" y="3998250"/>
                <a:ext cx="363250" cy="219700"/>
              </a:xfrm>
              <a:custGeom>
                <a:avLst/>
                <a:gdLst/>
                <a:ahLst/>
                <a:cxnLst/>
                <a:rect l="l" t="t" r="r" b="b"/>
                <a:pathLst>
                  <a:path w="14530" h="8788" extrusionOk="0">
                    <a:moveTo>
                      <a:pt x="7859" y="1"/>
                    </a:moveTo>
                    <a:lnTo>
                      <a:pt x="7599" y="3873"/>
                    </a:lnTo>
                    <a:lnTo>
                      <a:pt x="7422" y="4072"/>
                    </a:lnTo>
                    <a:lnTo>
                      <a:pt x="7223" y="4287"/>
                    </a:lnTo>
                    <a:lnTo>
                      <a:pt x="6993" y="4524"/>
                    </a:lnTo>
                    <a:lnTo>
                      <a:pt x="6725" y="4777"/>
                    </a:lnTo>
                    <a:lnTo>
                      <a:pt x="6433" y="5038"/>
                    </a:lnTo>
                    <a:lnTo>
                      <a:pt x="6265" y="5176"/>
                    </a:lnTo>
                    <a:lnTo>
                      <a:pt x="6096" y="5314"/>
                    </a:lnTo>
                    <a:lnTo>
                      <a:pt x="5912" y="5452"/>
                    </a:lnTo>
                    <a:lnTo>
                      <a:pt x="5720" y="5598"/>
                    </a:lnTo>
                    <a:lnTo>
                      <a:pt x="5513" y="5736"/>
                    </a:lnTo>
                    <a:lnTo>
                      <a:pt x="5299" y="5882"/>
                    </a:lnTo>
                    <a:lnTo>
                      <a:pt x="5069" y="6027"/>
                    </a:lnTo>
                    <a:lnTo>
                      <a:pt x="4831" y="6165"/>
                    </a:lnTo>
                    <a:lnTo>
                      <a:pt x="4578" y="6311"/>
                    </a:lnTo>
                    <a:lnTo>
                      <a:pt x="4317" y="6457"/>
                    </a:lnTo>
                    <a:lnTo>
                      <a:pt x="4041" y="6595"/>
                    </a:lnTo>
                    <a:lnTo>
                      <a:pt x="3750" y="6740"/>
                    </a:lnTo>
                    <a:lnTo>
                      <a:pt x="3443" y="6878"/>
                    </a:lnTo>
                    <a:lnTo>
                      <a:pt x="3129" y="7016"/>
                    </a:lnTo>
                    <a:lnTo>
                      <a:pt x="2799" y="7147"/>
                    </a:lnTo>
                    <a:lnTo>
                      <a:pt x="2446" y="7277"/>
                    </a:lnTo>
                    <a:lnTo>
                      <a:pt x="2086" y="7407"/>
                    </a:lnTo>
                    <a:lnTo>
                      <a:pt x="1710" y="7538"/>
                    </a:lnTo>
                    <a:lnTo>
                      <a:pt x="1319" y="7660"/>
                    </a:lnTo>
                    <a:lnTo>
                      <a:pt x="913" y="7775"/>
                    </a:lnTo>
                    <a:lnTo>
                      <a:pt x="484" y="7890"/>
                    </a:lnTo>
                    <a:lnTo>
                      <a:pt x="39" y="7998"/>
                    </a:lnTo>
                    <a:lnTo>
                      <a:pt x="1" y="8787"/>
                    </a:lnTo>
                    <a:lnTo>
                      <a:pt x="13510" y="8787"/>
                    </a:lnTo>
                    <a:lnTo>
                      <a:pt x="13587" y="8780"/>
                    </a:lnTo>
                    <a:lnTo>
                      <a:pt x="13663" y="8772"/>
                    </a:lnTo>
                    <a:lnTo>
                      <a:pt x="13732" y="8757"/>
                    </a:lnTo>
                    <a:lnTo>
                      <a:pt x="13809" y="8734"/>
                    </a:lnTo>
                    <a:lnTo>
                      <a:pt x="13878" y="8703"/>
                    </a:lnTo>
                    <a:lnTo>
                      <a:pt x="13947" y="8672"/>
                    </a:lnTo>
                    <a:lnTo>
                      <a:pt x="14008" y="8634"/>
                    </a:lnTo>
                    <a:lnTo>
                      <a:pt x="14070" y="8588"/>
                    </a:lnTo>
                    <a:lnTo>
                      <a:pt x="14131" y="8534"/>
                    </a:lnTo>
                    <a:lnTo>
                      <a:pt x="14185" y="8481"/>
                    </a:lnTo>
                    <a:lnTo>
                      <a:pt x="14231" y="8427"/>
                    </a:lnTo>
                    <a:lnTo>
                      <a:pt x="14277" y="8366"/>
                    </a:lnTo>
                    <a:lnTo>
                      <a:pt x="14323" y="8297"/>
                    </a:lnTo>
                    <a:lnTo>
                      <a:pt x="14353" y="8228"/>
                    </a:lnTo>
                    <a:lnTo>
                      <a:pt x="14392" y="8151"/>
                    </a:lnTo>
                    <a:lnTo>
                      <a:pt x="14415" y="8074"/>
                    </a:lnTo>
                    <a:lnTo>
                      <a:pt x="14461" y="7890"/>
                    </a:lnTo>
                    <a:lnTo>
                      <a:pt x="14499" y="7676"/>
                    </a:lnTo>
                    <a:lnTo>
                      <a:pt x="14522" y="7438"/>
                    </a:lnTo>
                    <a:lnTo>
                      <a:pt x="14530" y="7170"/>
                    </a:lnTo>
                    <a:lnTo>
                      <a:pt x="14530" y="7024"/>
                    </a:lnTo>
                    <a:lnTo>
                      <a:pt x="14522" y="6878"/>
                    </a:lnTo>
                    <a:lnTo>
                      <a:pt x="14514" y="6717"/>
                    </a:lnTo>
                    <a:lnTo>
                      <a:pt x="14499" y="6556"/>
                    </a:lnTo>
                    <a:lnTo>
                      <a:pt x="14476" y="6380"/>
                    </a:lnTo>
                    <a:lnTo>
                      <a:pt x="14445" y="6204"/>
                    </a:lnTo>
                    <a:lnTo>
                      <a:pt x="14407" y="6012"/>
                    </a:lnTo>
                    <a:lnTo>
                      <a:pt x="14361" y="5820"/>
                    </a:lnTo>
                    <a:lnTo>
                      <a:pt x="14338" y="5721"/>
                    </a:lnTo>
                    <a:lnTo>
                      <a:pt x="14292" y="5621"/>
                    </a:lnTo>
                    <a:lnTo>
                      <a:pt x="14246" y="5514"/>
                    </a:lnTo>
                    <a:lnTo>
                      <a:pt x="14185" y="5391"/>
                    </a:lnTo>
                    <a:lnTo>
                      <a:pt x="14116" y="5276"/>
                    </a:lnTo>
                    <a:lnTo>
                      <a:pt x="14039" y="5153"/>
                    </a:lnTo>
                    <a:lnTo>
                      <a:pt x="13863" y="4892"/>
                    </a:lnTo>
                    <a:lnTo>
                      <a:pt x="13671" y="4639"/>
                    </a:lnTo>
                    <a:lnTo>
                      <a:pt x="13472" y="4386"/>
                    </a:lnTo>
                    <a:lnTo>
                      <a:pt x="13272" y="4149"/>
                    </a:lnTo>
                    <a:lnTo>
                      <a:pt x="13088" y="3926"/>
                    </a:lnTo>
                    <a:lnTo>
                      <a:pt x="13272" y="3482"/>
                    </a:lnTo>
                    <a:lnTo>
                      <a:pt x="13410" y="3129"/>
                    </a:lnTo>
                    <a:lnTo>
                      <a:pt x="13587" y="2677"/>
                    </a:lnTo>
                    <a:lnTo>
                      <a:pt x="13786" y="2140"/>
                    </a:lnTo>
                    <a:lnTo>
                      <a:pt x="14008" y="1511"/>
                    </a:lnTo>
                    <a:lnTo>
                      <a:pt x="14254" y="798"/>
                    </a:lnTo>
                    <a:lnTo>
                      <a:pt x="14514" y="1"/>
                    </a:lnTo>
                    <a:close/>
                  </a:path>
                </a:pathLst>
              </a:custGeom>
              <a:solidFill>
                <a:srgbClr val="E488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2916;p36">
                <a:extLst>
                  <a:ext uri="{FF2B5EF4-FFF2-40B4-BE49-F238E27FC236}">
                    <a16:creationId xmlns:a16="http://schemas.microsoft.com/office/drawing/2014/main" id="{11BE1DDE-DA0C-E467-E6E7-1C7F77012863}"/>
                  </a:ext>
                </a:extLst>
              </p:cNvPr>
              <p:cNvSpPr/>
              <p:nvPr/>
            </p:nvSpPr>
            <p:spPr>
              <a:xfrm>
                <a:off x="3936575" y="4101950"/>
                <a:ext cx="380500" cy="119250"/>
              </a:xfrm>
              <a:custGeom>
                <a:avLst/>
                <a:gdLst/>
                <a:ahLst/>
                <a:cxnLst/>
                <a:rect l="l" t="t" r="r" b="b"/>
                <a:pathLst>
                  <a:path w="15220" h="4770" extrusionOk="0">
                    <a:moveTo>
                      <a:pt x="7461" y="1"/>
                    </a:moveTo>
                    <a:lnTo>
                      <a:pt x="7369" y="16"/>
                    </a:lnTo>
                    <a:lnTo>
                      <a:pt x="7277" y="31"/>
                    </a:lnTo>
                    <a:lnTo>
                      <a:pt x="7185" y="47"/>
                    </a:lnTo>
                    <a:lnTo>
                      <a:pt x="7093" y="77"/>
                    </a:lnTo>
                    <a:lnTo>
                      <a:pt x="7001" y="108"/>
                    </a:lnTo>
                    <a:lnTo>
                      <a:pt x="6916" y="146"/>
                    </a:lnTo>
                    <a:lnTo>
                      <a:pt x="6832" y="192"/>
                    </a:lnTo>
                    <a:lnTo>
                      <a:pt x="5345" y="1028"/>
                    </a:lnTo>
                    <a:lnTo>
                      <a:pt x="4494" y="1511"/>
                    </a:lnTo>
                    <a:lnTo>
                      <a:pt x="3635" y="1987"/>
                    </a:lnTo>
                    <a:lnTo>
                      <a:pt x="2807" y="2431"/>
                    </a:lnTo>
                    <a:lnTo>
                      <a:pt x="2078" y="2822"/>
                    </a:lnTo>
                    <a:lnTo>
                      <a:pt x="1473" y="3129"/>
                    </a:lnTo>
                    <a:lnTo>
                      <a:pt x="1243" y="3244"/>
                    </a:lnTo>
                    <a:lnTo>
                      <a:pt x="1059" y="3321"/>
                    </a:lnTo>
                    <a:lnTo>
                      <a:pt x="959" y="3367"/>
                    </a:lnTo>
                    <a:lnTo>
                      <a:pt x="859" y="3413"/>
                    </a:lnTo>
                    <a:lnTo>
                      <a:pt x="775" y="3466"/>
                    </a:lnTo>
                    <a:lnTo>
                      <a:pt x="691" y="3520"/>
                    </a:lnTo>
                    <a:lnTo>
                      <a:pt x="614" y="3574"/>
                    </a:lnTo>
                    <a:lnTo>
                      <a:pt x="545" y="3627"/>
                    </a:lnTo>
                    <a:lnTo>
                      <a:pt x="484" y="3689"/>
                    </a:lnTo>
                    <a:lnTo>
                      <a:pt x="422" y="3742"/>
                    </a:lnTo>
                    <a:lnTo>
                      <a:pt x="315" y="3865"/>
                    </a:lnTo>
                    <a:lnTo>
                      <a:pt x="231" y="3980"/>
                    </a:lnTo>
                    <a:lnTo>
                      <a:pt x="162" y="4103"/>
                    </a:lnTo>
                    <a:lnTo>
                      <a:pt x="116" y="4218"/>
                    </a:lnTo>
                    <a:lnTo>
                      <a:pt x="70" y="4333"/>
                    </a:lnTo>
                    <a:lnTo>
                      <a:pt x="47" y="4432"/>
                    </a:lnTo>
                    <a:lnTo>
                      <a:pt x="24" y="4524"/>
                    </a:lnTo>
                    <a:lnTo>
                      <a:pt x="8" y="4609"/>
                    </a:lnTo>
                    <a:lnTo>
                      <a:pt x="1" y="4724"/>
                    </a:lnTo>
                    <a:lnTo>
                      <a:pt x="8" y="4770"/>
                    </a:lnTo>
                    <a:lnTo>
                      <a:pt x="14974" y="4770"/>
                    </a:lnTo>
                    <a:lnTo>
                      <a:pt x="15020" y="4409"/>
                    </a:lnTo>
                    <a:lnTo>
                      <a:pt x="15066" y="4011"/>
                    </a:lnTo>
                    <a:lnTo>
                      <a:pt x="15112" y="3512"/>
                    </a:lnTo>
                    <a:lnTo>
                      <a:pt x="15166" y="2945"/>
                    </a:lnTo>
                    <a:lnTo>
                      <a:pt x="15197" y="2339"/>
                    </a:lnTo>
                    <a:lnTo>
                      <a:pt x="15212" y="2040"/>
                    </a:lnTo>
                    <a:lnTo>
                      <a:pt x="15220" y="1734"/>
                    </a:lnTo>
                    <a:lnTo>
                      <a:pt x="15220" y="1450"/>
                    </a:lnTo>
                    <a:lnTo>
                      <a:pt x="15212" y="1166"/>
                    </a:lnTo>
                    <a:lnTo>
                      <a:pt x="15204" y="1051"/>
                    </a:lnTo>
                    <a:lnTo>
                      <a:pt x="15181" y="928"/>
                    </a:lnTo>
                    <a:lnTo>
                      <a:pt x="15151" y="821"/>
                    </a:lnTo>
                    <a:lnTo>
                      <a:pt x="15105" y="714"/>
                    </a:lnTo>
                    <a:lnTo>
                      <a:pt x="15051" y="606"/>
                    </a:lnTo>
                    <a:lnTo>
                      <a:pt x="14990" y="514"/>
                    </a:lnTo>
                    <a:lnTo>
                      <a:pt x="14921" y="422"/>
                    </a:lnTo>
                    <a:lnTo>
                      <a:pt x="14844" y="338"/>
                    </a:lnTo>
                    <a:lnTo>
                      <a:pt x="14760" y="261"/>
                    </a:lnTo>
                    <a:lnTo>
                      <a:pt x="14668" y="200"/>
                    </a:lnTo>
                    <a:lnTo>
                      <a:pt x="14568" y="139"/>
                    </a:lnTo>
                    <a:lnTo>
                      <a:pt x="14461" y="93"/>
                    </a:lnTo>
                    <a:lnTo>
                      <a:pt x="14353" y="54"/>
                    </a:lnTo>
                    <a:lnTo>
                      <a:pt x="14238" y="24"/>
                    </a:lnTo>
                    <a:lnTo>
                      <a:pt x="14123" y="8"/>
                    </a:lnTo>
                    <a:lnTo>
                      <a:pt x="14001" y="1"/>
                    </a:lnTo>
                    <a:lnTo>
                      <a:pt x="13341" y="1"/>
                    </a:lnTo>
                    <a:lnTo>
                      <a:pt x="13211" y="208"/>
                    </a:lnTo>
                    <a:lnTo>
                      <a:pt x="13058" y="438"/>
                    </a:lnTo>
                    <a:lnTo>
                      <a:pt x="12881" y="691"/>
                    </a:lnTo>
                    <a:lnTo>
                      <a:pt x="12782" y="813"/>
                    </a:lnTo>
                    <a:lnTo>
                      <a:pt x="12682" y="928"/>
                    </a:lnTo>
                    <a:lnTo>
                      <a:pt x="12582" y="1043"/>
                    </a:lnTo>
                    <a:lnTo>
                      <a:pt x="12483" y="1151"/>
                    </a:lnTo>
                    <a:lnTo>
                      <a:pt x="12383" y="1251"/>
                    </a:lnTo>
                    <a:lnTo>
                      <a:pt x="12276" y="1335"/>
                    </a:lnTo>
                    <a:lnTo>
                      <a:pt x="12176" y="1404"/>
                    </a:lnTo>
                    <a:lnTo>
                      <a:pt x="12076" y="1465"/>
                    </a:lnTo>
                    <a:lnTo>
                      <a:pt x="11977" y="1496"/>
                    </a:lnTo>
                    <a:lnTo>
                      <a:pt x="11931" y="1511"/>
                    </a:lnTo>
                    <a:lnTo>
                      <a:pt x="11839" y="1511"/>
                    </a:lnTo>
                    <a:lnTo>
                      <a:pt x="11793" y="1504"/>
                    </a:lnTo>
                    <a:lnTo>
                      <a:pt x="11747" y="1496"/>
                    </a:lnTo>
                    <a:lnTo>
                      <a:pt x="11708" y="1481"/>
                    </a:lnTo>
                    <a:lnTo>
                      <a:pt x="11624" y="1427"/>
                    </a:lnTo>
                    <a:lnTo>
                      <a:pt x="11540" y="1366"/>
                    </a:lnTo>
                    <a:lnTo>
                      <a:pt x="11463" y="1281"/>
                    </a:lnTo>
                    <a:lnTo>
                      <a:pt x="11394" y="1182"/>
                    </a:lnTo>
                    <a:lnTo>
                      <a:pt x="11325" y="1082"/>
                    </a:lnTo>
                    <a:lnTo>
                      <a:pt x="11256" y="967"/>
                    </a:lnTo>
                    <a:lnTo>
                      <a:pt x="11195" y="844"/>
                    </a:lnTo>
                    <a:lnTo>
                      <a:pt x="11133" y="721"/>
                    </a:lnTo>
                    <a:lnTo>
                      <a:pt x="11034" y="461"/>
                    </a:lnTo>
                    <a:lnTo>
                      <a:pt x="10949" y="215"/>
                    </a:lnTo>
                    <a:lnTo>
                      <a:pt x="1088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2917;p36">
                <a:extLst>
                  <a:ext uri="{FF2B5EF4-FFF2-40B4-BE49-F238E27FC236}">
                    <a16:creationId xmlns:a16="http://schemas.microsoft.com/office/drawing/2014/main" id="{2D7363F2-A621-EF49-29FB-E197641A92C8}"/>
                  </a:ext>
                </a:extLst>
              </p:cNvPr>
              <p:cNvSpPr/>
              <p:nvPr/>
            </p:nvSpPr>
            <p:spPr>
              <a:xfrm>
                <a:off x="4681425" y="3998250"/>
                <a:ext cx="360375" cy="219700"/>
              </a:xfrm>
              <a:custGeom>
                <a:avLst/>
                <a:gdLst/>
                <a:ahLst/>
                <a:cxnLst/>
                <a:rect l="l" t="t" r="r" b="b"/>
                <a:pathLst>
                  <a:path w="14415" h="8788" extrusionOk="0">
                    <a:moveTo>
                      <a:pt x="898" y="1"/>
                    </a:moveTo>
                    <a:lnTo>
                      <a:pt x="1067" y="798"/>
                    </a:lnTo>
                    <a:lnTo>
                      <a:pt x="1228" y="1511"/>
                    </a:lnTo>
                    <a:lnTo>
                      <a:pt x="1373" y="2140"/>
                    </a:lnTo>
                    <a:lnTo>
                      <a:pt x="1511" y="2677"/>
                    </a:lnTo>
                    <a:lnTo>
                      <a:pt x="1626" y="3129"/>
                    </a:lnTo>
                    <a:lnTo>
                      <a:pt x="1726" y="3482"/>
                    </a:lnTo>
                    <a:lnTo>
                      <a:pt x="1856" y="3926"/>
                    </a:lnTo>
                    <a:lnTo>
                      <a:pt x="1642" y="4149"/>
                    </a:lnTo>
                    <a:lnTo>
                      <a:pt x="1419" y="4386"/>
                    </a:lnTo>
                    <a:lnTo>
                      <a:pt x="1189" y="4639"/>
                    </a:lnTo>
                    <a:lnTo>
                      <a:pt x="967" y="4892"/>
                    </a:lnTo>
                    <a:lnTo>
                      <a:pt x="760" y="5153"/>
                    </a:lnTo>
                    <a:lnTo>
                      <a:pt x="584" y="5391"/>
                    </a:lnTo>
                    <a:lnTo>
                      <a:pt x="515" y="5514"/>
                    </a:lnTo>
                    <a:lnTo>
                      <a:pt x="446" y="5621"/>
                    </a:lnTo>
                    <a:lnTo>
                      <a:pt x="392" y="5721"/>
                    </a:lnTo>
                    <a:lnTo>
                      <a:pt x="354" y="5820"/>
                    </a:lnTo>
                    <a:lnTo>
                      <a:pt x="285" y="6012"/>
                    </a:lnTo>
                    <a:lnTo>
                      <a:pt x="231" y="6204"/>
                    </a:lnTo>
                    <a:lnTo>
                      <a:pt x="177" y="6380"/>
                    </a:lnTo>
                    <a:lnTo>
                      <a:pt x="131" y="6556"/>
                    </a:lnTo>
                    <a:lnTo>
                      <a:pt x="101" y="6717"/>
                    </a:lnTo>
                    <a:lnTo>
                      <a:pt x="70" y="6878"/>
                    </a:lnTo>
                    <a:lnTo>
                      <a:pt x="47" y="7024"/>
                    </a:lnTo>
                    <a:lnTo>
                      <a:pt x="24" y="7170"/>
                    </a:lnTo>
                    <a:lnTo>
                      <a:pt x="1" y="7438"/>
                    </a:lnTo>
                    <a:lnTo>
                      <a:pt x="1" y="7676"/>
                    </a:lnTo>
                    <a:lnTo>
                      <a:pt x="9" y="7890"/>
                    </a:lnTo>
                    <a:lnTo>
                      <a:pt x="39" y="8074"/>
                    </a:lnTo>
                    <a:lnTo>
                      <a:pt x="55" y="8151"/>
                    </a:lnTo>
                    <a:lnTo>
                      <a:pt x="78" y="8228"/>
                    </a:lnTo>
                    <a:lnTo>
                      <a:pt x="101" y="8297"/>
                    </a:lnTo>
                    <a:lnTo>
                      <a:pt x="131" y="8366"/>
                    </a:lnTo>
                    <a:lnTo>
                      <a:pt x="177" y="8427"/>
                    </a:lnTo>
                    <a:lnTo>
                      <a:pt x="216" y="8481"/>
                    </a:lnTo>
                    <a:lnTo>
                      <a:pt x="262" y="8534"/>
                    </a:lnTo>
                    <a:lnTo>
                      <a:pt x="315" y="8588"/>
                    </a:lnTo>
                    <a:lnTo>
                      <a:pt x="377" y="8634"/>
                    </a:lnTo>
                    <a:lnTo>
                      <a:pt x="430" y="8672"/>
                    </a:lnTo>
                    <a:lnTo>
                      <a:pt x="499" y="8703"/>
                    </a:lnTo>
                    <a:lnTo>
                      <a:pt x="561" y="8734"/>
                    </a:lnTo>
                    <a:lnTo>
                      <a:pt x="630" y="8757"/>
                    </a:lnTo>
                    <a:lnTo>
                      <a:pt x="706" y="8772"/>
                    </a:lnTo>
                    <a:lnTo>
                      <a:pt x="775" y="8780"/>
                    </a:lnTo>
                    <a:lnTo>
                      <a:pt x="852" y="8787"/>
                    </a:lnTo>
                    <a:lnTo>
                      <a:pt x="14361" y="8787"/>
                    </a:lnTo>
                    <a:lnTo>
                      <a:pt x="14415" y="7998"/>
                    </a:lnTo>
                    <a:lnTo>
                      <a:pt x="13986" y="7890"/>
                    </a:lnTo>
                    <a:lnTo>
                      <a:pt x="13579" y="7775"/>
                    </a:lnTo>
                    <a:lnTo>
                      <a:pt x="13181" y="7660"/>
                    </a:lnTo>
                    <a:lnTo>
                      <a:pt x="12805" y="7538"/>
                    </a:lnTo>
                    <a:lnTo>
                      <a:pt x="12445" y="7407"/>
                    </a:lnTo>
                    <a:lnTo>
                      <a:pt x="12092" y="7277"/>
                    </a:lnTo>
                    <a:lnTo>
                      <a:pt x="11762" y="7147"/>
                    </a:lnTo>
                    <a:lnTo>
                      <a:pt x="11448" y="7016"/>
                    </a:lnTo>
                    <a:lnTo>
                      <a:pt x="11149" y="6878"/>
                    </a:lnTo>
                    <a:lnTo>
                      <a:pt x="10857" y="6740"/>
                    </a:lnTo>
                    <a:lnTo>
                      <a:pt x="10589" y="6595"/>
                    </a:lnTo>
                    <a:lnTo>
                      <a:pt x="10328" y="6457"/>
                    </a:lnTo>
                    <a:lnTo>
                      <a:pt x="10083" y="6311"/>
                    </a:lnTo>
                    <a:lnTo>
                      <a:pt x="9845" y="6165"/>
                    </a:lnTo>
                    <a:lnTo>
                      <a:pt x="9623" y="6027"/>
                    </a:lnTo>
                    <a:lnTo>
                      <a:pt x="9416" y="5882"/>
                    </a:lnTo>
                    <a:lnTo>
                      <a:pt x="9217" y="5736"/>
                    </a:lnTo>
                    <a:lnTo>
                      <a:pt x="9025" y="5598"/>
                    </a:lnTo>
                    <a:lnTo>
                      <a:pt x="8849" y="5452"/>
                    </a:lnTo>
                    <a:lnTo>
                      <a:pt x="8688" y="5314"/>
                    </a:lnTo>
                    <a:lnTo>
                      <a:pt x="8527" y="5176"/>
                    </a:lnTo>
                    <a:lnTo>
                      <a:pt x="8381" y="5038"/>
                    </a:lnTo>
                    <a:lnTo>
                      <a:pt x="8113" y="4777"/>
                    </a:lnTo>
                    <a:lnTo>
                      <a:pt x="7883" y="4524"/>
                    </a:lnTo>
                    <a:lnTo>
                      <a:pt x="7676" y="4287"/>
                    </a:lnTo>
                    <a:lnTo>
                      <a:pt x="7499" y="4072"/>
                    </a:lnTo>
                    <a:lnTo>
                      <a:pt x="7346" y="3873"/>
                    </a:lnTo>
                    <a:lnTo>
                      <a:pt x="7553" y="1"/>
                    </a:lnTo>
                    <a:close/>
                  </a:path>
                </a:pathLst>
              </a:custGeom>
              <a:solidFill>
                <a:srgbClr val="E488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2918;p36">
                <a:extLst>
                  <a:ext uri="{FF2B5EF4-FFF2-40B4-BE49-F238E27FC236}">
                    <a16:creationId xmlns:a16="http://schemas.microsoft.com/office/drawing/2014/main" id="{2654544F-2547-26CE-6CF6-8B337079EB15}"/>
                  </a:ext>
                </a:extLst>
              </p:cNvPr>
              <p:cNvSpPr/>
              <p:nvPr/>
            </p:nvSpPr>
            <p:spPr>
              <a:xfrm>
                <a:off x="4678750" y="4101950"/>
                <a:ext cx="374750" cy="119250"/>
              </a:xfrm>
              <a:custGeom>
                <a:avLst/>
                <a:gdLst/>
                <a:ahLst/>
                <a:cxnLst/>
                <a:rect l="l" t="t" r="r" b="b"/>
                <a:pathLst>
                  <a:path w="14990" h="4770" extrusionOk="0">
                    <a:moveTo>
                      <a:pt x="1488" y="1"/>
                    </a:moveTo>
                    <a:lnTo>
                      <a:pt x="1365" y="8"/>
                    </a:lnTo>
                    <a:lnTo>
                      <a:pt x="1250" y="24"/>
                    </a:lnTo>
                    <a:lnTo>
                      <a:pt x="1128" y="54"/>
                    </a:lnTo>
                    <a:lnTo>
                      <a:pt x="1013" y="93"/>
                    </a:lnTo>
                    <a:lnTo>
                      <a:pt x="905" y="139"/>
                    </a:lnTo>
                    <a:lnTo>
                      <a:pt x="806" y="200"/>
                    </a:lnTo>
                    <a:lnTo>
                      <a:pt x="706" y="261"/>
                    </a:lnTo>
                    <a:lnTo>
                      <a:pt x="606" y="338"/>
                    </a:lnTo>
                    <a:lnTo>
                      <a:pt x="522" y="422"/>
                    </a:lnTo>
                    <a:lnTo>
                      <a:pt x="445" y="514"/>
                    </a:lnTo>
                    <a:lnTo>
                      <a:pt x="369" y="606"/>
                    </a:lnTo>
                    <a:lnTo>
                      <a:pt x="307" y="714"/>
                    </a:lnTo>
                    <a:lnTo>
                      <a:pt x="254" y="821"/>
                    </a:lnTo>
                    <a:lnTo>
                      <a:pt x="208" y="928"/>
                    </a:lnTo>
                    <a:lnTo>
                      <a:pt x="177" y="1051"/>
                    </a:lnTo>
                    <a:lnTo>
                      <a:pt x="154" y="1166"/>
                    </a:lnTo>
                    <a:lnTo>
                      <a:pt x="116" y="1450"/>
                    </a:lnTo>
                    <a:lnTo>
                      <a:pt x="85" y="1734"/>
                    </a:lnTo>
                    <a:lnTo>
                      <a:pt x="62" y="2040"/>
                    </a:lnTo>
                    <a:lnTo>
                      <a:pt x="39" y="2339"/>
                    </a:lnTo>
                    <a:lnTo>
                      <a:pt x="16" y="2945"/>
                    </a:lnTo>
                    <a:lnTo>
                      <a:pt x="1" y="3512"/>
                    </a:lnTo>
                    <a:lnTo>
                      <a:pt x="1" y="4011"/>
                    </a:lnTo>
                    <a:lnTo>
                      <a:pt x="8" y="4409"/>
                    </a:lnTo>
                    <a:lnTo>
                      <a:pt x="16" y="4770"/>
                    </a:lnTo>
                    <a:lnTo>
                      <a:pt x="14982" y="4770"/>
                    </a:lnTo>
                    <a:lnTo>
                      <a:pt x="14990" y="4724"/>
                    </a:lnTo>
                    <a:lnTo>
                      <a:pt x="14990" y="4609"/>
                    </a:lnTo>
                    <a:lnTo>
                      <a:pt x="14990" y="4524"/>
                    </a:lnTo>
                    <a:lnTo>
                      <a:pt x="14982" y="4432"/>
                    </a:lnTo>
                    <a:lnTo>
                      <a:pt x="14959" y="4333"/>
                    </a:lnTo>
                    <a:lnTo>
                      <a:pt x="14936" y="4218"/>
                    </a:lnTo>
                    <a:lnTo>
                      <a:pt x="14890" y="4103"/>
                    </a:lnTo>
                    <a:lnTo>
                      <a:pt x="14836" y="3980"/>
                    </a:lnTo>
                    <a:lnTo>
                      <a:pt x="14767" y="3865"/>
                    </a:lnTo>
                    <a:lnTo>
                      <a:pt x="14675" y="3742"/>
                    </a:lnTo>
                    <a:lnTo>
                      <a:pt x="14622" y="3689"/>
                    </a:lnTo>
                    <a:lnTo>
                      <a:pt x="14560" y="3627"/>
                    </a:lnTo>
                    <a:lnTo>
                      <a:pt x="14499" y="3574"/>
                    </a:lnTo>
                    <a:lnTo>
                      <a:pt x="14430" y="3520"/>
                    </a:lnTo>
                    <a:lnTo>
                      <a:pt x="14353" y="3466"/>
                    </a:lnTo>
                    <a:lnTo>
                      <a:pt x="14269" y="3413"/>
                    </a:lnTo>
                    <a:lnTo>
                      <a:pt x="14177" y="3367"/>
                    </a:lnTo>
                    <a:lnTo>
                      <a:pt x="14077" y="3321"/>
                    </a:lnTo>
                    <a:lnTo>
                      <a:pt x="13909" y="3244"/>
                    </a:lnTo>
                    <a:lnTo>
                      <a:pt x="13686" y="3129"/>
                    </a:lnTo>
                    <a:lnTo>
                      <a:pt x="13119" y="2822"/>
                    </a:lnTo>
                    <a:lnTo>
                      <a:pt x="12421" y="2431"/>
                    </a:lnTo>
                    <a:lnTo>
                      <a:pt x="11647" y="1987"/>
                    </a:lnTo>
                    <a:lnTo>
                      <a:pt x="10842" y="1511"/>
                    </a:lnTo>
                    <a:lnTo>
                      <a:pt x="10037" y="1028"/>
                    </a:lnTo>
                    <a:lnTo>
                      <a:pt x="8641" y="192"/>
                    </a:lnTo>
                    <a:lnTo>
                      <a:pt x="8557" y="146"/>
                    </a:lnTo>
                    <a:lnTo>
                      <a:pt x="8473" y="108"/>
                    </a:lnTo>
                    <a:lnTo>
                      <a:pt x="8388" y="77"/>
                    </a:lnTo>
                    <a:lnTo>
                      <a:pt x="8304" y="47"/>
                    </a:lnTo>
                    <a:lnTo>
                      <a:pt x="8212" y="31"/>
                    </a:lnTo>
                    <a:lnTo>
                      <a:pt x="8120" y="16"/>
                    </a:lnTo>
                    <a:lnTo>
                      <a:pt x="8028" y="1"/>
                    </a:lnTo>
                    <a:lnTo>
                      <a:pt x="4608" y="1"/>
                    </a:lnTo>
                    <a:lnTo>
                      <a:pt x="4516" y="215"/>
                    </a:lnTo>
                    <a:lnTo>
                      <a:pt x="4409" y="461"/>
                    </a:lnTo>
                    <a:lnTo>
                      <a:pt x="4279" y="721"/>
                    </a:lnTo>
                    <a:lnTo>
                      <a:pt x="4210" y="844"/>
                    </a:lnTo>
                    <a:lnTo>
                      <a:pt x="4133" y="967"/>
                    </a:lnTo>
                    <a:lnTo>
                      <a:pt x="4056" y="1082"/>
                    </a:lnTo>
                    <a:lnTo>
                      <a:pt x="3972" y="1182"/>
                    </a:lnTo>
                    <a:lnTo>
                      <a:pt x="3888" y="1281"/>
                    </a:lnTo>
                    <a:lnTo>
                      <a:pt x="3803" y="1366"/>
                    </a:lnTo>
                    <a:lnTo>
                      <a:pt x="3719" y="1427"/>
                    </a:lnTo>
                    <a:lnTo>
                      <a:pt x="3627" y="1481"/>
                    </a:lnTo>
                    <a:lnTo>
                      <a:pt x="3581" y="1496"/>
                    </a:lnTo>
                    <a:lnTo>
                      <a:pt x="3543" y="1504"/>
                    </a:lnTo>
                    <a:lnTo>
                      <a:pt x="3497" y="1511"/>
                    </a:lnTo>
                    <a:lnTo>
                      <a:pt x="3405" y="1511"/>
                    </a:lnTo>
                    <a:lnTo>
                      <a:pt x="3359" y="1496"/>
                    </a:lnTo>
                    <a:lnTo>
                      <a:pt x="3259" y="1465"/>
                    </a:lnTo>
                    <a:lnTo>
                      <a:pt x="3167" y="1404"/>
                    </a:lnTo>
                    <a:lnTo>
                      <a:pt x="3075" y="1335"/>
                    </a:lnTo>
                    <a:lnTo>
                      <a:pt x="2975" y="1251"/>
                    </a:lnTo>
                    <a:lnTo>
                      <a:pt x="2883" y="1151"/>
                    </a:lnTo>
                    <a:lnTo>
                      <a:pt x="2791" y="1043"/>
                    </a:lnTo>
                    <a:lnTo>
                      <a:pt x="2707" y="928"/>
                    </a:lnTo>
                    <a:lnTo>
                      <a:pt x="2623" y="813"/>
                    </a:lnTo>
                    <a:lnTo>
                      <a:pt x="2538" y="691"/>
                    </a:lnTo>
                    <a:lnTo>
                      <a:pt x="2385" y="438"/>
                    </a:lnTo>
                    <a:lnTo>
                      <a:pt x="2255" y="208"/>
                    </a:lnTo>
                    <a:lnTo>
                      <a:pt x="214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2919;p36">
                <a:extLst>
                  <a:ext uri="{FF2B5EF4-FFF2-40B4-BE49-F238E27FC236}">
                    <a16:creationId xmlns:a16="http://schemas.microsoft.com/office/drawing/2014/main" id="{9F77B843-228A-7120-765D-2553CB50C2D8}"/>
                  </a:ext>
                </a:extLst>
              </p:cNvPr>
              <p:cNvSpPr/>
              <p:nvPr/>
            </p:nvSpPr>
            <p:spPr>
              <a:xfrm>
                <a:off x="4125000" y="1777675"/>
                <a:ext cx="858725" cy="2289800"/>
              </a:xfrm>
              <a:custGeom>
                <a:avLst/>
                <a:gdLst/>
                <a:ahLst/>
                <a:cxnLst/>
                <a:rect l="l" t="t" r="r" b="b"/>
                <a:pathLst>
                  <a:path w="34349" h="91592" extrusionOk="0">
                    <a:moveTo>
                      <a:pt x="8388" y="0"/>
                    </a:moveTo>
                    <a:lnTo>
                      <a:pt x="7928" y="1656"/>
                    </a:lnTo>
                    <a:lnTo>
                      <a:pt x="7445" y="3397"/>
                    </a:lnTo>
                    <a:lnTo>
                      <a:pt x="6885" y="5467"/>
                    </a:lnTo>
                    <a:lnTo>
                      <a:pt x="6602" y="6556"/>
                    </a:lnTo>
                    <a:lnTo>
                      <a:pt x="6318" y="7637"/>
                    </a:lnTo>
                    <a:lnTo>
                      <a:pt x="6050" y="8702"/>
                    </a:lnTo>
                    <a:lnTo>
                      <a:pt x="5812" y="9707"/>
                    </a:lnTo>
                    <a:lnTo>
                      <a:pt x="5597" y="10627"/>
                    </a:lnTo>
                    <a:lnTo>
                      <a:pt x="5421" y="11440"/>
                    </a:lnTo>
                    <a:lnTo>
                      <a:pt x="5360" y="11800"/>
                    </a:lnTo>
                    <a:lnTo>
                      <a:pt x="5298" y="12122"/>
                    </a:lnTo>
                    <a:lnTo>
                      <a:pt x="5260" y="12398"/>
                    </a:lnTo>
                    <a:lnTo>
                      <a:pt x="5229" y="12636"/>
                    </a:lnTo>
                    <a:lnTo>
                      <a:pt x="5137" y="13885"/>
                    </a:lnTo>
                    <a:lnTo>
                      <a:pt x="4953" y="16653"/>
                    </a:lnTo>
                    <a:lnTo>
                      <a:pt x="4332" y="25823"/>
                    </a:lnTo>
                    <a:lnTo>
                      <a:pt x="2546" y="52620"/>
                    </a:lnTo>
                    <a:lnTo>
                      <a:pt x="0" y="90902"/>
                    </a:lnTo>
                    <a:lnTo>
                      <a:pt x="8097" y="90902"/>
                    </a:lnTo>
                    <a:lnTo>
                      <a:pt x="19643" y="20725"/>
                    </a:lnTo>
                    <a:lnTo>
                      <a:pt x="23094" y="91592"/>
                    </a:lnTo>
                    <a:lnTo>
                      <a:pt x="30201" y="91592"/>
                    </a:lnTo>
                    <a:lnTo>
                      <a:pt x="30860" y="79133"/>
                    </a:lnTo>
                    <a:lnTo>
                      <a:pt x="31543" y="66336"/>
                    </a:lnTo>
                    <a:lnTo>
                      <a:pt x="32309" y="51615"/>
                    </a:lnTo>
                    <a:lnTo>
                      <a:pt x="33076" y="36825"/>
                    </a:lnTo>
                    <a:lnTo>
                      <a:pt x="33429" y="29979"/>
                    </a:lnTo>
                    <a:lnTo>
                      <a:pt x="33743" y="23807"/>
                    </a:lnTo>
                    <a:lnTo>
                      <a:pt x="34004" y="18539"/>
                    </a:lnTo>
                    <a:lnTo>
                      <a:pt x="34195" y="14399"/>
                    </a:lnTo>
                    <a:lnTo>
                      <a:pt x="34265" y="12835"/>
                    </a:lnTo>
                    <a:lnTo>
                      <a:pt x="34318" y="11631"/>
                    </a:lnTo>
                    <a:lnTo>
                      <a:pt x="34341" y="10834"/>
                    </a:lnTo>
                    <a:lnTo>
                      <a:pt x="34349" y="10596"/>
                    </a:lnTo>
                    <a:lnTo>
                      <a:pt x="34349" y="10466"/>
                    </a:lnTo>
                    <a:lnTo>
                      <a:pt x="34334" y="10297"/>
                    </a:lnTo>
                    <a:lnTo>
                      <a:pt x="34303" y="10090"/>
                    </a:lnTo>
                    <a:lnTo>
                      <a:pt x="34257" y="9845"/>
                    </a:lnTo>
                    <a:lnTo>
                      <a:pt x="34203" y="9569"/>
                    </a:lnTo>
                    <a:lnTo>
                      <a:pt x="34057" y="8932"/>
                    </a:lnTo>
                    <a:lnTo>
                      <a:pt x="33873" y="8196"/>
                    </a:lnTo>
                    <a:lnTo>
                      <a:pt x="33659" y="7384"/>
                    </a:lnTo>
                    <a:lnTo>
                      <a:pt x="33429" y="6525"/>
                    </a:lnTo>
                    <a:lnTo>
                      <a:pt x="33183" y="5636"/>
                    </a:lnTo>
                    <a:lnTo>
                      <a:pt x="32930" y="4739"/>
                    </a:lnTo>
                    <a:lnTo>
                      <a:pt x="32432" y="3029"/>
                    </a:lnTo>
                    <a:lnTo>
                      <a:pt x="32003" y="1580"/>
                    </a:lnTo>
                    <a:lnTo>
                      <a:pt x="31581" y="200"/>
                    </a:lnTo>
                    <a:lnTo>
                      <a:pt x="8388" y="0"/>
                    </a:lnTo>
                    <a:close/>
                  </a:path>
                </a:pathLst>
              </a:custGeom>
              <a:solidFill>
                <a:srgbClr val="1F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2920;p36">
                <a:extLst>
                  <a:ext uri="{FF2B5EF4-FFF2-40B4-BE49-F238E27FC236}">
                    <a16:creationId xmlns:a16="http://schemas.microsoft.com/office/drawing/2014/main" id="{C8943CD4-C60F-6C5F-3086-E4EA0A81CA7E}"/>
                  </a:ext>
                </a:extLst>
              </p:cNvPr>
              <p:cNvSpPr/>
              <p:nvPr/>
            </p:nvSpPr>
            <p:spPr>
              <a:xfrm>
                <a:off x="4624325" y="2309775"/>
                <a:ext cx="134775" cy="1737000"/>
              </a:xfrm>
              <a:custGeom>
                <a:avLst/>
                <a:gdLst/>
                <a:ahLst/>
                <a:cxnLst/>
                <a:rect l="l" t="t" r="r" b="b"/>
                <a:pathLst>
                  <a:path w="5391" h="69480" extrusionOk="0">
                    <a:moveTo>
                      <a:pt x="0" y="0"/>
                    </a:moveTo>
                    <a:lnTo>
                      <a:pt x="606" y="8695"/>
                    </a:lnTo>
                    <a:lnTo>
                      <a:pt x="1257" y="17382"/>
                    </a:lnTo>
                    <a:lnTo>
                      <a:pt x="2561" y="34755"/>
                    </a:lnTo>
                    <a:lnTo>
                      <a:pt x="3956" y="52121"/>
                    </a:lnTo>
                    <a:lnTo>
                      <a:pt x="4654" y="60800"/>
                    </a:lnTo>
                    <a:lnTo>
                      <a:pt x="5390" y="69480"/>
                    </a:lnTo>
                    <a:lnTo>
                      <a:pt x="4784" y="60793"/>
                    </a:lnTo>
                    <a:lnTo>
                      <a:pt x="4133" y="52106"/>
                    </a:lnTo>
                    <a:lnTo>
                      <a:pt x="2829" y="34732"/>
                    </a:lnTo>
                    <a:lnTo>
                      <a:pt x="1434" y="17366"/>
                    </a:lnTo>
                    <a:lnTo>
                      <a:pt x="736" y="867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29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2921;p36">
                <a:extLst>
                  <a:ext uri="{FF2B5EF4-FFF2-40B4-BE49-F238E27FC236}">
                    <a16:creationId xmlns:a16="http://schemas.microsoft.com/office/drawing/2014/main" id="{657E24A9-DF4D-B6DC-6786-921A65D5AAAA}"/>
                  </a:ext>
                </a:extLst>
              </p:cNvPr>
              <p:cNvSpPr/>
              <p:nvPr/>
            </p:nvSpPr>
            <p:spPr>
              <a:xfrm>
                <a:off x="4291950" y="2306500"/>
                <a:ext cx="296150" cy="1723975"/>
              </a:xfrm>
              <a:custGeom>
                <a:avLst/>
                <a:gdLst/>
                <a:ahLst/>
                <a:cxnLst/>
                <a:rect l="l" t="t" r="r" b="b"/>
                <a:pathLst>
                  <a:path w="11846" h="68959" extrusionOk="0">
                    <a:moveTo>
                      <a:pt x="11846" y="1"/>
                    </a:moveTo>
                    <a:lnTo>
                      <a:pt x="10297" y="8611"/>
                    </a:lnTo>
                    <a:lnTo>
                      <a:pt x="8795" y="17229"/>
                    </a:lnTo>
                    <a:lnTo>
                      <a:pt x="5789" y="34457"/>
                    </a:lnTo>
                    <a:lnTo>
                      <a:pt x="2876" y="51700"/>
                    </a:lnTo>
                    <a:lnTo>
                      <a:pt x="1419" y="60326"/>
                    </a:lnTo>
                    <a:lnTo>
                      <a:pt x="0" y="68959"/>
                    </a:lnTo>
                    <a:lnTo>
                      <a:pt x="1549" y="60349"/>
                    </a:lnTo>
                    <a:lnTo>
                      <a:pt x="3052" y="51731"/>
                    </a:lnTo>
                    <a:lnTo>
                      <a:pt x="6057" y="34503"/>
                    </a:lnTo>
                    <a:lnTo>
                      <a:pt x="8971" y="17260"/>
                    </a:lnTo>
                    <a:lnTo>
                      <a:pt x="10428" y="8634"/>
                    </a:lnTo>
                    <a:lnTo>
                      <a:pt x="11846" y="1"/>
                    </a:lnTo>
                    <a:close/>
                  </a:path>
                </a:pathLst>
              </a:custGeom>
              <a:solidFill>
                <a:srgbClr val="0029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2922;p36">
                <a:extLst>
                  <a:ext uri="{FF2B5EF4-FFF2-40B4-BE49-F238E27FC236}">
                    <a16:creationId xmlns:a16="http://schemas.microsoft.com/office/drawing/2014/main" id="{BE485E19-D3F3-03C3-E176-C935F3B48A51}"/>
                  </a:ext>
                </a:extLst>
              </p:cNvPr>
              <p:cNvSpPr/>
              <p:nvPr/>
            </p:nvSpPr>
            <p:spPr>
              <a:xfrm>
                <a:off x="4271825" y="3066900"/>
                <a:ext cx="39500" cy="49275"/>
              </a:xfrm>
              <a:custGeom>
                <a:avLst/>
                <a:gdLst/>
                <a:ahLst/>
                <a:cxnLst/>
                <a:rect l="l" t="t" r="r" b="b"/>
                <a:pathLst>
                  <a:path w="1580" h="1971" extrusionOk="0">
                    <a:moveTo>
                      <a:pt x="0" y="0"/>
                    </a:moveTo>
                    <a:lnTo>
                      <a:pt x="69" y="146"/>
                    </a:lnTo>
                    <a:lnTo>
                      <a:pt x="146" y="292"/>
                    </a:lnTo>
                    <a:lnTo>
                      <a:pt x="223" y="422"/>
                    </a:lnTo>
                    <a:lnTo>
                      <a:pt x="307" y="560"/>
                    </a:lnTo>
                    <a:lnTo>
                      <a:pt x="491" y="821"/>
                    </a:lnTo>
                    <a:lnTo>
                      <a:pt x="683" y="1074"/>
                    </a:lnTo>
                    <a:lnTo>
                      <a:pt x="882" y="1311"/>
                    </a:lnTo>
                    <a:lnTo>
                      <a:pt x="1097" y="1549"/>
                    </a:lnTo>
                    <a:lnTo>
                      <a:pt x="1212" y="1656"/>
                    </a:lnTo>
                    <a:lnTo>
                      <a:pt x="1327" y="1771"/>
                    </a:lnTo>
                    <a:lnTo>
                      <a:pt x="1449" y="1871"/>
                    </a:lnTo>
                    <a:lnTo>
                      <a:pt x="1580" y="1971"/>
                    </a:lnTo>
                    <a:lnTo>
                      <a:pt x="1503" y="1825"/>
                    </a:lnTo>
                    <a:lnTo>
                      <a:pt x="1434" y="1687"/>
                    </a:lnTo>
                    <a:lnTo>
                      <a:pt x="1350" y="1549"/>
                    </a:lnTo>
                    <a:lnTo>
                      <a:pt x="1265" y="1411"/>
                    </a:lnTo>
                    <a:lnTo>
                      <a:pt x="1081" y="1150"/>
                    </a:lnTo>
                    <a:lnTo>
                      <a:pt x="890" y="905"/>
                    </a:lnTo>
                    <a:lnTo>
                      <a:pt x="690" y="660"/>
                    </a:lnTo>
                    <a:lnTo>
                      <a:pt x="476" y="430"/>
                    </a:lnTo>
                    <a:lnTo>
                      <a:pt x="361" y="315"/>
                    </a:lnTo>
                    <a:lnTo>
                      <a:pt x="246" y="207"/>
                    </a:lnTo>
                    <a:lnTo>
                      <a:pt x="123" y="1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29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2923;p36">
                <a:extLst>
                  <a:ext uri="{FF2B5EF4-FFF2-40B4-BE49-F238E27FC236}">
                    <a16:creationId xmlns:a16="http://schemas.microsoft.com/office/drawing/2014/main" id="{1A861732-DD32-227B-BD51-432D831B5130}"/>
                  </a:ext>
                </a:extLst>
              </p:cNvPr>
              <p:cNvSpPr/>
              <p:nvPr/>
            </p:nvSpPr>
            <p:spPr>
              <a:xfrm>
                <a:off x="4799125" y="3109075"/>
                <a:ext cx="35475" cy="33750"/>
              </a:xfrm>
              <a:custGeom>
                <a:avLst/>
                <a:gdLst/>
                <a:ahLst/>
                <a:cxnLst/>
                <a:rect l="l" t="t" r="r" b="b"/>
                <a:pathLst>
                  <a:path w="1419" h="1350" extrusionOk="0">
                    <a:moveTo>
                      <a:pt x="1419" y="0"/>
                    </a:moveTo>
                    <a:lnTo>
                      <a:pt x="1312" y="69"/>
                    </a:lnTo>
                    <a:lnTo>
                      <a:pt x="1212" y="138"/>
                    </a:lnTo>
                    <a:lnTo>
                      <a:pt x="1012" y="291"/>
                    </a:lnTo>
                    <a:lnTo>
                      <a:pt x="828" y="452"/>
                    </a:lnTo>
                    <a:lnTo>
                      <a:pt x="652" y="613"/>
                    </a:lnTo>
                    <a:lnTo>
                      <a:pt x="476" y="782"/>
                    </a:lnTo>
                    <a:lnTo>
                      <a:pt x="307" y="958"/>
                    </a:lnTo>
                    <a:lnTo>
                      <a:pt x="154" y="1150"/>
                    </a:lnTo>
                    <a:lnTo>
                      <a:pt x="77" y="1250"/>
                    </a:lnTo>
                    <a:lnTo>
                      <a:pt x="0" y="1350"/>
                    </a:lnTo>
                    <a:lnTo>
                      <a:pt x="123" y="1304"/>
                    </a:lnTo>
                    <a:lnTo>
                      <a:pt x="238" y="1250"/>
                    </a:lnTo>
                    <a:lnTo>
                      <a:pt x="345" y="1188"/>
                    </a:lnTo>
                    <a:lnTo>
                      <a:pt x="453" y="1119"/>
                    </a:lnTo>
                    <a:lnTo>
                      <a:pt x="552" y="1050"/>
                    </a:lnTo>
                    <a:lnTo>
                      <a:pt x="652" y="974"/>
                    </a:lnTo>
                    <a:lnTo>
                      <a:pt x="836" y="813"/>
                    </a:lnTo>
                    <a:lnTo>
                      <a:pt x="1012" y="629"/>
                    </a:lnTo>
                    <a:lnTo>
                      <a:pt x="1089" y="537"/>
                    </a:lnTo>
                    <a:lnTo>
                      <a:pt x="1166" y="437"/>
                    </a:lnTo>
                    <a:lnTo>
                      <a:pt x="1243" y="337"/>
                    </a:lnTo>
                    <a:lnTo>
                      <a:pt x="1312" y="230"/>
                    </a:lnTo>
                    <a:lnTo>
                      <a:pt x="1365" y="123"/>
                    </a:lnTo>
                    <a:lnTo>
                      <a:pt x="1419" y="0"/>
                    </a:lnTo>
                    <a:close/>
                  </a:path>
                </a:pathLst>
              </a:custGeom>
              <a:solidFill>
                <a:srgbClr val="0029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2924;p36">
                <a:extLst>
                  <a:ext uri="{FF2B5EF4-FFF2-40B4-BE49-F238E27FC236}">
                    <a16:creationId xmlns:a16="http://schemas.microsoft.com/office/drawing/2014/main" id="{AB932EE6-1216-9833-A7F0-6B4DE24C8E51}"/>
                  </a:ext>
                </a:extLst>
              </p:cNvPr>
              <p:cNvSpPr/>
              <p:nvPr/>
            </p:nvSpPr>
            <p:spPr>
              <a:xfrm>
                <a:off x="4536325" y="710975"/>
                <a:ext cx="168900" cy="261475"/>
              </a:xfrm>
              <a:custGeom>
                <a:avLst/>
                <a:gdLst/>
                <a:ahLst/>
                <a:cxnLst/>
                <a:rect l="l" t="t" r="r" b="b"/>
                <a:pathLst>
                  <a:path w="6756" h="10459" extrusionOk="0">
                    <a:moveTo>
                      <a:pt x="1" y="1"/>
                    </a:moveTo>
                    <a:lnTo>
                      <a:pt x="1" y="10459"/>
                    </a:lnTo>
                    <a:lnTo>
                      <a:pt x="6756" y="10459"/>
                    </a:lnTo>
                    <a:lnTo>
                      <a:pt x="6756" y="1"/>
                    </a:lnTo>
                    <a:close/>
                  </a:path>
                </a:pathLst>
              </a:custGeom>
              <a:solidFill>
                <a:srgbClr val="EBAF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2925;p36">
                <a:extLst>
                  <a:ext uri="{FF2B5EF4-FFF2-40B4-BE49-F238E27FC236}">
                    <a16:creationId xmlns:a16="http://schemas.microsoft.com/office/drawing/2014/main" id="{ADB5B3AD-E685-C8CE-D272-C4DCEE988011}"/>
                  </a:ext>
                </a:extLst>
              </p:cNvPr>
              <p:cNvSpPr/>
              <p:nvPr/>
            </p:nvSpPr>
            <p:spPr>
              <a:xfrm>
                <a:off x="4536325" y="835000"/>
                <a:ext cx="168900" cy="54450"/>
              </a:xfrm>
              <a:custGeom>
                <a:avLst/>
                <a:gdLst/>
                <a:ahLst/>
                <a:cxnLst/>
                <a:rect l="l" t="t" r="r" b="b"/>
                <a:pathLst>
                  <a:path w="6756" h="2178" extrusionOk="0">
                    <a:moveTo>
                      <a:pt x="6756" y="0"/>
                    </a:moveTo>
                    <a:lnTo>
                      <a:pt x="6610" y="108"/>
                    </a:lnTo>
                    <a:lnTo>
                      <a:pt x="6457" y="207"/>
                    </a:lnTo>
                    <a:lnTo>
                      <a:pt x="6311" y="299"/>
                    </a:lnTo>
                    <a:lnTo>
                      <a:pt x="6165" y="384"/>
                    </a:lnTo>
                    <a:lnTo>
                      <a:pt x="6020" y="468"/>
                    </a:lnTo>
                    <a:lnTo>
                      <a:pt x="5874" y="537"/>
                    </a:lnTo>
                    <a:lnTo>
                      <a:pt x="5598" y="667"/>
                    </a:lnTo>
                    <a:lnTo>
                      <a:pt x="5330" y="767"/>
                    </a:lnTo>
                    <a:lnTo>
                      <a:pt x="5076" y="851"/>
                    </a:lnTo>
                    <a:lnTo>
                      <a:pt x="4839" y="920"/>
                    </a:lnTo>
                    <a:lnTo>
                      <a:pt x="4616" y="974"/>
                    </a:lnTo>
                    <a:lnTo>
                      <a:pt x="4409" y="1005"/>
                    </a:lnTo>
                    <a:lnTo>
                      <a:pt x="4233" y="1028"/>
                    </a:lnTo>
                    <a:lnTo>
                      <a:pt x="4072" y="1043"/>
                    </a:lnTo>
                    <a:lnTo>
                      <a:pt x="3934" y="1051"/>
                    </a:lnTo>
                    <a:lnTo>
                      <a:pt x="2822" y="1051"/>
                    </a:lnTo>
                    <a:lnTo>
                      <a:pt x="2692" y="1043"/>
                    </a:lnTo>
                    <a:lnTo>
                      <a:pt x="2531" y="1028"/>
                    </a:lnTo>
                    <a:lnTo>
                      <a:pt x="2347" y="1005"/>
                    </a:lnTo>
                    <a:lnTo>
                      <a:pt x="2148" y="974"/>
                    </a:lnTo>
                    <a:lnTo>
                      <a:pt x="1925" y="920"/>
                    </a:lnTo>
                    <a:lnTo>
                      <a:pt x="1688" y="859"/>
                    </a:lnTo>
                    <a:lnTo>
                      <a:pt x="1427" y="775"/>
                    </a:lnTo>
                    <a:lnTo>
                      <a:pt x="1166" y="667"/>
                    </a:lnTo>
                    <a:lnTo>
                      <a:pt x="883" y="545"/>
                    </a:lnTo>
                    <a:lnTo>
                      <a:pt x="745" y="468"/>
                    </a:lnTo>
                    <a:lnTo>
                      <a:pt x="599" y="391"/>
                    </a:lnTo>
                    <a:lnTo>
                      <a:pt x="453" y="307"/>
                    </a:lnTo>
                    <a:lnTo>
                      <a:pt x="300" y="215"/>
                    </a:lnTo>
                    <a:lnTo>
                      <a:pt x="154" y="115"/>
                    </a:lnTo>
                    <a:lnTo>
                      <a:pt x="1" y="8"/>
                    </a:lnTo>
                    <a:lnTo>
                      <a:pt x="1" y="1127"/>
                    </a:lnTo>
                    <a:lnTo>
                      <a:pt x="154" y="1235"/>
                    </a:lnTo>
                    <a:lnTo>
                      <a:pt x="300" y="1334"/>
                    </a:lnTo>
                    <a:lnTo>
                      <a:pt x="453" y="1426"/>
                    </a:lnTo>
                    <a:lnTo>
                      <a:pt x="599" y="1511"/>
                    </a:lnTo>
                    <a:lnTo>
                      <a:pt x="745" y="1588"/>
                    </a:lnTo>
                    <a:lnTo>
                      <a:pt x="883" y="1664"/>
                    </a:lnTo>
                    <a:lnTo>
                      <a:pt x="1166" y="1787"/>
                    </a:lnTo>
                    <a:lnTo>
                      <a:pt x="1427" y="1894"/>
                    </a:lnTo>
                    <a:lnTo>
                      <a:pt x="1688" y="1979"/>
                    </a:lnTo>
                    <a:lnTo>
                      <a:pt x="1925" y="2048"/>
                    </a:lnTo>
                    <a:lnTo>
                      <a:pt x="2148" y="2094"/>
                    </a:lnTo>
                    <a:lnTo>
                      <a:pt x="2347" y="2132"/>
                    </a:lnTo>
                    <a:lnTo>
                      <a:pt x="2531" y="2155"/>
                    </a:lnTo>
                    <a:lnTo>
                      <a:pt x="2692" y="2170"/>
                    </a:lnTo>
                    <a:lnTo>
                      <a:pt x="2822" y="2178"/>
                    </a:lnTo>
                    <a:lnTo>
                      <a:pt x="3934" y="2178"/>
                    </a:lnTo>
                    <a:lnTo>
                      <a:pt x="4072" y="2170"/>
                    </a:lnTo>
                    <a:lnTo>
                      <a:pt x="4233" y="2155"/>
                    </a:lnTo>
                    <a:lnTo>
                      <a:pt x="4409" y="2132"/>
                    </a:lnTo>
                    <a:lnTo>
                      <a:pt x="4616" y="2094"/>
                    </a:lnTo>
                    <a:lnTo>
                      <a:pt x="4839" y="2048"/>
                    </a:lnTo>
                    <a:lnTo>
                      <a:pt x="5076" y="1979"/>
                    </a:lnTo>
                    <a:lnTo>
                      <a:pt x="5330" y="1894"/>
                    </a:lnTo>
                    <a:lnTo>
                      <a:pt x="5598" y="1787"/>
                    </a:lnTo>
                    <a:lnTo>
                      <a:pt x="5874" y="1664"/>
                    </a:lnTo>
                    <a:lnTo>
                      <a:pt x="6020" y="1588"/>
                    </a:lnTo>
                    <a:lnTo>
                      <a:pt x="6165" y="1511"/>
                    </a:lnTo>
                    <a:lnTo>
                      <a:pt x="6311" y="1426"/>
                    </a:lnTo>
                    <a:lnTo>
                      <a:pt x="6457" y="1334"/>
                    </a:lnTo>
                    <a:lnTo>
                      <a:pt x="6610" y="1235"/>
                    </a:lnTo>
                    <a:lnTo>
                      <a:pt x="6756" y="1127"/>
                    </a:lnTo>
                    <a:lnTo>
                      <a:pt x="6756" y="0"/>
                    </a:lnTo>
                    <a:close/>
                  </a:path>
                </a:pathLst>
              </a:custGeom>
              <a:solidFill>
                <a:srgbClr val="E488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2926;p36">
                <a:extLst>
                  <a:ext uri="{FF2B5EF4-FFF2-40B4-BE49-F238E27FC236}">
                    <a16:creationId xmlns:a16="http://schemas.microsoft.com/office/drawing/2014/main" id="{F337F72E-431E-D004-AEC4-33711892B63F}"/>
                  </a:ext>
                </a:extLst>
              </p:cNvPr>
              <p:cNvSpPr/>
              <p:nvPr/>
            </p:nvSpPr>
            <p:spPr>
              <a:xfrm>
                <a:off x="3898625" y="874675"/>
                <a:ext cx="1254925" cy="947500"/>
              </a:xfrm>
              <a:custGeom>
                <a:avLst/>
                <a:gdLst/>
                <a:ahLst/>
                <a:cxnLst/>
                <a:rect l="l" t="t" r="r" b="b"/>
                <a:pathLst>
                  <a:path w="50197" h="37900" extrusionOk="0">
                    <a:moveTo>
                      <a:pt x="40214" y="19912"/>
                    </a:moveTo>
                    <a:lnTo>
                      <a:pt x="44930" y="21882"/>
                    </a:lnTo>
                    <a:lnTo>
                      <a:pt x="44968" y="23577"/>
                    </a:lnTo>
                    <a:lnTo>
                      <a:pt x="40575" y="25494"/>
                    </a:lnTo>
                    <a:lnTo>
                      <a:pt x="40214" y="19912"/>
                    </a:lnTo>
                    <a:close/>
                    <a:moveTo>
                      <a:pt x="25095" y="1"/>
                    </a:moveTo>
                    <a:lnTo>
                      <a:pt x="25095" y="2515"/>
                    </a:lnTo>
                    <a:lnTo>
                      <a:pt x="24788" y="2523"/>
                    </a:lnTo>
                    <a:lnTo>
                      <a:pt x="23991" y="2561"/>
                    </a:lnTo>
                    <a:lnTo>
                      <a:pt x="23446" y="2592"/>
                    </a:lnTo>
                    <a:lnTo>
                      <a:pt x="22833" y="2630"/>
                    </a:lnTo>
                    <a:lnTo>
                      <a:pt x="22166" y="2684"/>
                    </a:lnTo>
                    <a:lnTo>
                      <a:pt x="21468" y="2745"/>
                    </a:lnTo>
                    <a:lnTo>
                      <a:pt x="20740" y="2830"/>
                    </a:lnTo>
                    <a:lnTo>
                      <a:pt x="20019" y="2922"/>
                    </a:lnTo>
                    <a:lnTo>
                      <a:pt x="19659" y="2983"/>
                    </a:lnTo>
                    <a:lnTo>
                      <a:pt x="19306" y="3037"/>
                    </a:lnTo>
                    <a:lnTo>
                      <a:pt x="18969" y="3106"/>
                    </a:lnTo>
                    <a:lnTo>
                      <a:pt x="18632" y="3175"/>
                    </a:lnTo>
                    <a:lnTo>
                      <a:pt x="18310" y="3244"/>
                    </a:lnTo>
                    <a:lnTo>
                      <a:pt x="18003" y="3320"/>
                    </a:lnTo>
                    <a:lnTo>
                      <a:pt x="17711" y="3405"/>
                    </a:lnTo>
                    <a:lnTo>
                      <a:pt x="17443" y="3497"/>
                    </a:lnTo>
                    <a:lnTo>
                      <a:pt x="17190" y="3596"/>
                    </a:lnTo>
                    <a:lnTo>
                      <a:pt x="16968" y="3696"/>
                    </a:lnTo>
                    <a:lnTo>
                      <a:pt x="16761" y="3803"/>
                    </a:lnTo>
                    <a:lnTo>
                      <a:pt x="16669" y="3857"/>
                    </a:lnTo>
                    <a:lnTo>
                      <a:pt x="16592" y="3918"/>
                    </a:lnTo>
                    <a:lnTo>
                      <a:pt x="16393" y="4072"/>
                    </a:lnTo>
                    <a:lnTo>
                      <a:pt x="16124" y="4309"/>
                    </a:lnTo>
                    <a:lnTo>
                      <a:pt x="15795" y="4608"/>
                    </a:lnTo>
                    <a:lnTo>
                      <a:pt x="15404" y="4984"/>
                    </a:lnTo>
                    <a:lnTo>
                      <a:pt x="14951" y="5413"/>
                    </a:lnTo>
                    <a:lnTo>
                      <a:pt x="14461" y="5904"/>
                    </a:lnTo>
                    <a:lnTo>
                      <a:pt x="13916" y="6449"/>
                    </a:lnTo>
                    <a:lnTo>
                      <a:pt x="13334" y="7039"/>
                    </a:lnTo>
                    <a:lnTo>
                      <a:pt x="12069" y="8342"/>
                    </a:lnTo>
                    <a:lnTo>
                      <a:pt x="10696" y="9776"/>
                    </a:lnTo>
                    <a:lnTo>
                      <a:pt x="9991" y="10527"/>
                    </a:lnTo>
                    <a:lnTo>
                      <a:pt x="9270" y="11302"/>
                    </a:lnTo>
                    <a:lnTo>
                      <a:pt x="8542" y="12084"/>
                    </a:lnTo>
                    <a:lnTo>
                      <a:pt x="7813" y="12881"/>
                    </a:lnTo>
                    <a:lnTo>
                      <a:pt x="7093" y="13679"/>
                    </a:lnTo>
                    <a:lnTo>
                      <a:pt x="6380" y="14468"/>
                    </a:lnTo>
                    <a:lnTo>
                      <a:pt x="5674" y="15258"/>
                    </a:lnTo>
                    <a:lnTo>
                      <a:pt x="4992" y="16040"/>
                    </a:lnTo>
                    <a:lnTo>
                      <a:pt x="4332" y="16799"/>
                    </a:lnTo>
                    <a:lnTo>
                      <a:pt x="3704" y="17543"/>
                    </a:lnTo>
                    <a:lnTo>
                      <a:pt x="3113" y="18256"/>
                    </a:lnTo>
                    <a:lnTo>
                      <a:pt x="2554" y="18938"/>
                    </a:lnTo>
                    <a:lnTo>
                      <a:pt x="2040" y="19590"/>
                    </a:lnTo>
                    <a:lnTo>
                      <a:pt x="1572" y="20196"/>
                    </a:lnTo>
                    <a:lnTo>
                      <a:pt x="1166" y="20763"/>
                    </a:lnTo>
                    <a:lnTo>
                      <a:pt x="982" y="21024"/>
                    </a:lnTo>
                    <a:lnTo>
                      <a:pt x="806" y="21277"/>
                    </a:lnTo>
                    <a:lnTo>
                      <a:pt x="652" y="21514"/>
                    </a:lnTo>
                    <a:lnTo>
                      <a:pt x="522" y="21737"/>
                    </a:lnTo>
                    <a:lnTo>
                      <a:pt x="399" y="21944"/>
                    </a:lnTo>
                    <a:lnTo>
                      <a:pt x="300" y="22135"/>
                    </a:lnTo>
                    <a:lnTo>
                      <a:pt x="215" y="22312"/>
                    </a:lnTo>
                    <a:lnTo>
                      <a:pt x="146" y="22465"/>
                    </a:lnTo>
                    <a:lnTo>
                      <a:pt x="100" y="22611"/>
                    </a:lnTo>
                    <a:lnTo>
                      <a:pt x="77" y="22734"/>
                    </a:lnTo>
                    <a:lnTo>
                      <a:pt x="47" y="22956"/>
                    </a:lnTo>
                    <a:lnTo>
                      <a:pt x="24" y="23178"/>
                    </a:lnTo>
                    <a:lnTo>
                      <a:pt x="8" y="23393"/>
                    </a:lnTo>
                    <a:lnTo>
                      <a:pt x="1" y="23600"/>
                    </a:lnTo>
                    <a:lnTo>
                      <a:pt x="1" y="23807"/>
                    </a:lnTo>
                    <a:lnTo>
                      <a:pt x="1" y="24006"/>
                    </a:lnTo>
                    <a:lnTo>
                      <a:pt x="8" y="24198"/>
                    </a:lnTo>
                    <a:lnTo>
                      <a:pt x="16" y="24390"/>
                    </a:lnTo>
                    <a:lnTo>
                      <a:pt x="31" y="24574"/>
                    </a:lnTo>
                    <a:lnTo>
                      <a:pt x="54" y="24750"/>
                    </a:lnTo>
                    <a:lnTo>
                      <a:pt x="77" y="24919"/>
                    </a:lnTo>
                    <a:lnTo>
                      <a:pt x="108" y="25087"/>
                    </a:lnTo>
                    <a:lnTo>
                      <a:pt x="177" y="25409"/>
                    </a:lnTo>
                    <a:lnTo>
                      <a:pt x="261" y="25708"/>
                    </a:lnTo>
                    <a:lnTo>
                      <a:pt x="346" y="25992"/>
                    </a:lnTo>
                    <a:lnTo>
                      <a:pt x="453" y="26253"/>
                    </a:lnTo>
                    <a:lnTo>
                      <a:pt x="560" y="26490"/>
                    </a:lnTo>
                    <a:lnTo>
                      <a:pt x="668" y="26713"/>
                    </a:lnTo>
                    <a:lnTo>
                      <a:pt x="783" y="26912"/>
                    </a:lnTo>
                    <a:lnTo>
                      <a:pt x="898" y="27096"/>
                    </a:lnTo>
                    <a:lnTo>
                      <a:pt x="1013" y="27257"/>
                    </a:lnTo>
                    <a:lnTo>
                      <a:pt x="1128" y="27403"/>
                    </a:lnTo>
                    <a:lnTo>
                      <a:pt x="1212" y="27487"/>
                    </a:lnTo>
                    <a:lnTo>
                      <a:pt x="1350" y="27610"/>
                    </a:lnTo>
                    <a:lnTo>
                      <a:pt x="1534" y="27755"/>
                    </a:lnTo>
                    <a:lnTo>
                      <a:pt x="1764" y="27924"/>
                    </a:lnTo>
                    <a:lnTo>
                      <a:pt x="2354" y="28346"/>
                    </a:lnTo>
                    <a:lnTo>
                      <a:pt x="3075" y="28852"/>
                    </a:lnTo>
                    <a:lnTo>
                      <a:pt x="3911" y="29419"/>
                    </a:lnTo>
                    <a:lnTo>
                      <a:pt x="4823" y="30033"/>
                    </a:lnTo>
                    <a:lnTo>
                      <a:pt x="6778" y="31328"/>
                    </a:lnTo>
                    <a:lnTo>
                      <a:pt x="8710" y="32586"/>
                    </a:lnTo>
                    <a:lnTo>
                      <a:pt x="10374" y="33667"/>
                    </a:lnTo>
                    <a:lnTo>
                      <a:pt x="11984" y="34710"/>
                    </a:lnTo>
                    <a:lnTo>
                      <a:pt x="12291" y="34219"/>
                    </a:lnTo>
                    <a:lnTo>
                      <a:pt x="15235" y="29473"/>
                    </a:lnTo>
                    <a:lnTo>
                      <a:pt x="15864" y="28453"/>
                    </a:lnTo>
                    <a:lnTo>
                      <a:pt x="11654" y="23715"/>
                    </a:lnTo>
                    <a:lnTo>
                      <a:pt x="13234" y="22649"/>
                    </a:lnTo>
                    <a:lnTo>
                      <a:pt x="14875" y="21537"/>
                    </a:lnTo>
                    <a:lnTo>
                      <a:pt x="16768" y="20242"/>
                    </a:lnTo>
                    <a:lnTo>
                      <a:pt x="17152" y="37010"/>
                    </a:lnTo>
                    <a:lnTo>
                      <a:pt x="29335" y="36941"/>
                    </a:lnTo>
                    <a:lnTo>
                      <a:pt x="29335" y="37899"/>
                    </a:lnTo>
                    <a:lnTo>
                      <a:pt x="41380" y="37899"/>
                    </a:lnTo>
                    <a:lnTo>
                      <a:pt x="40705" y="27464"/>
                    </a:lnTo>
                    <a:lnTo>
                      <a:pt x="40950" y="28085"/>
                    </a:lnTo>
                    <a:lnTo>
                      <a:pt x="41226" y="28768"/>
                    </a:lnTo>
                    <a:lnTo>
                      <a:pt x="41533" y="29488"/>
                    </a:lnTo>
                    <a:lnTo>
                      <a:pt x="41870" y="30247"/>
                    </a:lnTo>
                    <a:lnTo>
                      <a:pt x="42047" y="30631"/>
                    </a:lnTo>
                    <a:lnTo>
                      <a:pt x="42231" y="31014"/>
                    </a:lnTo>
                    <a:lnTo>
                      <a:pt x="42422" y="31397"/>
                    </a:lnTo>
                    <a:lnTo>
                      <a:pt x="42622" y="31788"/>
                    </a:lnTo>
                    <a:lnTo>
                      <a:pt x="42821" y="32172"/>
                    </a:lnTo>
                    <a:lnTo>
                      <a:pt x="43028" y="32547"/>
                    </a:lnTo>
                    <a:lnTo>
                      <a:pt x="43235" y="32915"/>
                    </a:lnTo>
                    <a:lnTo>
                      <a:pt x="43458" y="33283"/>
                    </a:lnTo>
                    <a:lnTo>
                      <a:pt x="43672" y="33636"/>
                    </a:lnTo>
                    <a:lnTo>
                      <a:pt x="43895" y="33974"/>
                    </a:lnTo>
                    <a:lnTo>
                      <a:pt x="44125" y="34303"/>
                    </a:lnTo>
                    <a:lnTo>
                      <a:pt x="44355" y="34618"/>
                    </a:lnTo>
                    <a:lnTo>
                      <a:pt x="44592" y="34917"/>
                    </a:lnTo>
                    <a:lnTo>
                      <a:pt x="44822" y="35193"/>
                    </a:lnTo>
                    <a:lnTo>
                      <a:pt x="45060" y="35446"/>
                    </a:lnTo>
                    <a:lnTo>
                      <a:pt x="45305" y="35683"/>
                    </a:lnTo>
                    <a:lnTo>
                      <a:pt x="45420" y="35791"/>
                    </a:lnTo>
                    <a:lnTo>
                      <a:pt x="45543" y="35898"/>
                    </a:lnTo>
                    <a:lnTo>
                      <a:pt x="45666" y="35990"/>
                    </a:lnTo>
                    <a:lnTo>
                      <a:pt x="45788" y="36082"/>
                    </a:lnTo>
                    <a:lnTo>
                      <a:pt x="45911" y="36159"/>
                    </a:lnTo>
                    <a:lnTo>
                      <a:pt x="46034" y="36235"/>
                    </a:lnTo>
                    <a:lnTo>
                      <a:pt x="46156" y="36304"/>
                    </a:lnTo>
                    <a:lnTo>
                      <a:pt x="46279" y="36366"/>
                    </a:lnTo>
                    <a:lnTo>
                      <a:pt x="46402" y="36419"/>
                    </a:lnTo>
                    <a:lnTo>
                      <a:pt x="46524" y="36465"/>
                    </a:lnTo>
                    <a:lnTo>
                      <a:pt x="46647" y="36504"/>
                    </a:lnTo>
                    <a:lnTo>
                      <a:pt x="46770" y="36527"/>
                    </a:lnTo>
                    <a:lnTo>
                      <a:pt x="46892" y="36550"/>
                    </a:lnTo>
                    <a:lnTo>
                      <a:pt x="47015" y="36557"/>
                    </a:lnTo>
                    <a:lnTo>
                      <a:pt x="47138" y="36565"/>
                    </a:lnTo>
                    <a:lnTo>
                      <a:pt x="47260" y="36557"/>
                    </a:lnTo>
                    <a:lnTo>
                      <a:pt x="47375" y="36534"/>
                    </a:lnTo>
                    <a:lnTo>
                      <a:pt x="47490" y="36504"/>
                    </a:lnTo>
                    <a:lnTo>
                      <a:pt x="47598" y="36458"/>
                    </a:lnTo>
                    <a:lnTo>
                      <a:pt x="47705" y="36396"/>
                    </a:lnTo>
                    <a:lnTo>
                      <a:pt x="47812" y="36327"/>
                    </a:lnTo>
                    <a:lnTo>
                      <a:pt x="47912" y="36243"/>
                    </a:lnTo>
                    <a:lnTo>
                      <a:pt x="48012" y="36151"/>
                    </a:lnTo>
                    <a:lnTo>
                      <a:pt x="48104" y="36044"/>
                    </a:lnTo>
                    <a:lnTo>
                      <a:pt x="48196" y="35921"/>
                    </a:lnTo>
                    <a:lnTo>
                      <a:pt x="48288" y="35791"/>
                    </a:lnTo>
                    <a:lnTo>
                      <a:pt x="48380" y="35653"/>
                    </a:lnTo>
                    <a:lnTo>
                      <a:pt x="48464" y="35499"/>
                    </a:lnTo>
                    <a:lnTo>
                      <a:pt x="48548" y="35338"/>
                    </a:lnTo>
                    <a:lnTo>
                      <a:pt x="48625" y="35170"/>
                    </a:lnTo>
                    <a:lnTo>
                      <a:pt x="48702" y="34993"/>
                    </a:lnTo>
                    <a:lnTo>
                      <a:pt x="48778" y="34802"/>
                    </a:lnTo>
                    <a:lnTo>
                      <a:pt x="48855" y="34610"/>
                    </a:lnTo>
                    <a:lnTo>
                      <a:pt x="48924" y="34403"/>
                    </a:lnTo>
                    <a:lnTo>
                      <a:pt x="49062" y="33974"/>
                    </a:lnTo>
                    <a:lnTo>
                      <a:pt x="49185" y="33513"/>
                    </a:lnTo>
                    <a:lnTo>
                      <a:pt x="49307" y="33030"/>
                    </a:lnTo>
                    <a:lnTo>
                      <a:pt x="49415" y="32524"/>
                    </a:lnTo>
                    <a:lnTo>
                      <a:pt x="49514" y="32003"/>
                    </a:lnTo>
                    <a:lnTo>
                      <a:pt x="49607" y="31459"/>
                    </a:lnTo>
                    <a:lnTo>
                      <a:pt x="49691" y="30907"/>
                    </a:lnTo>
                    <a:lnTo>
                      <a:pt x="49768" y="30339"/>
                    </a:lnTo>
                    <a:lnTo>
                      <a:pt x="49837" y="29764"/>
                    </a:lnTo>
                    <a:lnTo>
                      <a:pt x="49898" y="29189"/>
                    </a:lnTo>
                    <a:lnTo>
                      <a:pt x="49959" y="28607"/>
                    </a:lnTo>
                    <a:lnTo>
                      <a:pt x="50005" y="28024"/>
                    </a:lnTo>
                    <a:lnTo>
                      <a:pt x="50051" y="27449"/>
                    </a:lnTo>
                    <a:lnTo>
                      <a:pt x="50082" y="26881"/>
                    </a:lnTo>
                    <a:lnTo>
                      <a:pt x="50120" y="26322"/>
                    </a:lnTo>
                    <a:lnTo>
                      <a:pt x="50143" y="25770"/>
                    </a:lnTo>
                    <a:lnTo>
                      <a:pt x="50159" y="25233"/>
                    </a:lnTo>
                    <a:lnTo>
                      <a:pt x="50189" y="24229"/>
                    </a:lnTo>
                    <a:lnTo>
                      <a:pt x="50197" y="23309"/>
                    </a:lnTo>
                    <a:lnTo>
                      <a:pt x="50182" y="22511"/>
                    </a:lnTo>
                    <a:lnTo>
                      <a:pt x="50166" y="22396"/>
                    </a:lnTo>
                    <a:lnTo>
                      <a:pt x="50120" y="22212"/>
                    </a:lnTo>
                    <a:lnTo>
                      <a:pt x="50051" y="21959"/>
                    </a:lnTo>
                    <a:lnTo>
                      <a:pt x="49952" y="21645"/>
                    </a:lnTo>
                    <a:lnTo>
                      <a:pt x="49691" y="20840"/>
                    </a:lnTo>
                    <a:lnTo>
                      <a:pt x="49353" y="19835"/>
                    </a:lnTo>
                    <a:lnTo>
                      <a:pt x="48947" y="18670"/>
                    </a:lnTo>
                    <a:lnTo>
                      <a:pt x="48487" y="17382"/>
                    </a:lnTo>
                    <a:lnTo>
                      <a:pt x="47981" y="16009"/>
                    </a:lnTo>
                    <a:lnTo>
                      <a:pt x="47460" y="14583"/>
                    </a:lnTo>
                    <a:lnTo>
                      <a:pt x="46915" y="13150"/>
                    </a:lnTo>
                    <a:lnTo>
                      <a:pt x="46379" y="11739"/>
                    </a:lnTo>
                    <a:lnTo>
                      <a:pt x="45857" y="10397"/>
                    </a:lnTo>
                    <a:lnTo>
                      <a:pt x="45359" y="9147"/>
                    </a:lnTo>
                    <a:lnTo>
                      <a:pt x="44899" y="8043"/>
                    </a:lnTo>
                    <a:lnTo>
                      <a:pt x="44684" y="7553"/>
                    </a:lnTo>
                    <a:lnTo>
                      <a:pt x="44493" y="7108"/>
                    </a:lnTo>
                    <a:lnTo>
                      <a:pt x="44316" y="6725"/>
                    </a:lnTo>
                    <a:lnTo>
                      <a:pt x="44155" y="6395"/>
                    </a:lnTo>
                    <a:lnTo>
                      <a:pt x="44017" y="6119"/>
                    </a:lnTo>
                    <a:lnTo>
                      <a:pt x="43902" y="5920"/>
                    </a:lnTo>
                    <a:lnTo>
                      <a:pt x="43818" y="5805"/>
                    </a:lnTo>
                    <a:lnTo>
                      <a:pt x="43718" y="5697"/>
                    </a:lnTo>
                    <a:lnTo>
                      <a:pt x="43596" y="5582"/>
                    </a:lnTo>
                    <a:lnTo>
                      <a:pt x="43465" y="5475"/>
                    </a:lnTo>
                    <a:lnTo>
                      <a:pt x="43312" y="5367"/>
                    </a:lnTo>
                    <a:lnTo>
                      <a:pt x="43143" y="5260"/>
                    </a:lnTo>
                    <a:lnTo>
                      <a:pt x="42959" y="5153"/>
                    </a:lnTo>
                    <a:lnTo>
                      <a:pt x="42767" y="5053"/>
                    </a:lnTo>
                    <a:lnTo>
                      <a:pt x="42560" y="4946"/>
                    </a:lnTo>
                    <a:lnTo>
                      <a:pt x="42338" y="4846"/>
                    </a:lnTo>
                    <a:lnTo>
                      <a:pt x="42108" y="4754"/>
                    </a:lnTo>
                    <a:lnTo>
                      <a:pt x="41870" y="4654"/>
                    </a:lnTo>
                    <a:lnTo>
                      <a:pt x="41625" y="4562"/>
                    </a:lnTo>
                    <a:lnTo>
                      <a:pt x="41364" y="4470"/>
                    </a:lnTo>
                    <a:lnTo>
                      <a:pt x="40828" y="4294"/>
                    </a:lnTo>
                    <a:lnTo>
                      <a:pt x="40268" y="4125"/>
                    </a:lnTo>
                    <a:lnTo>
                      <a:pt x="39693" y="3972"/>
                    </a:lnTo>
                    <a:lnTo>
                      <a:pt x="39110" y="3826"/>
                    </a:lnTo>
                    <a:lnTo>
                      <a:pt x="38520" y="3688"/>
                    </a:lnTo>
                    <a:lnTo>
                      <a:pt x="37937" y="3566"/>
                    </a:lnTo>
                    <a:lnTo>
                      <a:pt x="37370" y="3451"/>
                    </a:lnTo>
                    <a:lnTo>
                      <a:pt x="36810" y="3351"/>
                    </a:lnTo>
                    <a:lnTo>
                      <a:pt x="36289" y="3267"/>
                    </a:lnTo>
                    <a:lnTo>
                      <a:pt x="32693" y="2515"/>
                    </a:lnTo>
                    <a:lnTo>
                      <a:pt x="32693" y="200"/>
                    </a:lnTo>
                    <a:lnTo>
                      <a:pt x="30124" y="990"/>
                    </a:lnTo>
                    <a:lnTo>
                      <a:pt x="29335" y="2914"/>
                    </a:lnTo>
                    <a:lnTo>
                      <a:pt x="29335" y="936"/>
                    </a:lnTo>
                    <a:lnTo>
                      <a:pt x="25095" y="1"/>
                    </a:lnTo>
                    <a:close/>
                  </a:path>
                </a:pathLst>
              </a:custGeom>
              <a:solidFill>
                <a:srgbClr val="EAE3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2927;p36">
                <a:extLst>
                  <a:ext uri="{FF2B5EF4-FFF2-40B4-BE49-F238E27FC236}">
                    <a16:creationId xmlns:a16="http://schemas.microsoft.com/office/drawing/2014/main" id="{5FB112BA-A8E1-988B-0027-959D76A745C2}"/>
                  </a:ext>
                </a:extLst>
              </p:cNvPr>
              <p:cNvSpPr/>
              <p:nvPr/>
            </p:nvSpPr>
            <p:spPr>
              <a:xfrm>
                <a:off x="4105250" y="1375525"/>
                <a:ext cx="82075" cy="93000"/>
              </a:xfrm>
              <a:custGeom>
                <a:avLst/>
                <a:gdLst/>
                <a:ahLst/>
                <a:cxnLst/>
                <a:rect l="l" t="t" r="r" b="b"/>
                <a:pathLst>
                  <a:path w="3283" h="3720" extrusionOk="0">
                    <a:moveTo>
                      <a:pt x="1" y="1"/>
                    </a:moveTo>
                    <a:lnTo>
                      <a:pt x="361" y="484"/>
                    </a:lnTo>
                    <a:lnTo>
                      <a:pt x="545" y="721"/>
                    </a:lnTo>
                    <a:lnTo>
                      <a:pt x="729" y="951"/>
                    </a:lnTo>
                    <a:lnTo>
                      <a:pt x="1105" y="1419"/>
                    </a:lnTo>
                    <a:lnTo>
                      <a:pt x="1296" y="1657"/>
                    </a:lnTo>
                    <a:lnTo>
                      <a:pt x="1488" y="1879"/>
                    </a:lnTo>
                    <a:lnTo>
                      <a:pt x="2270" y="2792"/>
                    </a:lnTo>
                    <a:lnTo>
                      <a:pt x="3067" y="3681"/>
                    </a:lnTo>
                    <a:lnTo>
                      <a:pt x="3075" y="3681"/>
                    </a:lnTo>
                    <a:lnTo>
                      <a:pt x="3098" y="3704"/>
                    </a:lnTo>
                    <a:lnTo>
                      <a:pt x="3121" y="3719"/>
                    </a:lnTo>
                    <a:lnTo>
                      <a:pt x="3182" y="3719"/>
                    </a:lnTo>
                    <a:lnTo>
                      <a:pt x="3205" y="3712"/>
                    </a:lnTo>
                    <a:lnTo>
                      <a:pt x="3228" y="3704"/>
                    </a:lnTo>
                    <a:lnTo>
                      <a:pt x="3259" y="3673"/>
                    </a:lnTo>
                    <a:lnTo>
                      <a:pt x="3274" y="3627"/>
                    </a:lnTo>
                    <a:lnTo>
                      <a:pt x="3282" y="3604"/>
                    </a:lnTo>
                    <a:lnTo>
                      <a:pt x="3274" y="3581"/>
                    </a:lnTo>
                    <a:lnTo>
                      <a:pt x="3221" y="3305"/>
                    </a:lnTo>
                    <a:lnTo>
                      <a:pt x="3159" y="3029"/>
                    </a:lnTo>
                    <a:lnTo>
                      <a:pt x="3037" y="2477"/>
                    </a:lnTo>
                    <a:lnTo>
                      <a:pt x="2906" y="1933"/>
                    </a:lnTo>
                    <a:lnTo>
                      <a:pt x="2768" y="1381"/>
                    </a:lnTo>
                    <a:lnTo>
                      <a:pt x="2822" y="1948"/>
                    </a:lnTo>
                    <a:lnTo>
                      <a:pt x="2883" y="2508"/>
                    </a:lnTo>
                    <a:lnTo>
                      <a:pt x="2960" y="3068"/>
                    </a:lnTo>
                    <a:lnTo>
                      <a:pt x="2980" y="3211"/>
                    </a:lnTo>
                    <a:lnTo>
                      <a:pt x="2980" y="3211"/>
                    </a:lnTo>
                    <a:lnTo>
                      <a:pt x="2469" y="2615"/>
                    </a:lnTo>
                    <a:lnTo>
                      <a:pt x="1672" y="1726"/>
                    </a:lnTo>
                    <a:lnTo>
                      <a:pt x="1473" y="1503"/>
                    </a:lnTo>
                    <a:lnTo>
                      <a:pt x="1266" y="1281"/>
                    </a:lnTo>
                    <a:lnTo>
                      <a:pt x="852" y="852"/>
                    </a:lnTo>
                    <a:lnTo>
                      <a:pt x="645" y="629"/>
                    </a:lnTo>
                    <a:lnTo>
                      <a:pt x="430" y="42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CFC3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2928;p36">
                <a:extLst>
                  <a:ext uri="{FF2B5EF4-FFF2-40B4-BE49-F238E27FC236}">
                    <a16:creationId xmlns:a16="http://schemas.microsoft.com/office/drawing/2014/main" id="{06790D3E-4581-D4CE-8297-0CF217764EFD}"/>
                  </a:ext>
                </a:extLst>
              </p:cNvPr>
              <p:cNvSpPr/>
              <p:nvPr/>
            </p:nvSpPr>
            <p:spPr>
              <a:xfrm>
                <a:off x="4169475" y="1564325"/>
                <a:ext cx="97375" cy="139375"/>
              </a:xfrm>
              <a:custGeom>
                <a:avLst/>
                <a:gdLst/>
                <a:ahLst/>
                <a:cxnLst/>
                <a:rect l="l" t="t" r="r" b="b"/>
                <a:pathLst>
                  <a:path w="3895" h="5575" extrusionOk="0">
                    <a:moveTo>
                      <a:pt x="3895" y="1"/>
                    </a:moveTo>
                    <a:lnTo>
                      <a:pt x="3466" y="514"/>
                    </a:lnTo>
                    <a:lnTo>
                      <a:pt x="3251" y="775"/>
                    </a:lnTo>
                    <a:lnTo>
                      <a:pt x="3044" y="1036"/>
                    </a:lnTo>
                    <a:lnTo>
                      <a:pt x="3029" y="1067"/>
                    </a:lnTo>
                    <a:lnTo>
                      <a:pt x="3029" y="1097"/>
                    </a:lnTo>
                    <a:lnTo>
                      <a:pt x="3029" y="1105"/>
                    </a:lnTo>
                    <a:lnTo>
                      <a:pt x="3105" y="1573"/>
                    </a:lnTo>
                    <a:lnTo>
                      <a:pt x="3157" y="1866"/>
                    </a:lnTo>
                    <a:lnTo>
                      <a:pt x="3157" y="1866"/>
                    </a:lnTo>
                    <a:lnTo>
                      <a:pt x="2492" y="1703"/>
                    </a:lnTo>
                    <a:lnTo>
                      <a:pt x="2461" y="1695"/>
                    </a:lnTo>
                    <a:lnTo>
                      <a:pt x="2423" y="1703"/>
                    </a:lnTo>
                    <a:lnTo>
                      <a:pt x="2392" y="1726"/>
                    </a:lnTo>
                    <a:lnTo>
                      <a:pt x="2362" y="1749"/>
                    </a:lnTo>
                    <a:lnTo>
                      <a:pt x="2362" y="1757"/>
                    </a:lnTo>
                    <a:lnTo>
                      <a:pt x="2047" y="2217"/>
                    </a:lnTo>
                    <a:lnTo>
                      <a:pt x="1741" y="2692"/>
                    </a:lnTo>
                    <a:lnTo>
                      <a:pt x="1135" y="3635"/>
                    </a:lnTo>
                    <a:lnTo>
                      <a:pt x="843" y="4118"/>
                    </a:lnTo>
                    <a:lnTo>
                      <a:pt x="552" y="4601"/>
                    </a:lnTo>
                    <a:lnTo>
                      <a:pt x="268" y="5084"/>
                    </a:lnTo>
                    <a:lnTo>
                      <a:pt x="0" y="5575"/>
                    </a:lnTo>
                    <a:lnTo>
                      <a:pt x="345" y="5130"/>
                    </a:lnTo>
                    <a:lnTo>
                      <a:pt x="675" y="4678"/>
                    </a:lnTo>
                    <a:lnTo>
                      <a:pt x="1004" y="4225"/>
                    </a:lnTo>
                    <a:lnTo>
                      <a:pt x="1327" y="3765"/>
                    </a:lnTo>
                    <a:lnTo>
                      <a:pt x="1955" y="2838"/>
                    </a:lnTo>
                    <a:lnTo>
                      <a:pt x="2270" y="2370"/>
                    </a:lnTo>
                    <a:lnTo>
                      <a:pt x="2528" y="1969"/>
                    </a:lnTo>
                    <a:lnTo>
                      <a:pt x="2528" y="1969"/>
                    </a:lnTo>
                    <a:lnTo>
                      <a:pt x="3282" y="2140"/>
                    </a:lnTo>
                    <a:lnTo>
                      <a:pt x="3335" y="2140"/>
                    </a:lnTo>
                    <a:lnTo>
                      <a:pt x="3358" y="2132"/>
                    </a:lnTo>
                    <a:lnTo>
                      <a:pt x="3374" y="2117"/>
                    </a:lnTo>
                    <a:lnTo>
                      <a:pt x="3404" y="2086"/>
                    </a:lnTo>
                    <a:lnTo>
                      <a:pt x="3420" y="2040"/>
                    </a:lnTo>
                    <a:lnTo>
                      <a:pt x="3420" y="2025"/>
                    </a:lnTo>
                    <a:lnTo>
                      <a:pt x="3420" y="2002"/>
                    </a:lnTo>
                    <a:lnTo>
                      <a:pt x="3305" y="1534"/>
                    </a:lnTo>
                    <a:lnTo>
                      <a:pt x="3198" y="1099"/>
                    </a:lnTo>
                    <a:lnTo>
                      <a:pt x="3358" y="852"/>
                    </a:lnTo>
                    <a:lnTo>
                      <a:pt x="3542" y="568"/>
                    </a:lnTo>
                    <a:lnTo>
                      <a:pt x="3895" y="1"/>
                    </a:lnTo>
                    <a:close/>
                  </a:path>
                </a:pathLst>
              </a:custGeom>
              <a:solidFill>
                <a:srgbClr val="CFC3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2929;p36">
                <a:extLst>
                  <a:ext uri="{FF2B5EF4-FFF2-40B4-BE49-F238E27FC236}">
                    <a16:creationId xmlns:a16="http://schemas.microsoft.com/office/drawing/2014/main" id="{E4C5538F-E683-7230-B19C-78832F7D07A9}"/>
                  </a:ext>
                </a:extLst>
              </p:cNvPr>
              <p:cNvSpPr/>
              <p:nvPr/>
            </p:nvSpPr>
            <p:spPr>
              <a:xfrm>
                <a:off x="5040450" y="1444525"/>
                <a:ext cx="80150" cy="92625"/>
              </a:xfrm>
              <a:custGeom>
                <a:avLst/>
                <a:gdLst/>
                <a:ahLst/>
                <a:cxnLst/>
                <a:rect l="l" t="t" r="r" b="b"/>
                <a:pathLst>
                  <a:path w="3206" h="3705" extrusionOk="0">
                    <a:moveTo>
                      <a:pt x="0" y="1"/>
                    </a:moveTo>
                    <a:lnTo>
                      <a:pt x="169" y="262"/>
                    </a:lnTo>
                    <a:lnTo>
                      <a:pt x="338" y="515"/>
                    </a:lnTo>
                    <a:lnTo>
                      <a:pt x="522" y="768"/>
                    </a:lnTo>
                    <a:lnTo>
                      <a:pt x="706" y="1013"/>
                    </a:lnTo>
                    <a:lnTo>
                      <a:pt x="890" y="1251"/>
                    </a:lnTo>
                    <a:lnTo>
                      <a:pt x="1081" y="1496"/>
                    </a:lnTo>
                    <a:lnTo>
                      <a:pt x="1472" y="1964"/>
                    </a:lnTo>
                    <a:lnTo>
                      <a:pt x="1879" y="2424"/>
                    </a:lnTo>
                    <a:lnTo>
                      <a:pt x="2086" y="2654"/>
                    </a:lnTo>
                    <a:lnTo>
                      <a:pt x="2293" y="2876"/>
                    </a:lnTo>
                    <a:lnTo>
                      <a:pt x="2507" y="3098"/>
                    </a:lnTo>
                    <a:lnTo>
                      <a:pt x="2730" y="3313"/>
                    </a:lnTo>
                    <a:lnTo>
                      <a:pt x="2845" y="3413"/>
                    </a:lnTo>
                    <a:lnTo>
                      <a:pt x="2960" y="3520"/>
                    </a:lnTo>
                    <a:lnTo>
                      <a:pt x="3082" y="3612"/>
                    </a:lnTo>
                    <a:lnTo>
                      <a:pt x="3205" y="3704"/>
                    </a:lnTo>
                    <a:lnTo>
                      <a:pt x="3013" y="3466"/>
                    </a:lnTo>
                    <a:lnTo>
                      <a:pt x="2829" y="3221"/>
                    </a:lnTo>
                    <a:lnTo>
                      <a:pt x="2645" y="2976"/>
                    </a:lnTo>
                    <a:lnTo>
                      <a:pt x="2454" y="2738"/>
                    </a:lnTo>
                    <a:lnTo>
                      <a:pt x="2070" y="2263"/>
                    </a:lnTo>
                    <a:lnTo>
                      <a:pt x="1679" y="1787"/>
                    </a:lnTo>
                    <a:lnTo>
                      <a:pt x="1281" y="1327"/>
                    </a:lnTo>
                    <a:lnTo>
                      <a:pt x="867" y="875"/>
                    </a:lnTo>
                    <a:lnTo>
                      <a:pt x="660" y="653"/>
                    </a:lnTo>
                    <a:lnTo>
                      <a:pt x="445" y="430"/>
                    </a:lnTo>
                    <a:lnTo>
                      <a:pt x="223" y="21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CFC3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2930;p36">
                <a:extLst>
                  <a:ext uri="{FF2B5EF4-FFF2-40B4-BE49-F238E27FC236}">
                    <a16:creationId xmlns:a16="http://schemas.microsoft.com/office/drawing/2014/main" id="{CF59BC45-985F-FDF9-D28C-5E5F433C48ED}"/>
                  </a:ext>
                </a:extLst>
              </p:cNvPr>
              <p:cNvSpPr/>
              <p:nvPr/>
            </p:nvSpPr>
            <p:spPr>
              <a:xfrm>
                <a:off x="5072450" y="1483450"/>
                <a:ext cx="42000" cy="9800"/>
              </a:xfrm>
              <a:custGeom>
                <a:avLst/>
                <a:gdLst/>
                <a:ahLst/>
                <a:cxnLst/>
                <a:rect l="l" t="t" r="r" b="b"/>
                <a:pathLst>
                  <a:path w="1680" h="392" extrusionOk="0">
                    <a:moveTo>
                      <a:pt x="338" y="0"/>
                    </a:moveTo>
                    <a:lnTo>
                      <a:pt x="223" y="8"/>
                    </a:lnTo>
                    <a:lnTo>
                      <a:pt x="116" y="16"/>
                    </a:lnTo>
                    <a:lnTo>
                      <a:pt x="1" y="23"/>
                    </a:lnTo>
                    <a:lnTo>
                      <a:pt x="100" y="85"/>
                    </a:lnTo>
                    <a:lnTo>
                      <a:pt x="200" y="138"/>
                    </a:lnTo>
                    <a:lnTo>
                      <a:pt x="300" y="177"/>
                    </a:lnTo>
                    <a:lnTo>
                      <a:pt x="399" y="215"/>
                    </a:lnTo>
                    <a:lnTo>
                      <a:pt x="606" y="284"/>
                    </a:lnTo>
                    <a:lnTo>
                      <a:pt x="813" y="330"/>
                    </a:lnTo>
                    <a:lnTo>
                      <a:pt x="1028" y="368"/>
                    </a:lnTo>
                    <a:lnTo>
                      <a:pt x="1235" y="391"/>
                    </a:lnTo>
                    <a:lnTo>
                      <a:pt x="1457" y="391"/>
                    </a:lnTo>
                    <a:lnTo>
                      <a:pt x="1565" y="384"/>
                    </a:lnTo>
                    <a:lnTo>
                      <a:pt x="1680" y="368"/>
                    </a:lnTo>
                    <a:lnTo>
                      <a:pt x="1580" y="315"/>
                    </a:lnTo>
                    <a:lnTo>
                      <a:pt x="1480" y="261"/>
                    </a:lnTo>
                    <a:lnTo>
                      <a:pt x="1381" y="223"/>
                    </a:lnTo>
                    <a:lnTo>
                      <a:pt x="1281" y="184"/>
                    </a:lnTo>
                    <a:lnTo>
                      <a:pt x="1074" y="115"/>
                    </a:lnTo>
                    <a:lnTo>
                      <a:pt x="867" y="62"/>
                    </a:lnTo>
                    <a:lnTo>
                      <a:pt x="660" y="31"/>
                    </a:lnTo>
                    <a:lnTo>
                      <a:pt x="445" y="8"/>
                    </a:lnTo>
                    <a:lnTo>
                      <a:pt x="338" y="0"/>
                    </a:lnTo>
                    <a:close/>
                  </a:path>
                </a:pathLst>
              </a:custGeom>
              <a:solidFill>
                <a:srgbClr val="CFC3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2931;p36">
                <a:extLst>
                  <a:ext uri="{FF2B5EF4-FFF2-40B4-BE49-F238E27FC236}">
                    <a16:creationId xmlns:a16="http://schemas.microsoft.com/office/drawing/2014/main" id="{62CE2501-D2E3-7D4F-B70C-4DF1687F6F74}"/>
                  </a:ext>
                </a:extLst>
              </p:cNvPr>
              <p:cNvSpPr/>
              <p:nvPr/>
            </p:nvSpPr>
            <p:spPr>
              <a:xfrm>
                <a:off x="4634850" y="1661700"/>
                <a:ext cx="6750" cy="127100"/>
              </a:xfrm>
              <a:custGeom>
                <a:avLst/>
                <a:gdLst/>
                <a:ahLst/>
                <a:cxnLst/>
                <a:rect l="l" t="t" r="r" b="b"/>
                <a:pathLst>
                  <a:path w="270" h="5084" extrusionOk="0">
                    <a:moveTo>
                      <a:pt x="139" y="1"/>
                    </a:moveTo>
                    <a:lnTo>
                      <a:pt x="100" y="323"/>
                    </a:lnTo>
                    <a:lnTo>
                      <a:pt x="70" y="637"/>
                    </a:lnTo>
                    <a:lnTo>
                      <a:pt x="47" y="959"/>
                    </a:lnTo>
                    <a:lnTo>
                      <a:pt x="31" y="1273"/>
                    </a:lnTo>
                    <a:lnTo>
                      <a:pt x="8" y="1910"/>
                    </a:lnTo>
                    <a:lnTo>
                      <a:pt x="1" y="2546"/>
                    </a:lnTo>
                    <a:lnTo>
                      <a:pt x="8" y="3183"/>
                    </a:lnTo>
                    <a:lnTo>
                      <a:pt x="31" y="3811"/>
                    </a:lnTo>
                    <a:lnTo>
                      <a:pt x="47" y="4133"/>
                    </a:lnTo>
                    <a:lnTo>
                      <a:pt x="70" y="4448"/>
                    </a:lnTo>
                    <a:lnTo>
                      <a:pt x="100" y="4770"/>
                    </a:lnTo>
                    <a:lnTo>
                      <a:pt x="139" y="5084"/>
                    </a:lnTo>
                    <a:lnTo>
                      <a:pt x="169" y="4770"/>
                    </a:lnTo>
                    <a:lnTo>
                      <a:pt x="200" y="4448"/>
                    </a:lnTo>
                    <a:lnTo>
                      <a:pt x="223" y="4133"/>
                    </a:lnTo>
                    <a:lnTo>
                      <a:pt x="246" y="3811"/>
                    </a:lnTo>
                    <a:lnTo>
                      <a:pt x="261" y="3183"/>
                    </a:lnTo>
                    <a:lnTo>
                      <a:pt x="269" y="2546"/>
                    </a:lnTo>
                    <a:lnTo>
                      <a:pt x="261" y="1910"/>
                    </a:lnTo>
                    <a:lnTo>
                      <a:pt x="246" y="1273"/>
                    </a:lnTo>
                    <a:lnTo>
                      <a:pt x="223" y="959"/>
                    </a:lnTo>
                    <a:lnTo>
                      <a:pt x="200" y="637"/>
                    </a:lnTo>
                    <a:lnTo>
                      <a:pt x="169" y="323"/>
                    </a:lnTo>
                    <a:lnTo>
                      <a:pt x="139" y="1"/>
                    </a:lnTo>
                    <a:close/>
                  </a:path>
                </a:pathLst>
              </a:custGeom>
              <a:solidFill>
                <a:srgbClr val="CFC3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2932;p36">
                <a:extLst>
                  <a:ext uri="{FF2B5EF4-FFF2-40B4-BE49-F238E27FC236}">
                    <a16:creationId xmlns:a16="http://schemas.microsoft.com/office/drawing/2014/main" id="{0166D35C-C7D9-264B-460C-2B33F6DA8A2C}"/>
                  </a:ext>
                </a:extLst>
              </p:cNvPr>
              <p:cNvSpPr/>
              <p:nvPr/>
            </p:nvSpPr>
            <p:spPr>
              <a:xfrm>
                <a:off x="4634850" y="1051025"/>
                <a:ext cx="6750" cy="430725"/>
              </a:xfrm>
              <a:custGeom>
                <a:avLst/>
                <a:gdLst/>
                <a:ahLst/>
                <a:cxnLst/>
                <a:rect l="l" t="t" r="r" b="b"/>
                <a:pathLst>
                  <a:path w="270" h="17229" extrusionOk="0">
                    <a:moveTo>
                      <a:pt x="139" y="0"/>
                    </a:moveTo>
                    <a:lnTo>
                      <a:pt x="100" y="1081"/>
                    </a:lnTo>
                    <a:lnTo>
                      <a:pt x="70" y="2155"/>
                    </a:lnTo>
                    <a:lnTo>
                      <a:pt x="47" y="3228"/>
                    </a:lnTo>
                    <a:lnTo>
                      <a:pt x="31" y="4309"/>
                    </a:lnTo>
                    <a:lnTo>
                      <a:pt x="1" y="8610"/>
                    </a:lnTo>
                    <a:lnTo>
                      <a:pt x="31" y="12919"/>
                    </a:lnTo>
                    <a:lnTo>
                      <a:pt x="47" y="13993"/>
                    </a:lnTo>
                    <a:lnTo>
                      <a:pt x="70" y="15074"/>
                    </a:lnTo>
                    <a:lnTo>
                      <a:pt x="100" y="16147"/>
                    </a:lnTo>
                    <a:lnTo>
                      <a:pt x="139" y="17228"/>
                    </a:lnTo>
                    <a:lnTo>
                      <a:pt x="169" y="16147"/>
                    </a:lnTo>
                    <a:lnTo>
                      <a:pt x="200" y="15074"/>
                    </a:lnTo>
                    <a:lnTo>
                      <a:pt x="223" y="13993"/>
                    </a:lnTo>
                    <a:lnTo>
                      <a:pt x="238" y="12919"/>
                    </a:lnTo>
                    <a:lnTo>
                      <a:pt x="269" y="8610"/>
                    </a:lnTo>
                    <a:lnTo>
                      <a:pt x="238" y="4309"/>
                    </a:lnTo>
                    <a:lnTo>
                      <a:pt x="223" y="3228"/>
                    </a:lnTo>
                    <a:lnTo>
                      <a:pt x="200" y="2155"/>
                    </a:lnTo>
                    <a:lnTo>
                      <a:pt x="169" y="1081"/>
                    </a:lnTo>
                    <a:lnTo>
                      <a:pt x="139" y="0"/>
                    </a:lnTo>
                    <a:close/>
                  </a:path>
                </a:pathLst>
              </a:custGeom>
              <a:solidFill>
                <a:srgbClr val="CFC3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2933;p36">
                <a:extLst>
                  <a:ext uri="{FF2B5EF4-FFF2-40B4-BE49-F238E27FC236}">
                    <a16:creationId xmlns:a16="http://schemas.microsoft.com/office/drawing/2014/main" id="{88C27573-26CD-5807-DA9E-FCA540CABCED}"/>
                  </a:ext>
                </a:extLst>
              </p:cNvPr>
              <p:cNvSpPr/>
              <p:nvPr/>
            </p:nvSpPr>
            <p:spPr>
              <a:xfrm>
                <a:off x="4314000" y="1238675"/>
                <a:ext cx="7100" cy="139375"/>
              </a:xfrm>
              <a:custGeom>
                <a:avLst/>
                <a:gdLst/>
                <a:ahLst/>
                <a:cxnLst/>
                <a:rect l="l" t="t" r="r" b="b"/>
                <a:pathLst>
                  <a:path w="284" h="5575" extrusionOk="0">
                    <a:moveTo>
                      <a:pt x="192" y="0"/>
                    </a:moveTo>
                    <a:lnTo>
                      <a:pt x="146" y="345"/>
                    </a:lnTo>
                    <a:lnTo>
                      <a:pt x="107" y="690"/>
                    </a:lnTo>
                    <a:lnTo>
                      <a:pt x="84" y="1043"/>
                    </a:lnTo>
                    <a:lnTo>
                      <a:pt x="54" y="1388"/>
                    </a:lnTo>
                    <a:lnTo>
                      <a:pt x="23" y="2086"/>
                    </a:lnTo>
                    <a:lnTo>
                      <a:pt x="0" y="2784"/>
                    </a:lnTo>
                    <a:lnTo>
                      <a:pt x="0" y="3481"/>
                    </a:lnTo>
                    <a:lnTo>
                      <a:pt x="8" y="4179"/>
                    </a:lnTo>
                    <a:lnTo>
                      <a:pt x="23" y="4524"/>
                    </a:lnTo>
                    <a:lnTo>
                      <a:pt x="38" y="4877"/>
                    </a:lnTo>
                    <a:lnTo>
                      <a:pt x="61" y="5222"/>
                    </a:lnTo>
                    <a:lnTo>
                      <a:pt x="92" y="5574"/>
                    </a:lnTo>
                    <a:lnTo>
                      <a:pt x="130" y="5229"/>
                    </a:lnTo>
                    <a:lnTo>
                      <a:pt x="169" y="4877"/>
                    </a:lnTo>
                    <a:lnTo>
                      <a:pt x="199" y="4532"/>
                    </a:lnTo>
                    <a:lnTo>
                      <a:pt x="222" y="4179"/>
                    </a:lnTo>
                    <a:lnTo>
                      <a:pt x="253" y="3481"/>
                    </a:lnTo>
                    <a:lnTo>
                      <a:pt x="276" y="2791"/>
                    </a:lnTo>
                    <a:lnTo>
                      <a:pt x="284" y="2093"/>
                    </a:lnTo>
                    <a:lnTo>
                      <a:pt x="268" y="1396"/>
                    </a:lnTo>
                    <a:lnTo>
                      <a:pt x="261" y="1043"/>
                    </a:lnTo>
                    <a:lnTo>
                      <a:pt x="245" y="698"/>
                    </a:lnTo>
                    <a:lnTo>
                      <a:pt x="222" y="345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rgbClr val="CFC3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2934;p36">
                <a:extLst>
                  <a:ext uri="{FF2B5EF4-FFF2-40B4-BE49-F238E27FC236}">
                    <a16:creationId xmlns:a16="http://schemas.microsoft.com/office/drawing/2014/main" id="{8830BD32-C761-E8BB-6117-8935CE9F1EC3}"/>
                  </a:ext>
                </a:extLst>
              </p:cNvPr>
              <p:cNvSpPr/>
              <p:nvPr/>
            </p:nvSpPr>
            <p:spPr>
              <a:xfrm>
                <a:off x="4652100" y="1150500"/>
                <a:ext cx="30325" cy="30700"/>
              </a:xfrm>
              <a:custGeom>
                <a:avLst/>
                <a:gdLst/>
                <a:ahLst/>
                <a:cxnLst/>
                <a:rect l="l" t="t" r="r" b="b"/>
                <a:pathLst>
                  <a:path w="1213" h="1228" extrusionOk="0">
                    <a:moveTo>
                      <a:pt x="560" y="0"/>
                    </a:moveTo>
                    <a:lnTo>
                      <a:pt x="499" y="8"/>
                    </a:lnTo>
                    <a:lnTo>
                      <a:pt x="438" y="23"/>
                    </a:lnTo>
                    <a:lnTo>
                      <a:pt x="376" y="46"/>
                    </a:lnTo>
                    <a:lnTo>
                      <a:pt x="315" y="69"/>
                    </a:lnTo>
                    <a:lnTo>
                      <a:pt x="261" y="108"/>
                    </a:lnTo>
                    <a:lnTo>
                      <a:pt x="215" y="146"/>
                    </a:lnTo>
                    <a:lnTo>
                      <a:pt x="162" y="192"/>
                    </a:lnTo>
                    <a:lnTo>
                      <a:pt x="123" y="238"/>
                    </a:lnTo>
                    <a:lnTo>
                      <a:pt x="85" y="300"/>
                    </a:lnTo>
                    <a:lnTo>
                      <a:pt x="54" y="353"/>
                    </a:lnTo>
                    <a:lnTo>
                      <a:pt x="31" y="415"/>
                    </a:lnTo>
                    <a:lnTo>
                      <a:pt x="16" y="484"/>
                    </a:lnTo>
                    <a:lnTo>
                      <a:pt x="1" y="545"/>
                    </a:lnTo>
                    <a:lnTo>
                      <a:pt x="1" y="614"/>
                    </a:lnTo>
                    <a:lnTo>
                      <a:pt x="1" y="683"/>
                    </a:lnTo>
                    <a:lnTo>
                      <a:pt x="16" y="744"/>
                    </a:lnTo>
                    <a:lnTo>
                      <a:pt x="31" y="806"/>
                    </a:lnTo>
                    <a:lnTo>
                      <a:pt x="54" y="875"/>
                    </a:lnTo>
                    <a:lnTo>
                      <a:pt x="85" y="928"/>
                    </a:lnTo>
                    <a:lnTo>
                      <a:pt x="123" y="982"/>
                    </a:lnTo>
                    <a:lnTo>
                      <a:pt x="162" y="1036"/>
                    </a:lnTo>
                    <a:lnTo>
                      <a:pt x="215" y="1082"/>
                    </a:lnTo>
                    <a:lnTo>
                      <a:pt x="261" y="1120"/>
                    </a:lnTo>
                    <a:lnTo>
                      <a:pt x="315" y="1151"/>
                    </a:lnTo>
                    <a:lnTo>
                      <a:pt x="376" y="1181"/>
                    </a:lnTo>
                    <a:lnTo>
                      <a:pt x="438" y="1204"/>
                    </a:lnTo>
                    <a:lnTo>
                      <a:pt x="499" y="1212"/>
                    </a:lnTo>
                    <a:lnTo>
                      <a:pt x="560" y="1227"/>
                    </a:lnTo>
                    <a:lnTo>
                      <a:pt x="683" y="1227"/>
                    </a:lnTo>
                    <a:lnTo>
                      <a:pt x="737" y="1212"/>
                    </a:lnTo>
                    <a:lnTo>
                      <a:pt x="798" y="1197"/>
                    </a:lnTo>
                    <a:lnTo>
                      <a:pt x="852" y="1181"/>
                    </a:lnTo>
                    <a:lnTo>
                      <a:pt x="906" y="1151"/>
                    </a:lnTo>
                    <a:lnTo>
                      <a:pt x="952" y="1120"/>
                    </a:lnTo>
                    <a:lnTo>
                      <a:pt x="998" y="1089"/>
                    </a:lnTo>
                    <a:lnTo>
                      <a:pt x="1036" y="1051"/>
                    </a:lnTo>
                    <a:lnTo>
                      <a:pt x="1074" y="1013"/>
                    </a:lnTo>
                    <a:lnTo>
                      <a:pt x="1113" y="967"/>
                    </a:lnTo>
                    <a:lnTo>
                      <a:pt x="1143" y="921"/>
                    </a:lnTo>
                    <a:lnTo>
                      <a:pt x="1166" y="875"/>
                    </a:lnTo>
                    <a:lnTo>
                      <a:pt x="1189" y="821"/>
                    </a:lnTo>
                    <a:lnTo>
                      <a:pt x="1205" y="767"/>
                    </a:lnTo>
                    <a:lnTo>
                      <a:pt x="1212" y="721"/>
                    </a:lnTo>
                    <a:lnTo>
                      <a:pt x="1197" y="767"/>
                    </a:lnTo>
                    <a:lnTo>
                      <a:pt x="1174" y="821"/>
                    </a:lnTo>
                    <a:lnTo>
                      <a:pt x="1151" y="867"/>
                    </a:lnTo>
                    <a:lnTo>
                      <a:pt x="1120" y="905"/>
                    </a:lnTo>
                    <a:lnTo>
                      <a:pt x="1090" y="951"/>
                    </a:lnTo>
                    <a:lnTo>
                      <a:pt x="1051" y="982"/>
                    </a:lnTo>
                    <a:lnTo>
                      <a:pt x="1005" y="1013"/>
                    </a:lnTo>
                    <a:lnTo>
                      <a:pt x="967" y="1036"/>
                    </a:lnTo>
                    <a:lnTo>
                      <a:pt x="921" y="1059"/>
                    </a:lnTo>
                    <a:lnTo>
                      <a:pt x="867" y="1074"/>
                    </a:lnTo>
                    <a:lnTo>
                      <a:pt x="821" y="1089"/>
                    </a:lnTo>
                    <a:lnTo>
                      <a:pt x="683" y="1089"/>
                    </a:lnTo>
                    <a:lnTo>
                      <a:pt x="629" y="1082"/>
                    </a:lnTo>
                    <a:lnTo>
                      <a:pt x="591" y="1066"/>
                    </a:lnTo>
                    <a:lnTo>
                      <a:pt x="507" y="1028"/>
                    </a:lnTo>
                    <a:lnTo>
                      <a:pt x="438" y="974"/>
                    </a:lnTo>
                    <a:lnTo>
                      <a:pt x="376" y="913"/>
                    </a:lnTo>
                    <a:lnTo>
                      <a:pt x="330" y="844"/>
                    </a:lnTo>
                    <a:lnTo>
                      <a:pt x="300" y="767"/>
                    </a:lnTo>
                    <a:lnTo>
                      <a:pt x="277" y="691"/>
                    </a:lnTo>
                    <a:lnTo>
                      <a:pt x="277" y="614"/>
                    </a:lnTo>
                    <a:lnTo>
                      <a:pt x="277" y="537"/>
                    </a:lnTo>
                    <a:lnTo>
                      <a:pt x="300" y="453"/>
                    </a:lnTo>
                    <a:lnTo>
                      <a:pt x="330" y="384"/>
                    </a:lnTo>
                    <a:lnTo>
                      <a:pt x="376" y="315"/>
                    </a:lnTo>
                    <a:lnTo>
                      <a:pt x="438" y="253"/>
                    </a:lnTo>
                    <a:lnTo>
                      <a:pt x="507" y="200"/>
                    </a:lnTo>
                    <a:lnTo>
                      <a:pt x="591" y="161"/>
                    </a:lnTo>
                    <a:lnTo>
                      <a:pt x="629" y="146"/>
                    </a:lnTo>
                    <a:lnTo>
                      <a:pt x="683" y="138"/>
                    </a:lnTo>
                    <a:lnTo>
                      <a:pt x="821" y="138"/>
                    </a:lnTo>
                    <a:lnTo>
                      <a:pt x="867" y="154"/>
                    </a:lnTo>
                    <a:lnTo>
                      <a:pt x="921" y="169"/>
                    </a:lnTo>
                    <a:lnTo>
                      <a:pt x="967" y="184"/>
                    </a:lnTo>
                    <a:lnTo>
                      <a:pt x="1005" y="215"/>
                    </a:lnTo>
                    <a:lnTo>
                      <a:pt x="1051" y="246"/>
                    </a:lnTo>
                    <a:lnTo>
                      <a:pt x="1090" y="276"/>
                    </a:lnTo>
                    <a:lnTo>
                      <a:pt x="1120" y="315"/>
                    </a:lnTo>
                    <a:lnTo>
                      <a:pt x="1151" y="361"/>
                    </a:lnTo>
                    <a:lnTo>
                      <a:pt x="1174" y="407"/>
                    </a:lnTo>
                    <a:lnTo>
                      <a:pt x="1197" y="453"/>
                    </a:lnTo>
                    <a:lnTo>
                      <a:pt x="1212" y="507"/>
                    </a:lnTo>
                    <a:lnTo>
                      <a:pt x="1205" y="453"/>
                    </a:lnTo>
                    <a:lnTo>
                      <a:pt x="1189" y="407"/>
                    </a:lnTo>
                    <a:lnTo>
                      <a:pt x="1166" y="353"/>
                    </a:lnTo>
                    <a:lnTo>
                      <a:pt x="1143" y="307"/>
                    </a:lnTo>
                    <a:lnTo>
                      <a:pt x="1113" y="261"/>
                    </a:lnTo>
                    <a:lnTo>
                      <a:pt x="1074" y="215"/>
                    </a:lnTo>
                    <a:lnTo>
                      <a:pt x="1036" y="177"/>
                    </a:lnTo>
                    <a:lnTo>
                      <a:pt x="998" y="138"/>
                    </a:lnTo>
                    <a:lnTo>
                      <a:pt x="952" y="100"/>
                    </a:lnTo>
                    <a:lnTo>
                      <a:pt x="906" y="69"/>
                    </a:lnTo>
                    <a:lnTo>
                      <a:pt x="852" y="46"/>
                    </a:lnTo>
                    <a:lnTo>
                      <a:pt x="798" y="23"/>
                    </a:lnTo>
                    <a:lnTo>
                      <a:pt x="737" y="8"/>
                    </a:lnTo>
                    <a:lnTo>
                      <a:pt x="683" y="0"/>
                    </a:lnTo>
                    <a:close/>
                  </a:path>
                </a:pathLst>
              </a:custGeom>
              <a:solidFill>
                <a:srgbClr val="CFC3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2935;p36">
                <a:extLst>
                  <a:ext uri="{FF2B5EF4-FFF2-40B4-BE49-F238E27FC236}">
                    <a16:creationId xmlns:a16="http://schemas.microsoft.com/office/drawing/2014/main" id="{C3A4F9F5-BDFA-7351-335F-80425E20A355}"/>
                  </a:ext>
                </a:extLst>
              </p:cNvPr>
              <p:cNvSpPr/>
              <p:nvPr/>
            </p:nvSpPr>
            <p:spPr>
              <a:xfrm>
                <a:off x="4652100" y="1271250"/>
                <a:ext cx="30325" cy="30900"/>
              </a:xfrm>
              <a:custGeom>
                <a:avLst/>
                <a:gdLst/>
                <a:ahLst/>
                <a:cxnLst/>
                <a:rect l="l" t="t" r="r" b="b"/>
                <a:pathLst>
                  <a:path w="1213" h="1236" extrusionOk="0">
                    <a:moveTo>
                      <a:pt x="622" y="1"/>
                    </a:moveTo>
                    <a:lnTo>
                      <a:pt x="560" y="8"/>
                    </a:lnTo>
                    <a:lnTo>
                      <a:pt x="499" y="16"/>
                    </a:lnTo>
                    <a:lnTo>
                      <a:pt x="438" y="31"/>
                    </a:lnTo>
                    <a:lnTo>
                      <a:pt x="376" y="54"/>
                    </a:lnTo>
                    <a:lnTo>
                      <a:pt x="315" y="77"/>
                    </a:lnTo>
                    <a:lnTo>
                      <a:pt x="261" y="116"/>
                    </a:lnTo>
                    <a:lnTo>
                      <a:pt x="215" y="154"/>
                    </a:lnTo>
                    <a:lnTo>
                      <a:pt x="162" y="200"/>
                    </a:lnTo>
                    <a:lnTo>
                      <a:pt x="123" y="246"/>
                    </a:lnTo>
                    <a:lnTo>
                      <a:pt x="85" y="300"/>
                    </a:lnTo>
                    <a:lnTo>
                      <a:pt x="54" y="361"/>
                    </a:lnTo>
                    <a:lnTo>
                      <a:pt x="31" y="422"/>
                    </a:lnTo>
                    <a:lnTo>
                      <a:pt x="16" y="484"/>
                    </a:lnTo>
                    <a:lnTo>
                      <a:pt x="1" y="553"/>
                    </a:lnTo>
                    <a:lnTo>
                      <a:pt x="1" y="622"/>
                    </a:lnTo>
                    <a:lnTo>
                      <a:pt x="1" y="683"/>
                    </a:lnTo>
                    <a:lnTo>
                      <a:pt x="16" y="752"/>
                    </a:lnTo>
                    <a:lnTo>
                      <a:pt x="31" y="813"/>
                    </a:lnTo>
                    <a:lnTo>
                      <a:pt x="54" y="875"/>
                    </a:lnTo>
                    <a:lnTo>
                      <a:pt x="85" y="936"/>
                    </a:lnTo>
                    <a:lnTo>
                      <a:pt x="123" y="990"/>
                    </a:lnTo>
                    <a:lnTo>
                      <a:pt x="162" y="1043"/>
                    </a:lnTo>
                    <a:lnTo>
                      <a:pt x="215" y="1089"/>
                    </a:lnTo>
                    <a:lnTo>
                      <a:pt x="261" y="1128"/>
                    </a:lnTo>
                    <a:lnTo>
                      <a:pt x="315" y="1159"/>
                    </a:lnTo>
                    <a:lnTo>
                      <a:pt x="376" y="1189"/>
                    </a:lnTo>
                    <a:lnTo>
                      <a:pt x="438" y="1205"/>
                    </a:lnTo>
                    <a:lnTo>
                      <a:pt x="499" y="1220"/>
                    </a:lnTo>
                    <a:lnTo>
                      <a:pt x="560" y="1228"/>
                    </a:lnTo>
                    <a:lnTo>
                      <a:pt x="622" y="1235"/>
                    </a:lnTo>
                    <a:lnTo>
                      <a:pt x="683" y="1228"/>
                    </a:lnTo>
                    <a:lnTo>
                      <a:pt x="737" y="1220"/>
                    </a:lnTo>
                    <a:lnTo>
                      <a:pt x="798" y="1205"/>
                    </a:lnTo>
                    <a:lnTo>
                      <a:pt x="852" y="1182"/>
                    </a:lnTo>
                    <a:lnTo>
                      <a:pt x="906" y="1159"/>
                    </a:lnTo>
                    <a:lnTo>
                      <a:pt x="952" y="1128"/>
                    </a:lnTo>
                    <a:lnTo>
                      <a:pt x="998" y="1097"/>
                    </a:lnTo>
                    <a:lnTo>
                      <a:pt x="1036" y="1059"/>
                    </a:lnTo>
                    <a:lnTo>
                      <a:pt x="1074" y="1020"/>
                    </a:lnTo>
                    <a:lnTo>
                      <a:pt x="1113" y="974"/>
                    </a:lnTo>
                    <a:lnTo>
                      <a:pt x="1143" y="928"/>
                    </a:lnTo>
                    <a:lnTo>
                      <a:pt x="1166" y="875"/>
                    </a:lnTo>
                    <a:lnTo>
                      <a:pt x="1189" y="829"/>
                    </a:lnTo>
                    <a:lnTo>
                      <a:pt x="1205" y="775"/>
                    </a:lnTo>
                    <a:lnTo>
                      <a:pt x="1212" y="721"/>
                    </a:lnTo>
                    <a:lnTo>
                      <a:pt x="1197" y="775"/>
                    </a:lnTo>
                    <a:lnTo>
                      <a:pt x="1174" y="821"/>
                    </a:lnTo>
                    <a:lnTo>
                      <a:pt x="1151" y="867"/>
                    </a:lnTo>
                    <a:lnTo>
                      <a:pt x="1120" y="913"/>
                    </a:lnTo>
                    <a:lnTo>
                      <a:pt x="1090" y="951"/>
                    </a:lnTo>
                    <a:lnTo>
                      <a:pt x="1051" y="990"/>
                    </a:lnTo>
                    <a:lnTo>
                      <a:pt x="1005" y="1020"/>
                    </a:lnTo>
                    <a:lnTo>
                      <a:pt x="967" y="1043"/>
                    </a:lnTo>
                    <a:lnTo>
                      <a:pt x="921" y="1066"/>
                    </a:lnTo>
                    <a:lnTo>
                      <a:pt x="867" y="1082"/>
                    </a:lnTo>
                    <a:lnTo>
                      <a:pt x="821" y="1089"/>
                    </a:lnTo>
                    <a:lnTo>
                      <a:pt x="775" y="1097"/>
                    </a:lnTo>
                    <a:lnTo>
                      <a:pt x="683" y="1097"/>
                    </a:lnTo>
                    <a:lnTo>
                      <a:pt x="629" y="1082"/>
                    </a:lnTo>
                    <a:lnTo>
                      <a:pt x="591" y="1074"/>
                    </a:lnTo>
                    <a:lnTo>
                      <a:pt x="507" y="1036"/>
                    </a:lnTo>
                    <a:lnTo>
                      <a:pt x="438" y="982"/>
                    </a:lnTo>
                    <a:lnTo>
                      <a:pt x="376" y="921"/>
                    </a:lnTo>
                    <a:lnTo>
                      <a:pt x="330" y="852"/>
                    </a:lnTo>
                    <a:lnTo>
                      <a:pt x="300" y="775"/>
                    </a:lnTo>
                    <a:lnTo>
                      <a:pt x="277" y="698"/>
                    </a:lnTo>
                    <a:lnTo>
                      <a:pt x="277" y="622"/>
                    </a:lnTo>
                    <a:lnTo>
                      <a:pt x="277" y="537"/>
                    </a:lnTo>
                    <a:lnTo>
                      <a:pt x="300" y="461"/>
                    </a:lnTo>
                    <a:lnTo>
                      <a:pt x="330" y="384"/>
                    </a:lnTo>
                    <a:lnTo>
                      <a:pt x="376" y="315"/>
                    </a:lnTo>
                    <a:lnTo>
                      <a:pt x="438" y="254"/>
                    </a:lnTo>
                    <a:lnTo>
                      <a:pt x="507" y="208"/>
                    </a:lnTo>
                    <a:lnTo>
                      <a:pt x="591" y="169"/>
                    </a:lnTo>
                    <a:lnTo>
                      <a:pt x="629" y="154"/>
                    </a:lnTo>
                    <a:lnTo>
                      <a:pt x="683" y="146"/>
                    </a:lnTo>
                    <a:lnTo>
                      <a:pt x="729" y="139"/>
                    </a:lnTo>
                    <a:lnTo>
                      <a:pt x="775" y="139"/>
                    </a:lnTo>
                    <a:lnTo>
                      <a:pt x="821" y="146"/>
                    </a:lnTo>
                    <a:lnTo>
                      <a:pt x="867" y="154"/>
                    </a:lnTo>
                    <a:lnTo>
                      <a:pt x="921" y="169"/>
                    </a:lnTo>
                    <a:lnTo>
                      <a:pt x="967" y="192"/>
                    </a:lnTo>
                    <a:lnTo>
                      <a:pt x="1005" y="215"/>
                    </a:lnTo>
                    <a:lnTo>
                      <a:pt x="1051" y="246"/>
                    </a:lnTo>
                    <a:lnTo>
                      <a:pt x="1090" y="284"/>
                    </a:lnTo>
                    <a:lnTo>
                      <a:pt x="1120" y="323"/>
                    </a:lnTo>
                    <a:lnTo>
                      <a:pt x="1151" y="369"/>
                    </a:lnTo>
                    <a:lnTo>
                      <a:pt x="1174" y="415"/>
                    </a:lnTo>
                    <a:lnTo>
                      <a:pt x="1197" y="461"/>
                    </a:lnTo>
                    <a:lnTo>
                      <a:pt x="1212" y="514"/>
                    </a:lnTo>
                    <a:lnTo>
                      <a:pt x="1205" y="461"/>
                    </a:lnTo>
                    <a:lnTo>
                      <a:pt x="1189" y="407"/>
                    </a:lnTo>
                    <a:lnTo>
                      <a:pt x="1166" y="361"/>
                    </a:lnTo>
                    <a:lnTo>
                      <a:pt x="1143" y="307"/>
                    </a:lnTo>
                    <a:lnTo>
                      <a:pt x="1113" y="261"/>
                    </a:lnTo>
                    <a:lnTo>
                      <a:pt x="1074" y="223"/>
                    </a:lnTo>
                    <a:lnTo>
                      <a:pt x="1036" y="177"/>
                    </a:lnTo>
                    <a:lnTo>
                      <a:pt x="998" y="139"/>
                    </a:lnTo>
                    <a:lnTo>
                      <a:pt x="952" y="108"/>
                    </a:lnTo>
                    <a:lnTo>
                      <a:pt x="906" y="77"/>
                    </a:lnTo>
                    <a:lnTo>
                      <a:pt x="852" y="54"/>
                    </a:lnTo>
                    <a:lnTo>
                      <a:pt x="798" y="31"/>
                    </a:lnTo>
                    <a:lnTo>
                      <a:pt x="737" y="16"/>
                    </a:lnTo>
                    <a:lnTo>
                      <a:pt x="683" y="8"/>
                    </a:lnTo>
                    <a:lnTo>
                      <a:pt x="622" y="1"/>
                    </a:lnTo>
                    <a:close/>
                  </a:path>
                </a:pathLst>
              </a:custGeom>
              <a:solidFill>
                <a:srgbClr val="CFC3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2936;p36">
                <a:extLst>
                  <a:ext uri="{FF2B5EF4-FFF2-40B4-BE49-F238E27FC236}">
                    <a16:creationId xmlns:a16="http://schemas.microsoft.com/office/drawing/2014/main" id="{0E0683DB-80AB-4D69-F38F-454EB9F8AE26}"/>
                  </a:ext>
                </a:extLst>
              </p:cNvPr>
              <p:cNvSpPr/>
              <p:nvPr/>
            </p:nvSpPr>
            <p:spPr>
              <a:xfrm>
                <a:off x="4652100" y="1696975"/>
                <a:ext cx="30325" cy="30700"/>
              </a:xfrm>
              <a:custGeom>
                <a:avLst/>
                <a:gdLst/>
                <a:ahLst/>
                <a:cxnLst/>
                <a:rect l="l" t="t" r="r" b="b"/>
                <a:pathLst>
                  <a:path w="1213" h="1228" extrusionOk="0">
                    <a:moveTo>
                      <a:pt x="560" y="0"/>
                    </a:moveTo>
                    <a:lnTo>
                      <a:pt x="499" y="8"/>
                    </a:lnTo>
                    <a:lnTo>
                      <a:pt x="438" y="23"/>
                    </a:lnTo>
                    <a:lnTo>
                      <a:pt x="376" y="46"/>
                    </a:lnTo>
                    <a:lnTo>
                      <a:pt x="315" y="77"/>
                    </a:lnTo>
                    <a:lnTo>
                      <a:pt x="261" y="108"/>
                    </a:lnTo>
                    <a:lnTo>
                      <a:pt x="215" y="146"/>
                    </a:lnTo>
                    <a:lnTo>
                      <a:pt x="162" y="192"/>
                    </a:lnTo>
                    <a:lnTo>
                      <a:pt x="123" y="246"/>
                    </a:lnTo>
                    <a:lnTo>
                      <a:pt x="85" y="299"/>
                    </a:lnTo>
                    <a:lnTo>
                      <a:pt x="54" y="353"/>
                    </a:lnTo>
                    <a:lnTo>
                      <a:pt x="31" y="422"/>
                    </a:lnTo>
                    <a:lnTo>
                      <a:pt x="16" y="483"/>
                    </a:lnTo>
                    <a:lnTo>
                      <a:pt x="1" y="545"/>
                    </a:lnTo>
                    <a:lnTo>
                      <a:pt x="1" y="614"/>
                    </a:lnTo>
                    <a:lnTo>
                      <a:pt x="1" y="683"/>
                    </a:lnTo>
                    <a:lnTo>
                      <a:pt x="16" y="744"/>
                    </a:lnTo>
                    <a:lnTo>
                      <a:pt x="31" y="813"/>
                    </a:lnTo>
                    <a:lnTo>
                      <a:pt x="54" y="874"/>
                    </a:lnTo>
                    <a:lnTo>
                      <a:pt x="85" y="928"/>
                    </a:lnTo>
                    <a:lnTo>
                      <a:pt x="123" y="989"/>
                    </a:lnTo>
                    <a:lnTo>
                      <a:pt x="162" y="1035"/>
                    </a:lnTo>
                    <a:lnTo>
                      <a:pt x="215" y="1082"/>
                    </a:lnTo>
                    <a:lnTo>
                      <a:pt x="261" y="1120"/>
                    </a:lnTo>
                    <a:lnTo>
                      <a:pt x="315" y="1151"/>
                    </a:lnTo>
                    <a:lnTo>
                      <a:pt x="376" y="1181"/>
                    </a:lnTo>
                    <a:lnTo>
                      <a:pt x="438" y="1204"/>
                    </a:lnTo>
                    <a:lnTo>
                      <a:pt x="499" y="1220"/>
                    </a:lnTo>
                    <a:lnTo>
                      <a:pt x="560" y="1227"/>
                    </a:lnTo>
                    <a:lnTo>
                      <a:pt x="683" y="1227"/>
                    </a:lnTo>
                    <a:lnTo>
                      <a:pt x="737" y="1220"/>
                    </a:lnTo>
                    <a:lnTo>
                      <a:pt x="798" y="1204"/>
                    </a:lnTo>
                    <a:lnTo>
                      <a:pt x="852" y="1181"/>
                    </a:lnTo>
                    <a:lnTo>
                      <a:pt x="906" y="1158"/>
                    </a:lnTo>
                    <a:lnTo>
                      <a:pt x="952" y="1128"/>
                    </a:lnTo>
                    <a:lnTo>
                      <a:pt x="998" y="1089"/>
                    </a:lnTo>
                    <a:lnTo>
                      <a:pt x="1036" y="1051"/>
                    </a:lnTo>
                    <a:lnTo>
                      <a:pt x="1074" y="1012"/>
                    </a:lnTo>
                    <a:lnTo>
                      <a:pt x="1113" y="966"/>
                    </a:lnTo>
                    <a:lnTo>
                      <a:pt x="1143" y="920"/>
                    </a:lnTo>
                    <a:lnTo>
                      <a:pt x="1166" y="874"/>
                    </a:lnTo>
                    <a:lnTo>
                      <a:pt x="1189" y="821"/>
                    </a:lnTo>
                    <a:lnTo>
                      <a:pt x="1205" y="775"/>
                    </a:lnTo>
                    <a:lnTo>
                      <a:pt x="1212" y="721"/>
                    </a:lnTo>
                    <a:lnTo>
                      <a:pt x="1197" y="775"/>
                    </a:lnTo>
                    <a:lnTo>
                      <a:pt x="1174" y="821"/>
                    </a:lnTo>
                    <a:lnTo>
                      <a:pt x="1151" y="867"/>
                    </a:lnTo>
                    <a:lnTo>
                      <a:pt x="1120" y="913"/>
                    </a:lnTo>
                    <a:lnTo>
                      <a:pt x="1090" y="951"/>
                    </a:lnTo>
                    <a:lnTo>
                      <a:pt x="1051" y="982"/>
                    </a:lnTo>
                    <a:lnTo>
                      <a:pt x="1005" y="1012"/>
                    </a:lnTo>
                    <a:lnTo>
                      <a:pt x="967" y="1043"/>
                    </a:lnTo>
                    <a:lnTo>
                      <a:pt x="921" y="1059"/>
                    </a:lnTo>
                    <a:lnTo>
                      <a:pt x="867" y="1074"/>
                    </a:lnTo>
                    <a:lnTo>
                      <a:pt x="821" y="1089"/>
                    </a:lnTo>
                    <a:lnTo>
                      <a:pt x="775" y="1089"/>
                    </a:lnTo>
                    <a:lnTo>
                      <a:pt x="729" y="1097"/>
                    </a:lnTo>
                    <a:lnTo>
                      <a:pt x="683" y="1089"/>
                    </a:lnTo>
                    <a:lnTo>
                      <a:pt x="629" y="1082"/>
                    </a:lnTo>
                    <a:lnTo>
                      <a:pt x="591" y="1066"/>
                    </a:lnTo>
                    <a:lnTo>
                      <a:pt x="507" y="1028"/>
                    </a:lnTo>
                    <a:lnTo>
                      <a:pt x="438" y="982"/>
                    </a:lnTo>
                    <a:lnTo>
                      <a:pt x="376" y="913"/>
                    </a:lnTo>
                    <a:lnTo>
                      <a:pt x="330" y="844"/>
                    </a:lnTo>
                    <a:lnTo>
                      <a:pt x="300" y="775"/>
                    </a:lnTo>
                    <a:lnTo>
                      <a:pt x="277" y="690"/>
                    </a:lnTo>
                    <a:lnTo>
                      <a:pt x="277" y="614"/>
                    </a:lnTo>
                    <a:lnTo>
                      <a:pt x="277" y="537"/>
                    </a:lnTo>
                    <a:lnTo>
                      <a:pt x="300" y="460"/>
                    </a:lnTo>
                    <a:lnTo>
                      <a:pt x="330" y="384"/>
                    </a:lnTo>
                    <a:lnTo>
                      <a:pt x="376" y="315"/>
                    </a:lnTo>
                    <a:lnTo>
                      <a:pt x="438" y="253"/>
                    </a:lnTo>
                    <a:lnTo>
                      <a:pt x="507" y="200"/>
                    </a:lnTo>
                    <a:lnTo>
                      <a:pt x="591" y="161"/>
                    </a:lnTo>
                    <a:lnTo>
                      <a:pt x="629" y="146"/>
                    </a:lnTo>
                    <a:lnTo>
                      <a:pt x="683" y="138"/>
                    </a:lnTo>
                    <a:lnTo>
                      <a:pt x="775" y="138"/>
                    </a:lnTo>
                    <a:lnTo>
                      <a:pt x="821" y="146"/>
                    </a:lnTo>
                    <a:lnTo>
                      <a:pt x="867" y="154"/>
                    </a:lnTo>
                    <a:lnTo>
                      <a:pt x="921" y="169"/>
                    </a:lnTo>
                    <a:lnTo>
                      <a:pt x="967" y="192"/>
                    </a:lnTo>
                    <a:lnTo>
                      <a:pt x="1005" y="215"/>
                    </a:lnTo>
                    <a:lnTo>
                      <a:pt x="1051" y="246"/>
                    </a:lnTo>
                    <a:lnTo>
                      <a:pt x="1090" y="276"/>
                    </a:lnTo>
                    <a:lnTo>
                      <a:pt x="1120" y="322"/>
                    </a:lnTo>
                    <a:lnTo>
                      <a:pt x="1151" y="361"/>
                    </a:lnTo>
                    <a:lnTo>
                      <a:pt x="1174" y="407"/>
                    </a:lnTo>
                    <a:lnTo>
                      <a:pt x="1197" y="460"/>
                    </a:lnTo>
                    <a:lnTo>
                      <a:pt x="1212" y="506"/>
                    </a:lnTo>
                    <a:lnTo>
                      <a:pt x="1205" y="460"/>
                    </a:lnTo>
                    <a:lnTo>
                      <a:pt x="1189" y="407"/>
                    </a:lnTo>
                    <a:lnTo>
                      <a:pt x="1166" y="353"/>
                    </a:lnTo>
                    <a:lnTo>
                      <a:pt x="1143" y="307"/>
                    </a:lnTo>
                    <a:lnTo>
                      <a:pt x="1113" y="261"/>
                    </a:lnTo>
                    <a:lnTo>
                      <a:pt x="1074" y="215"/>
                    </a:lnTo>
                    <a:lnTo>
                      <a:pt x="1036" y="177"/>
                    </a:lnTo>
                    <a:lnTo>
                      <a:pt x="998" y="138"/>
                    </a:lnTo>
                    <a:lnTo>
                      <a:pt x="952" y="100"/>
                    </a:lnTo>
                    <a:lnTo>
                      <a:pt x="906" y="77"/>
                    </a:lnTo>
                    <a:lnTo>
                      <a:pt x="852" y="46"/>
                    </a:lnTo>
                    <a:lnTo>
                      <a:pt x="798" y="31"/>
                    </a:lnTo>
                    <a:lnTo>
                      <a:pt x="737" y="16"/>
                    </a:lnTo>
                    <a:lnTo>
                      <a:pt x="683" y="0"/>
                    </a:lnTo>
                    <a:close/>
                  </a:path>
                </a:pathLst>
              </a:custGeom>
              <a:solidFill>
                <a:srgbClr val="CFC3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2937;p36">
                <a:extLst>
                  <a:ext uri="{FF2B5EF4-FFF2-40B4-BE49-F238E27FC236}">
                    <a16:creationId xmlns:a16="http://schemas.microsoft.com/office/drawing/2014/main" id="{14529A36-6347-D578-116E-5CA7F451A046}"/>
                  </a:ext>
                </a:extLst>
              </p:cNvPr>
              <p:cNvSpPr/>
              <p:nvPr/>
            </p:nvSpPr>
            <p:spPr>
              <a:xfrm>
                <a:off x="4652100" y="1392200"/>
                <a:ext cx="30325" cy="30700"/>
              </a:xfrm>
              <a:custGeom>
                <a:avLst/>
                <a:gdLst/>
                <a:ahLst/>
                <a:cxnLst/>
                <a:rect l="l" t="t" r="r" b="b"/>
                <a:pathLst>
                  <a:path w="1213" h="1228" extrusionOk="0">
                    <a:moveTo>
                      <a:pt x="622" y="1"/>
                    </a:moveTo>
                    <a:lnTo>
                      <a:pt x="560" y="8"/>
                    </a:lnTo>
                    <a:lnTo>
                      <a:pt x="499" y="16"/>
                    </a:lnTo>
                    <a:lnTo>
                      <a:pt x="438" y="31"/>
                    </a:lnTo>
                    <a:lnTo>
                      <a:pt x="376" y="47"/>
                    </a:lnTo>
                    <a:lnTo>
                      <a:pt x="315" y="77"/>
                    </a:lnTo>
                    <a:lnTo>
                      <a:pt x="261" y="108"/>
                    </a:lnTo>
                    <a:lnTo>
                      <a:pt x="215" y="146"/>
                    </a:lnTo>
                    <a:lnTo>
                      <a:pt x="162" y="192"/>
                    </a:lnTo>
                    <a:lnTo>
                      <a:pt x="123" y="246"/>
                    </a:lnTo>
                    <a:lnTo>
                      <a:pt x="85" y="300"/>
                    </a:lnTo>
                    <a:lnTo>
                      <a:pt x="54" y="361"/>
                    </a:lnTo>
                    <a:lnTo>
                      <a:pt x="31" y="422"/>
                    </a:lnTo>
                    <a:lnTo>
                      <a:pt x="16" y="484"/>
                    </a:lnTo>
                    <a:lnTo>
                      <a:pt x="1" y="553"/>
                    </a:lnTo>
                    <a:lnTo>
                      <a:pt x="1" y="614"/>
                    </a:lnTo>
                    <a:lnTo>
                      <a:pt x="1" y="683"/>
                    </a:lnTo>
                    <a:lnTo>
                      <a:pt x="16" y="752"/>
                    </a:lnTo>
                    <a:lnTo>
                      <a:pt x="31" y="813"/>
                    </a:lnTo>
                    <a:lnTo>
                      <a:pt x="54" y="875"/>
                    </a:lnTo>
                    <a:lnTo>
                      <a:pt x="85" y="936"/>
                    </a:lnTo>
                    <a:lnTo>
                      <a:pt x="123" y="990"/>
                    </a:lnTo>
                    <a:lnTo>
                      <a:pt x="162" y="1036"/>
                    </a:lnTo>
                    <a:lnTo>
                      <a:pt x="215" y="1082"/>
                    </a:lnTo>
                    <a:lnTo>
                      <a:pt x="261" y="1120"/>
                    </a:lnTo>
                    <a:lnTo>
                      <a:pt x="315" y="1158"/>
                    </a:lnTo>
                    <a:lnTo>
                      <a:pt x="376" y="1181"/>
                    </a:lnTo>
                    <a:lnTo>
                      <a:pt x="438" y="1204"/>
                    </a:lnTo>
                    <a:lnTo>
                      <a:pt x="499" y="1220"/>
                    </a:lnTo>
                    <a:lnTo>
                      <a:pt x="560" y="1227"/>
                    </a:lnTo>
                    <a:lnTo>
                      <a:pt x="683" y="1227"/>
                    </a:lnTo>
                    <a:lnTo>
                      <a:pt x="737" y="1220"/>
                    </a:lnTo>
                    <a:lnTo>
                      <a:pt x="798" y="1204"/>
                    </a:lnTo>
                    <a:lnTo>
                      <a:pt x="852" y="1181"/>
                    </a:lnTo>
                    <a:lnTo>
                      <a:pt x="906" y="1158"/>
                    </a:lnTo>
                    <a:lnTo>
                      <a:pt x="952" y="1128"/>
                    </a:lnTo>
                    <a:lnTo>
                      <a:pt x="998" y="1097"/>
                    </a:lnTo>
                    <a:lnTo>
                      <a:pt x="1036" y="1059"/>
                    </a:lnTo>
                    <a:lnTo>
                      <a:pt x="1074" y="1013"/>
                    </a:lnTo>
                    <a:lnTo>
                      <a:pt x="1113" y="974"/>
                    </a:lnTo>
                    <a:lnTo>
                      <a:pt x="1143" y="928"/>
                    </a:lnTo>
                    <a:lnTo>
                      <a:pt x="1166" y="875"/>
                    </a:lnTo>
                    <a:lnTo>
                      <a:pt x="1189" y="829"/>
                    </a:lnTo>
                    <a:lnTo>
                      <a:pt x="1205" y="775"/>
                    </a:lnTo>
                    <a:lnTo>
                      <a:pt x="1212" y="721"/>
                    </a:lnTo>
                    <a:lnTo>
                      <a:pt x="1197" y="775"/>
                    </a:lnTo>
                    <a:lnTo>
                      <a:pt x="1174" y="821"/>
                    </a:lnTo>
                    <a:lnTo>
                      <a:pt x="1151" y="867"/>
                    </a:lnTo>
                    <a:lnTo>
                      <a:pt x="1120" y="913"/>
                    </a:lnTo>
                    <a:lnTo>
                      <a:pt x="1090" y="951"/>
                    </a:lnTo>
                    <a:lnTo>
                      <a:pt x="1051" y="990"/>
                    </a:lnTo>
                    <a:lnTo>
                      <a:pt x="1005" y="1020"/>
                    </a:lnTo>
                    <a:lnTo>
                      <a:pt x="967" y="1043"/>
                    </a:lnTo>
                    <a:lnTo>
                      <a:pt x="921" y="1066"/>
                    </a:lnTo>
                    <a:lnTo>
                      <a:pt x="867" y="1082"/>
                    </a:lnTo>
                    <a:lnTo>
                      <a:pt x="821" y="1089"/>
                    </a:lnTo>
                    <a:lnTo>
                      <a:pt x="775" y="1097"/>
                    </a:lnTo>
                    <a:lnTo>
                      <a:pt x="729" y="1097"/>
                    </a:lnTo>
                    <a:lnTo>
                      <a:pt x="683" y="1089"/>
                    </a:lnTo>
                    <a:lnTo>
                      <a:pt x="629" y="1082"/>
                    </a:lnTo>
                    <a:lnTo>
                      <a:pt x="591" y="1066"/>
                    </a:lnTo>
                    <a:lnTo>
                      <a:pt x="507" y="1028"/>
                    </a:lnTo>
                    <a:lnTo>
                      <a:pt x="438" y="982"/>
                    </a:lnTo>
                    <a:lnTo>
                      <a:pt x="376" y="921"/>
                    </a:lnTo>
                    <a:lnTo>
                      <a:pt x="330" y="852"/>
                    </a:lnTo>
                    <a:lnTo>
                      <a:pt x="300" y="775"/>
                    </a:lnTo>
                    <a:lnTo>
                      <a:pt x="277" y="698"/>
                    </a:lnTo>
                    <a:lnTo>
                      <a:pt x="277" y="614"/>
                    </a:lnTo>
                    <a:lnTo>
                      <a:pt x="277" y="537"/>
                    </a:lnTo>
                    <a:lnTo>
                      <a:pt x="300" y="461"/>
                    </a:lnTo>
                    <a:lnTo>
                      <a:pt x="330" y="384"/>
                    </a:lnTo>
                    <a:lnTo>
                      <a:pt x="376" y="315"/>
                    </a:lnTo>
                    <a:lnTo>
                      <a:pt x="438" y="254"/>
                    </a:lnTo>
                    <a:lnTo>
                      <a:pt x="507" y="200"/>
                    </a:lnTo>
                    <a:lnTo>
                      <a:pt x="591" y="162"/>
                    </a:lnTo>
                    <a:lnTo>
                      <a:pt x="629" y="154"/>
                    </a:lnTo>
                    <a:lnTo>
                      <a:pt x="683" y="146"/>
                    </a:lnTo>
                    <a:lnTo>
                      <a:pt x="729" y="139"/>
                    </a:lnTo>
                    <a:lnTo>
                      <a:pt x="775" y="139"/>
                    </a:lnTo>
                    <a:lnTo>
                      <a:pt x="821" y="146"/>
                    </a:lnTo>
                    <a:lnTo>
                      <a:pt x="867" y="154"/>
                    </a:lnTo>
                    <a:lnTo>
                      <a:pt x="921" y="169"/>
                    </a:lnTo>
                    <a:lnTo>
                      <a:pt x="967" y="192"/>
                    </a:lnTo>
                    <a:lnTo>
                      <a:pt x="1005" y="215"/>
                    </a:lnTo>
                    <a:lnTo>
                      <a:pt x="1051" y="246"/>
                    </a:lnTo>
                    <a:lnTo>
                      <a:pt x="1090" y="284"/>
                    </a:lnTo>
                    <a:lnTo>
                      <a:pt x="1120" y="323"/>
                    </a:lnTo>
                    <a:lnTo>
                      <a:pt x="1151" y="369"/>
                    </a:lnTo>
                    <a:lnTo>
                      <a:pt x="1174" y="415"/>
                    </a:lnTo>
                    <a:lnTo>
                      <a:pt x="1197" y="461"/>
                    </a:lnTo>
                    <a:lnTo>
                      <a:pt x="1212" y="514"/>
                    </a:lnTo>
                    <a:lnTo>
                      <a:pt x="1205" y="461"/>
                    </a:lnTo>
                    <a:lnTo>
                      <a:pt x="1189" y="407"/>
                    </a:lnTo>
                    <a:lnTo>
                      <a:pt x="1166" y="361"/>
                    </a:lnTo>
                    <a:lnTo>
                      <a:pt x="1143" y="307"/>
                    </a:lnTo>
                    <a:lnTo>
                      <a:pt x="1113" y="261"/>
                    </a:lnTo>
                    <a:lnTo>
                      <a:pt x="1074" y="215"/>
                    </a:lnTo>
                    <a:lnTo>
                      <a:pt x="1036" y="177"/>
                    </a:lnTo>
                    <a:lnTo>
                      <a:pt x="998" y="139"/>
                    </a:lnTo>
                    <a:lnTo>
                      <a:pt x="952" y="108"/>
                    </a:lnTo>
                    <a:lnTo>
                      <a:pt x="906" y="77"/>
                    </a:lnTo>
                    <a:lnTo>
                      <a:pt x="852" y="54"/>
                    </a:lnTo>
                    <a:lnTo>
                      <a:pt x="798" y="31"/>
                    </a:lnTo>
                    <a:lnTo>
                      <a:pt x="737" y="16"/>
                    </a:lnTo>
                    <a:lnTo>
                      <a:pt x="683" y="8"/>
                    </a:lnTo>
                    <a:lnTo>
                      <a:pt x="622" y="1"/>
                    </a:lnTo>
                    <a:close/>
                  </a:path>
                </a:pathLst>
              </a:custGeom>
              <a:solidFill>
                <a:srgbClr val="CFC3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2938;p36">
                <a:extLst>
                  <a:ext uri="{FF2B5EF4-FFF2-40B4-BE49-F238E27FC236}">
                    <a16:creationId xmlns:a16="http://schemas.microsoft.com/office/drawing/2014/main" id="{85BABF8B-F430-CA61-0EF0-C8D45B1A6569}"/>
                  </a:ext>
                </a:extLst>
              </p:cNvPr>
              <p:cNvSpPr/>
              <p:nvPr/>
            </p:nvSpPr>
            <p:spPr>
              <a:xfrm>
                <a:off x="4479025" y="889425"/>
                <a:ext cx="159300" cy="140725"/>
              </a:xfrm>
              <a:custGeom>
                <a:avLst/>
                <a:gdLst/>
                <a:ahLst/>
                <a:cxnLst/>
                <a:rect l="l" t="t" r="r" b="b"/>
                <a:pathLst>
                  <a:path w="6372" h="5629" extrusionOk="0">
                    <a:moveTo>
                      <a:pt x="1825" y="1"/>
                    </a:moveTo>
                    <a:lnTo>
                      <a:pt x="1772" y="32"/>
                    </a:lnTo>
                    <a:lnTo>
                      <a:pt x="1603" y="124"/>
                    </a:lnTo>
                    <a:lnTo>
                      <a:pt x="1496" y="193"/>
                    </a:lnTo>
                    <a:lnTo>
                      <a:pt x="1365" y="277"/>
                    </a:lnTo>
                    <a:lnTo>
                      <a:pt x="1227" y="384"/>
                    </a:lnTo>
                    <a:lnTo>
                      <a:pt x="1081" y="499"/>
                    </a:lnTo>
                    <a:lnTo>
                      <a:pt x="928" y="637"/>
                    </a:lnTo>
                    <a:lnTo>
                      <a:pt x="775" y="791"/>
                    </a:lnTo>
                    <a:lnTo>
                      <a:pt x="621" y="959"/>
                    </a:lnTo>
                    <a:lnTo>
                      <a:pt x="476" y="1151"/>
                    </a:lnTo>
                    <a:lnTo>
                      <a:pt x="407" y="1251"/>
                    </a:lnTo>
                    <a:lnTo>
                      <a:pt x="338" y="1350"/>
                    </a:lnTo>
                    <a:lnTo>
                      <a:pt x="269" y="1458"/>
                    </a:lnTo>
                    <a:lnTo>
                      <a:pt x="207" y="1573"/>
                    </a:lnTo>
                    <a:lnTo>
                      <a:pt x="154" y="1695"/>
                    </a:lnTo>
                    <a:lnTo>
                      <a:pt x="100" y="1818"/>
                    </a:lnTo>
                    <a:lnTo>
                      <a:pt x="46" y="1941"/>
                    </a:lnTo>
                    <a:lnTo>
                      <a:pt x="0" y="2071"/>
                    </a:lnTo>
                    <a:lnTo>
                      <a:pt x="6372" y="5629"/>
                    </a:lnTo>
                    <a:lnTo>
                      <a:pt x="6218" y="3259"/>
                    </a:lnTo>
                    <a:lnTo>
                      <a:pt x="182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2939;p36">
                <a:extLst>
                  <a:ext uri="{FF2B5EF4-FFF2-40B4-BE49-F238E27FC236}">
                    <a16:creationId xmlns:a16="http://schemas.microsoft.com/office/drawing/2014/main" id="{AD554646-AAC7-1259-DDBA-8BC9C53FA870}"/>
                  </a:ext>
                </a:extLst>
              </p:cNvPr>
              <p:cNvSpPr/>
              <p:nvPr/>
            </p:nvSpPr>
            <p:spPr>
              <a:xfrm>
                <a:off x="4634475" y="900550"/>
                <a:ext cx="124625" cy="129600"/>
              </a:xfrm>
              <a:custGeom>
                <a:avLst/>
                <a:gdLst/>
                <a:ahLst/>
                <a:cxnLst/>
                <a:rect l="l" t="t" r="r" b="b"/>
                <a:pathLst>
                  <a:path w="4985" h="5184" extrusionOk="0">
                    <a:moveTo>
                      <a:pt x="3313" y="1"/>
                    </a:moveTo>
                    <a:lnTo>
                      <a:pt x="0" y="2814"/>
                    </a:lnTo>
                    <a:lnTo>
                      <a:pt x="154" y="5184"/>
                    </a:lnTo>
                    <a:lnTo>
                      <a:pt x="4984" y="1879"/>
                    </a:lnTo>
                    <a:lnTo>
                      <a:pt x="4976" y="1749"/>
                    </a:lnTo>
                    <a:lnTo>
                      <a:pt x="4961" y="1626"/>
                    </a:lnTo>
                    <a:lnTo>
                      <a:pt x="4930" y="1511"/>
                    </a:lnTo>
                    <a:lnTo>
                      <a:pt x="4900" y="1396"/>
                    </a:lnTo>
                    <a:lnTo>
                      <a:pt x="4861" y="1289"/>
                    </a:lnTo>
                    <a:lnTo>
                      <a:pt x="4815" y="1189"/>
                    </a:lnTo>
                    <a:lnTo>
                      <a:pt x="4762" y="1097"/>
                    </a:lnTo>
                    <a:lnTo>
                      <a:pt x="4700" y="997"/>
                    </a:lnTo>
                    <a:lnTo>
                      <a:pt x="4639" y="913"/>
                    </a:lnTo>
                    <a:lnTo>
                      <a:pt x="4578" y="829"/>
                    </a:lnTo>
                    <a:lnTo>
                      <a:pt x="4509" y="752"/>
                    </a:lnTo>
                    <a:lnTo>
                      <a:pt x="4432" y="675"/>
                    </a:lnTo>
                    <a:lnTo>
                      <a:pt x="4286" y="537"/>
                    </a:lnTo>
                    <a:lnTo>
                      <a:pt x="4133" y="422"/>
                    </a:lnTo>
                    <a:lnTo>
                      <a:pt x="3972" y="315"/>
                    </a:lnTo>
                    <a:lnTo>
                      <a:pt x="3826" y="231"/>
                    </a:lnTo>
                    <a:lnTo>
                      <a:pt x="3688" y="162"/>
                    </a:lnTo>
                    <a:lnTo>
                      <a:pt x="3566" y="100"/>
                    </a:lnTo>
                    <a:lnTo>
                      <a:pt x="3382" y="24"/>
                    </a:lnTo>
                    <a:lnTo>
                      <a:pt x="331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2940;p36">
                <a:extLst>
                  <a:ext uri="{FF2B5EF4-FFF2-40B4-BE49-F238E27FC236}">
                    <a16:creationId xmlns:a16="http://schemas.microsoft.com/office/drawing/2014/main" id="{A6F46E50-F735-24B7-83E3-28CAD7BC0E40}"/>
                  </a:ext>
                </a:extLst>
              </p:cNvPr>
              <p:cNvSpPr/>
              <p:nvPr/>
            </p:nvSpPr>
            <p:spPr>
              <a:xfrm>
                <a:off x="4590000" y="1012875"/>
                <a:ext cx="45850" cy="135725"/>
              </a:xfrm>
              <a:custGeom>
                <a:avLst/>
                <a:gdLst/>
                <a:ahLst/>
                <a:cxnLst/>
                <a:rect l="l" t="t" r="r" b="b"/>
                <a:pathLst>
                  <a:path w="1834" h="5429" extrusionOk="0">
                    <a:moveTo>
                      <a:pt x="1833" y="0"/>
                    </a:moveTo>
                    <a:lnTo>
                      <a:pt x="1664" y="77"/>
                    </a:lnTo>
                    <a:lnTo>
                      <a:pt x="1503" y="154"/>
                    </a:lnTo>
                    <a:lnTo>
                      <a:pt x="1358" y="238"/>
                    </a:lnTo>
                    <a:lnTo>
                      <a:pt x="1212" y="323"/>
                    </a:lnTo>
                    <a:lnTo>
                      <a:pt x="1082" y="407"/>
                    </a:lnTo>
                    <a:lnTo>
                      <a:pt x="959" y="499"/>
                    </a:lnTo>
                    <a:lnTo>
                      <a:pt x="844" y="591"/>
                    </a:lnTo>
                    <a:lnTo>
                      <a:pt x="744" y="683"/>
                    </a:lnTo>
                    <a:lnTo>
                      <a:pt x="645" y="783"/>
                    </a:lnTo>
                    <a:lnTo>
                      <a:pt x="553" y="882"/>
                    </a:lnTo>
                    <a:lnTo>
                      <a:pt x="468" y="982"/>
                    </a:lnTo>
                    <a:lnTo>
                      <a:pt x="399" y="1089"/>
                    </a:lnTo>
                    <a:lnTo>
                      <a:pt x="330" y="1189"/>
                    </a:lnTo>
                    <a:lnTo>
                      <a:pt x="269" y="1296"/>
                    </a:lnTo>
                    <a:lnTo>
                      <a:pt x="215" y="1404"/>
                    </a:lnTo>
                    <a:lnTo>
                      <a:pt x="169" y="1511"/>
                    </a:lnTo>
                    <a:lnTo>
                      <a:pt x="131" y="1626"/>
                    </a:lnTo>
                    <a:lnTo>
                      <a:pt x="93" y="1733"/>
                    </a:lnTo>
                    <a:lnTo>
                      <a:pt x="62" y="1848"/>
                    </a:lnTo>
                    <a:lnTo>
                      <a:pt x="39" y="1956"/>
                    </a:lnTo>
                    <a:lnTo>
                      <a:pt x="24" y="2071"/>
                    </a:lnTo>
                    <a:lnTo>
                      <a:pt x="8" y="2186"/>
                    </a:lnTo>
                    <a:lnTo>
                      <a:pt x="1" y="2301"/>
                    </a:lnTo>
                    <a:lnTo>
                      <a:pt x="1" y="2408"/>
                    </a:lnTo>
                    <a:lnTo>
                      <a:pt x="8" y="2638"/>
                    </a:lnTo>
                    <a:lnTo>
                      <a:pt x="31" y="2860"/>
                    </a:lnTo>
                    <a:lnTo>
                      <a:pt x="70" y="3083"/>
                    </a:lnTo>
                    <a:lnTo>
                      <a:pt x="123" y="3305"/>
                    </a:lnTo>
                    <a:lnTo>
                      <a:pt x="185" y="3520"/>
                    </a:lnTo>
                    <a:lnTo>
                      <a:pt x="254" y="3727"/>
                    </a:lnTo>
                    <a:lnTo>
                      <a:pt x="330" y="3934"/>
                    </a:lnTo>
                    <a:lnTo>
                      <a:pt x="415" y="4125"/>
                    </a:lnTo>
                    <a:lnTo>
                      <a:pt x="507" y="4309"/>
                    </a:lnTo>
                    <a:lnTo>
                      <a:pt x="591" y="4486"/>
                    </a:lnTo>
                    <a:lnTo>
                      <a:pt x="683" y="4647"/>
                    </a:lnTo>
                    <a:lnTo>
                      <a:pt x="767" y="4800"/>
                    </a:lnTo>
                    <a:lnTo>
                      <a:pt x="928" y="5061"/>
                    </a:lnTo>
                    <a:lnTo>
                      <a:pt x="1066" y="5260"/>
                    </a:lnTo>
                    <a:lnTo>
                      <a:pt x="1189" y="5429"/>
                    </a:lnTo>
                    <a:lnTo>
                      <a:pt x="183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2941;p36">
                <a:extLst>
                  <a:ext uri="{FF2B5EF4-FFF2-40B4-BE49-F238E27FC236}">
                    <a16:creationId xmlns:a16="http://schemas.microsoft.com/office/drawing/2014/main" id="{9A69D679-59AE-C857-F567-FCBE26A5676D}"/>
                  </a:ext>
                </a:extLst>
              </p:cNvPr>
              <p:cNvSpPr/>
              <p:nvPr/>
            </p:nvSpPr>
            <p:spPr>
              <a:xfrm>
                <a:off x="4623350" y="1014225"/>
                <a:ext cx="85900" cy="108125"/>
              </a:xfrm>
              <a:custGeom>
                <a:avLst/>
                <a:gdLst/>
                <a:ahLst/>
                <a:cxnLst/>
                <a:rect l="l" t="t" r="r" b="b"/>
                <a:pathLst>
                  <a:path w="3436" h="4325" extrusionOk="0">
                    <a:moveTo>
                      <a:pt x="530" y="0"/>
                    </a:moveTo>
                    <a:lnTo>
                      <a:pt x="361" y="8"/>
                    </a:lnTo>
                    <a:lnTo>
                      <a:pt x="185" y="31"/>
                    </a:lnTo>
                    <a:lnTo>
                      <a:pt x="1" y="54"/>
                    </a:lnTo>
                    <a:lnTo>
                      <a:pt x="3413" y="4324"/>
                    </a:lnTo>
                    <a:lnTo>
                      <a:pt x="3428" y="4117"/>
                    </a:lnTo>
                    <a:lnTo>
                      <a:pt x="3436" y="3880"/>
                    </a:lnTo>
                    <a:lnTo>
                      <a:pt x="3436" y="3573"/>
                    </a:lnTo>
                    <a:lnTo>
                      <a:pt x="3436" y="3397"/>
                    </a:lnTo>
                    <a:lnTo>
                      <a:pt x="3420" y="3213"/>
                    </a:lnTo>
                    <a:lnTo>
                      <a:pt x="3405" y="3013"/>
                    </a:lnTo>
                    <a:lnTo>
                      <a:pt x="3382" y="2814"/>
                    </a:lnTo>
                    <a:lnTo>
                      <a:pt x="3351" y="2599"/>
                    </a:lnTo>
                    <a:lnTo>
                      <a:pt x="3313" y="2392"/>
                    </a:lnTo>
                    <a:lnTo>
                      <a:pt x="3259" y="2178"/>
                    </a:lnTo>
                    <a:lnTo>
                      <a:pt x="3198" y="1955"/>
                    </a:lnTo>
                    <a:lnTo>
                      <a:pt x="3129" y="1748"/>
                    </a:lnTo>
                    <a:lnTo>
                      <a:pt x="3037" y="1534"/>
                    </a:lnTo>
                    <a:lnTo>
                      <a:pt x="2945" y="1334"/>
                    </a:lnTo>
                    <a:lnTo>
                      <a:pt x="2830" y="1135"/>
                    </a:lnTo>
                    <a:lnTo>
                      <a:pt x="2769" y="1043"/>
                    </a:lnTo>
                    <a:lnTo>
                      <a:pt x="2700" y="951"/>
                    </a:lnTo>
                    <a:lnTo>
                      <a:pt x="2631" y="859"/>
                    </a:lnTo>
                    <a:lnTo>
                      <a:pt x="2554" y="775"/>
                    </a:lnTo>
                    <a:lnTo>
                      <a:pt x="2477" y="690"/>
                    </a:lnTo>
                    <a:lnTo>
                      <a:pt x="2393" y="606"/>
                    </a:lnTo>
                    <a:lnTo>
                      <a:pt x="2309" y="537"/>
                    </a:lnTo>
                    <a:lnTo>
                      <a:pt x="2217" y="460"/>
                    </a:lnTo>
                    <a:lnTo>
                      <a:pt x="2117" y="391"/>
                    </a:lnTo>
                    <a:lnTo>
                      <a:pt x="2017" y="330"/>
                    </a:lnTo>
                    <a:lnTo>
                      <a:pt x="1910" y="276"/>
                    </a:lnTo>
                    <a:lnTo>
                      <a:pt x="1795" y="223"/>
                    </a:lnTo>
                    <a:lnTo>
                      <a:pt x="1680" y="169"/>
                    </a:lnTo>
                    <a:lnTo>
                      <a:pt x="1549" y="131"/>
                    </a:lnTo>
                    <a:lnTo>
                      <a:pt x="1427" y="92"/>
                    </a:lnTo>
                    <a:lnTo>
                      <a:pt x="1289" y="61"/>
                    </a:lnTo>
                    <a:lnTo>
                      <a:pt x="1151" y="38"/>
                    </a:lnTo>
                    <a:lnTo>
                      <a:pt x="1005" y="15"/>
                    </a:lnTo>
                    <a:lnTo>
                      <a:pt x="852" y="8"/>
                    </a:lnTo>
                    <a:lnTo>
                      <a:pt x="69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2942;p36">
                <a:extLst>
                  <a:ext uri="{FF2B5EF4-FFF2-40B4-BE49-F238E27FC236}">
                    <a16:creationId xmlns:a16="http://schemas.microsoft.com/office/drawing/2014/main" id="{796BAE6A-C7F9-6282-2D37-C9EEEACD3629}"/>
                  </a:ext>
                </a:extLst>
              </p:cNvPr>
              <p:cNvSpPr/>
              <p:nvPr/>
            </p:nvSpPr>
            <p:spPr>
              <a:xfrm>
                <a:off x="4392375" y="1288125"/>
                <a:ext cx="678950" cy="461575"/>
              </a:xfrm>
              <a:custGeom>
                <a:avLst/>
                <a:gdLst/>
                <a:ahLst/>
                <a:cxnLst/>
                <a:rect l="l" t="t" r="r" b="b"/>
                <a:pathLst>
                  <a:path w="27158" h="18463" extrusionOk="0">
                    <a:moveTo>
                      <a:pt x="24336" y="0"/>
                    </a:moveTo>
                    <a:lnTo>
                      <a:pt x="24290" y="8"/>
                    </a:lnTo>
                    <a:lnTo>
                      <a:pt x="24137" y="39"/>
                    </a:lnTo>
                    <a:lnTo>
                      <a:pt x="24037" y="62"/>
                    </a:lnTo>
                    <a:lnTo>
                      <a:pt x="23938" y="108"/>
                    </a:lnTo>
                    <a:lnTo>
                      <a:pt x="13441" y="5988"/>
                    </a:lnTo>
                    <a:lnTo>
                      <a:pt x="13250" y="6096"/>
                    </a:lnTo>
                    <a:lnTo>
                      <a:pt x="10888" y="7422"/>
                    </a:lnTo>
                    <a:lnTo>
                      <a:pt x="392" y="13311"/>
                    </a:lnTo>
                    <a:lnTo>
                      <a:pt x="300" y="13364"/>
                    </a:lnTo>
                    <a:lnTo>
                      <a:pt x="223" y="13433"/>
                    </a:lnTo>
                    <a:lnTo>
                      <a:pt x="124" y="13556"/>
                    </a:lnTo>
                    <a:lnTo>
                      <a:pt x="93" y="13587"/>
                    </a:lnTo>
                    <a:lnTo>
                      <a:pt x="70" y="13625"/>
                    </a:lnTo>
                    <a:lnTo>
                      <a:pt x="47" y="13671"/>
                    </a:lnTo>
                    <a:lnTo>
                      <a:pt x="32" y="13717"/>
                    </a:lnTo>
                    <a:lnTo>
                      <a:pt x="9" y="13809"/>
                    </a:lnTo>
                    <a:lnTo>
                      <a:pt x="1" y="13916"/>
                    </a:lnTo>
                    <a:lnTo>
                      <a:pt x="9" y="14031"/>
                    </a:lnTo>
                    <a:lnTo>
                      <a:pt x="32" y="14139"/>
                    </a:lnTo>
                    <a:lnTo>
                      <a:pt x="70" y="14254"/>
                    </a:lnTo>
                    <a:lnTo>
                      <a:pt x="124" y="14369"/>
                    </a:lnTo>
                    <a:lnTo>
                      <a:pt x="2171" y="18018"/>
                    </a:lnTo>
                    <a:lnTo>
                      <a:pt x="2240" y="18126"/>
                    </a:lnTo>
                    <a:lnTo>
                      <a:pt x="2316" y="18218"/>
                    </a:lnTo>
                    <a:lnTo>
                      <a:pt x="2401" y="18302"/>
                    </a:lnTo>
                    <a:lnTo>
                      <a:pt x="2493" y="18363"/>
                    </a:lnTo>
                    <a:lnTo>
                      <a:pt x="2585" y="18417"/>
                    </a:lnTo>
                    <a:lnTo>
                      <a:pt x="2684" y="18448"/>
                    </a:lnTo>
                    <a:lnTo>
                      <a:pt x="2730" y="18455"/>
                    </a:lnTo>
                    <a:lnTo>
                      <a:pt x="2776" y="18463"/>
                    </a:lnTo>
                    <a:lnTo>
                      <a:pt x="2822" y="18455"/>
                    </a:lnTo>
                    <a:lnTo>
                      <a:pt x="2868" y="18455"/>
                    </a:lnTo>
                    <a:lnTo>
                      <a:pt x="3022" y="18425"/>
                    </a:lnTo>
                    <a:lnTo>
                      <a:pt x="3121" y="18394"/>
                    </a:lnTo>
                    <a:lnTo>
                      <a:pt x="3213" y="18348"/>
                    </a:lnTo>
                    <a:lnTo>
                      <a:pt x="13717" y="12475"/>
                    </a:lnTo>
                    <a:lnTo>
                      <a:pt x="16079" y="11148"/>
                    </a:lnTo>
                    <a:lnTo>
                      <a:pt x="16270" y="11041"/>
                    </a:lnTo>
                    <a:lnTo>
                      <a:pt x="26767" y="5153"/>
                    </a:lnTo>
                    <a:lnTo>
                      <a:pt x="26851" y="5091"/>
                    </a:lnTo>
                    <a:lnTo>
                      <a:pt x="26928" y="5022"/>
                    </a:lnTo>
                    <a:lnTo>
                      <a:pt x="27035" y="4907"/>
                    </a:lnTo>
                    <a:lnTo>
                      <a:pt x="27066" y="4869"/>
                    </a:lnTo>
                    <a:lnTo>
                      <a:pt x="27089" y="4831"/>
                    </a:lnTo>
                    <a:lnTo>
                      <a:pt x="27112" y="4792"/>
                    </a:lnTo>
                    <a:lnTo>
                      <a:pt x="27127" y="4746"/>
                    </a:lnTo>
                    <a:lnTo>
                      <a:pt x="27150" y="4647"/>
                    </a:lnTo>
                    <a:lnTo>
                      <a:pt x="27158" y="4539"/>
                    </a:lnTo>
                    <a:lnTo>
                      <a:pt x="27150" y="4432"/>
                    </a:lnTo>
                    <a:lnTo>
                      <a:pt x="27127" y="4317"/>
                    </a:lnTo>
                    <a:lnTo>
                      <a:pt x="27089" y="4202"/>
                    </a:lnTo>
                    <a:lnTo>
                      <a:pt x="27027" y="4087"/>
                    </a:lnTo>
                    <a:lnTo>
                      <a:pt x="24988" y="437"/>
                    </a:lnTo>
                    <a:lnTo>
                      <a:pt x="24919" y="330"/>
                    </a:lnTo>
                    <a:lnTo>
                      <a:pt x="24842" y="238"/>
                    </a:lnTo>
                    <a:lnTo>
                      <a:pt x="24758" y="161"/>
                    </a:lnTo>
                    <a:lnTo>
                      <a:pt x="24666" y="92"/>
                    </a:lnTo>
                    <a:lnTo>
                      <a:pt x="24574" y="46"/>
                    </a:lnTo>
                    <a:lnTo>
                      <a:pt x="24474" y="16"/>
                    </a:lnTo>
                    <a:lnTo>
                      <a:pt x="2442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2943;p36">
                <a:extLst>
                  <a:ext uri="{FF2B5EF4-FFF2-40B4-BE49-F238E27FC236}">
                    <a16:creationId xmlns:a16="http://schemas.microsoft.com/office/drawing/2014/main" id="{CAAC22E7-7B0B-82EA-4CA0-5AA638C6F143}"/>
                  </a:ext>
                </a:extLst>
              </p:cNvPr>
              <p:cNvSpPr/>
              <p:nvPr/>
            </p:nvSpPr>
            <p:spPr>
              <a:xfrm>
                <a:off x="4288700" y="1652300"/>
                <a:ext cx="161600" cy="136700"/>
              </a:xfrm>
              <a:custGeom>
                <a:avLst/>
                <a:gdLst/>
                <a:ahLst/>
                <a:cxnLst/>
                <a:rect l="l" t="t" r="r" b="b"/>
                <a:pathLst>
                  <a:path w="6464" h="5468" extrusionOk="0">
                    <a:moveTo>
                      <a:pt x="4907" y="1"/>
                    </a:moveTo>
                    <a:lnTo>
                      <a:pt x="153" y="2661"/>
                    </a:lnTo>
                    <a:lnTo>
                      <a:pt x="115" y="2692"/>
                    </a:lnTo>
                    <a:lnTo>
                      <a:pt x="77" y="2730"/>
                    </a:lnTo>
                    <a:lnTo>
                      <a:pt x="46" y="2776"/>
                    </a:lnTo>
                    <a:lnTo>
                      <a:pt x="23" y="2822"/>
                    </a:lnTo>
                    <a:lnTo>
                      <a:pt x="8" y="2884"/>
                    </a:lnTo>
                    <a:lnTo>
                      <a:pt x="0" y="2945"/>
                    </a:lnTo>
                    <a:lnTo>
                      <a:pt x="0" y="3007"/>
                    </a:lnTo>
                    <a:lnTo>
                      <a:pt x="8" y="3076"/>
                    </a:lnTo>
                    <a:lnTo>
                      <a:pt x="23" y="3198"/>
                    </a:lnTo>
                    <a:lnTo>
                      <a:pt x="46" y="3336"/>
                    </a:lnTo>
                    <a:lnTo>
                      <a:pt x="77" y="3482"/>
                    </a:lnTo>
                    <a:lnTo>
                      <a:pt x="115" y="3620"/>
                    </a:lnTo>
                    <a:lnTo>
                      <a:pt x="161" y="3758"/>
                    </a:lnTo>
                    <a:lnTo>
                      <a:pt x="215" y="3896"/>
                    </a:lnTo>
                    <a:lnTo>
                      <a:pt x="268" y="4034"/>
                    </a:lnTo>
                    <a:lnTo>
                      <a:pt x="337" y="4172"/>
                    </a:lnTo>
                    <a:lnTo>
                      <a:pt x="406" y="4302"/>
                    </a:lnTo>
                    <a:lnTo>
                      <a:pt x="475" y="4433"/>
                    </a:lnTo>
                    <a:lnTo>
                      <a:pt x="560" y="4555"/>
                    </a:lnTo>
                    <a:lnTo>
                      <a:pt x="644" y="4678"/>
                    </a:lnTo>
                    <a:lnTo>
                      <a:pt x="736" y="4793"/>
                    </a:lnTo>
                    <a:lnTo>
                      <a:pt x="828" y="4908"/>
                    </a:lnTo>
                    <a:lnTo>
                      <a:pt x="928" y="5015"/>
                    </a:lnTo>
                    <a:lnTo>
                      <a:pt x="1027" y="5123"/>
                    </a:lnTo>
                    <a:lnTo>
                      <a:pt x="1135" y="5215"/>
                    </a:lnTo>
                    <a:lnTo>
                      <a:pt x="1273" y="5337"/>
                    </a:lnTo>
                    <a:lnTo>
                      <a:pt x="1334" y="5383"/>
                    </a:lnTo>
                    <a:lnTo>
                      <a:pt x="1388" y="5414"/>
                    </a:lnTo>
                    <a:lnTo>
                      <a:pt x="1449" y="5445"/>
                    </a:lnTo>
                    <a:lnTo>
                      <a:pt x="1503" y="5460"/>
                    </a:lnTo>
                    <a:lnTo>
                      <a:pt x="1564" y="5468"/>
                    </a:lnTo>
                    <a:lnTo>
                      <a:pt x="1618" y="5468"/>
                    </a:lnTo>
                    <a:lnTo>
                      <a:pt x="1671" y="5452"/>
                    </a:lnTo>
                    <a:lnTo>
                      <a:pt x="1717" y="5429"/>
                    </a:lnTo>
                    <a:lnTo>
                      <a:pt x="6463" y="2776"/>
                    </a:lnTo>
                    <a:lnTo>
                      <a:pt x="4907" y="1"/>
                    </a:lnTo>
                    <a:close/>
                  </a:path>
                </a:pathLst>
              </a:custGeom>
              <a:solidFill>
                <a:srgbClr val="FFB84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2944;p36">
                <a:extLst>
                  <a:ext uri="{FF2B5EF4-FFF2-40B4-BE49-F238E27FC236}">
                    <a16:creationId xmlns:a16="http://schemas.microsoft.com/office/drawing/2014/main" id="{B0B7B738-8A38-6652-C24B-EC72CBE7DE5D}"/>
                  </a:ext>
                </a:extLst>
              </p:cNvPr>
              <p:cNvSpPr/>
              <p:nvPr/>
            </p:nvSpPr>
            <p:spPr>
              <a:xfrm>
                <a:off x="5012850" y="1247675"/>
                <a:ext cx="161600" cy="136900"/>
              </a:xfrm>
              <a:custGeom>
                <a:avLst/>
                <a:gdLst/>
                <a:ahLst/>
                <a:cxnLst/>
                <a:rect l="l" t="t" r="r" b="b"/>
                <a:pathLst>
                  <a:path w="6464" h="5476" extrusionOk="0">
                    <a:moveTo>
                      <a:pt x="4907" y="1"/>
                    </a:moveTo>
                    <a:lnTo>
                      <a:pt x="4853" y="8"/>
                    </a:lnTo>
                    <a:lnTo>
                      <a:pt x="4800" y="16"/>
                    </a:lnTo>
                    <a:lnTo>
                      <a:pt x="4754" y="39"/>
                    </a:lnTo>
                    <a:lnTo>
                      <a:pt x="0" y="2700"/>
                    </a:lnTo>
                    <a:lnTo>
                      <a:pt x="1557" y="5475"/>
                    </a:lnTo>
                    <a:lnTo>
                      <a:pt x="6303" y="2815"/>
                    </a:lnTo>
                    <a:lnTo>
                      <a:pt x="6349" y="2784"/>
                    </a:lnTo>
                    <a:lnTo>
                      <a:pt x="6379" y="2746"/>
                    </a:lnTo>
                    <a:lnTo>
                      <a:pt x="6410" y="2700"/>
                    </a:lnTo>
                    <a:lnTo>
                      <a:pt x="6433" y="2646"/>
                    </a:lnTo>
                    <a:lnTo>
                      <a:pt x="6448" y="2585"/>
                    </a:lnTo>
                    <a:lnTo>
                      <a:pt x="6464" y="2523"/>
                    </a:lnTo>
                    <a:lnTo>
                      <a:pt x="6464" y="2454"/>
                    </a:lnTo>
                    <a:lnTo>
                      <a:pt x="6456" y="2385"/>
                    </a:lnTo>
                    <a:lnTo>
                      <a:pt x="6425" y="2209"/>
                    </a:lnTo>
                    <a:lnTo>
                      <a:pt x="6395" y="2063"/>
                    </a:lnTo>
                    <a:lnTo>
                      <a:pt x="6356" y="1925"/>
                    </a:lnTo>
                    <a:lnTo>
                      <a:pt x="6318" y="1779"/>
                    </a:lnTo>
                    <a:lnTo>
                      <a:pt x="6272" y="1641"/>
                    </a:lnTo>
                    <a:lnTo>
                      <a:pt x="6218" y="1503"/>
                    </a:lnTo>
                    <a:lnTo>
                      <a:pt x="6157" y="1365"/>
                    </a:lnTo>
                    <a:lnTo>
                      <a:pt x="6096" y="1235"/>
                    </a:lnTo>
                    <a:lnTo>
                      <a:pt x="6019" y="1105"/>
                    </a:lnTo>
                    <a:lnTo>
                      <a:pt x="5942" y="974"/>
                    </a:lnTo>
                    <a:lnTo>
                      <a:pt x="5866" y="852"/>
                    </a:lnTo>
                    <a:lnTo>
                      <a:pt x="5774" y="729"/>
                    </a:lnTo>
                    <a:lnTo>
                      <a:pt x="5689" y="614"/>
                    </a:lnTo>
                    <a:lnTo>
                      <a:pt x="5590" y="507"/>
                    </a:lnTo>
                    <a:lnTo>
                      <a:pt x="5490" y="399"/>
                    </a:lnTo>
                    <a:lnTo>
                      <a:pt x="5383" y="300"/>
                    </a:lnTo>
                    <a:lnTo>
                      <a:pt x="5275" y="200"/>
                    </a:lnTo>
                    <a:lnTo>
                      <a:pt x="5183" y="123"/>
                    </a:lnTo>
                    <a:lnTo>
                      <a:pt x="5130" y="85"/>
                    </a:lnTo>
                    <a:lnTo>
                      <a:pt x="5076" y="47"/>
                    </a:lnTo>
                    <a:lnTo>
                      <a:pt x="5015" y="24"/>
                    </a:lnTo>
                    <a:lnTo>
                      <a:pt x="4961" y="8"/>
                    </a:lnTo>
                    <a:lnTo>
                      <a:pt x="490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2945;p36">
                <a:extLst>
                  <a:ext uri="{FF2B5EF4-FFF2-40B4-BE49-F238E27FC236}">
                    <a16:creationId xmlns:a16="http://schemas.microsoft.com/office/drawing/2014/main" id="{251E7521-D107-793F-C599-7F00B2DA8F55}"/>
                  </a:ext>
                </a:extLst>
              </p:cNvPr>
              <p:cNvSpPr/>
              <p:nvPr/>
            </p:nvSpPr>
            <p:spPr>
              <a:xfrm>
                <a:off x="4205875" y="1584075"/>
                <a:ext cx="275850" cy="208750"/>
              </a:xfrm>
              <a:custGeom>
                <a:avLst/>
                <a:gdLst/>
                <a:ahLst/>
                <a:cxnLst/>
                <a:rect l="l" t="t" r="r" b="b"/>
                <a:pathLst>
                  <a:path w="11034" h="8350" extrusionOk="0">
                    <a:moveTo>
                      <a:pt x="9815" y="1"/>
                    </a:moveTo>
                    <a:lnTo>
                      <a:pt x="9730" y="8"/>
                    </a:lnTo>
                    <a:lnTo>
                      <a:pt x="9646" y="24"/>
                    </a:lnTo>
                    <a:lnTo>
                      <a:pt x="9554" y="39"/>
                    </a:lnTo>
                    <a:lnTo>
                      <a:pt x="9385" y="85"/>
                    </a:lnTo>
                    <a:lnTo>
                      <a:pt x="9247" y="131"/>
                    </a:lnTo>
                    <a:lnTo>
                      <a:pt x="9109" y="185"/>
                    </a:lnTo>
                    <a:lnTo>
                      <a:pt x="8971" y="177"/>
                    </a:lnTo>
                    <a:lnTo>
                      <a:pt x="8611" y="177"/>
                    </a:lnTo>
                    <a:lnTo>
                      <a:pt x="8082" y="185"/>
                    </a:lnTo>
                    <a:lnTo>
                      <a:pt x="7768" y="200"/>
                    </a:lnTo>
                    <a:lnTo>
                      <a:pt x="7438" y="215"/>
                    </a:lnTo>
                    <a:lnTo>
                      <a:pt x="7085" y="231"/>
                    </a:lnTo>
                    <a:lnTo>
                      <a:pt x="6733" y="261"/>
                    </a:lnTo>
                    <a:lnTo>
                      <a:pt x="6372" y="300"/>
                    </a:lnTo>
                    <a:lnTo>
                      <a:pt x="6020" y="346"/>
                    </a:lnTo>
                    <a:lnTo>
                      <a:pt x="5682" y="407"/>
                    </a:lnTo>
                    <a:lnTo>
                      <a:pt x="5368" y="476"/>
                    </a:lnTo>
                    <a:lnTo>
                      <a:pt x="5214" y="514"/>
                    </a:lnTo>
                    <a:lnTo>
                      <a:pt x="5076" y="560"/>
                    </a:lnTo>
                    <a:lnTo>
                      <a:pt x="4946" y="606"/>
                    </a:lnTo>
                    <a:lnTo>
                      <a:pt x="4823" y="652"/>
                    </a:lnTo>
                    <a:lnTo>
                      <a:pt x="4624" y="737"/>
                    </a:lnTo>
                    <a:lnTo>
                      <a:pt x="4417" y="813"/>
                    </a:lnTo>
                    <a:lnTo>
                      <a:pt x="4195" y="890"/>
                    </a:lnTo>
                    <a:lnTo>
                      <a:pt x="3972" y="967"/>
                    </a:lnTo>
                    <a:lnTo>
                      <a:pt x="3520" y="1097"/>
                    </a:lnTo>
                    <a:lnTo>
                      <a:pt x="3068" y="1220"/>
                    </a:lnTo>
                    <a:lnTo>
                      <a:pt x="2945" y="1097"/>
                    </a:lnTo>
                    <a:lnTo>
                      <a:pt x="1" y="5843"/>
                    </a:lnTo>
                    <a:lnTo>
                      <a:pt x="714" y="6219"/>
                    </a:lnTo>
                    <a:lnTo>
                      <a:pt x="952" y="6449"/>
                    </a:lnTo>
                    <a:lnTo>
                      <a:pt x="1197" y="6686"/>
                    </a:lnTo>
                    <a:lnTo>
                      <a:pt x="1435" y="6932"/>
                    </a:lnTo>
                    <a:lnTo>
                      <a:pt x="1649" y="7154"/>
                    </a:lnTo>
                    <a:lnTo>
                      <a:pt x="1979" y="7514"/>
                    </a:lnTo>
                    <a:lnTo>
                      <a:pt x="2102" y="7660"/>
                    </a:lnTo>
                    <a:lnTo>
                      <a:pt x="2661" y="7783"/>
                    </a:lnTo>
                    <a:lnTo>
                      <a:pt x="3236" y="7913"/>
                    </a:lnTo>
                    <a:lnTo>
                      <a:pt x="3919" y="8051"/>
                    </a:lnTo>
                    <a:lnTo>
                      <a:pt x="4624" y="8181"/>
                    </a:lnTo>
                    <a:lnTo>
                      <a:pt x="4961" y="8243"/>
                    </a:lnTo>
                    <a:lnTo>
                      <a:pt x="5276" y="8289"/>
                    </a:lnTo>
                    <a:lnTo>
                      <a:pt x="5559" y="8327"/>
                    </a:lnTo>
                    <a:lnTo>
                      <a:pt x="5797" y="8342"/>
                    </a:lnTo>
                    <a:lnTo>
                      <a:pt x="5904" y="8350"/>
                    </a:lnTo>
                    <a:lnTo>
                      <a:pt x="5989" y="8342"/>
                    </a:lnTo>
                    <a:lnTo>
                      <a:pt x="6066" y="8335"/>
                    </a:lnTo>
                    <a:lnTo>
                      <a:pt x="6119" y="8327"/>
                    </a:lnTo>
                    <a:lnTo>
                      <a:pt x="6211" y="8296"/>
                    </a:lnTo>
                    <a:lnTo>
                      <a:pt x="6280" y="8258"/>
                    </a:lnTo>
                    <a:lnTo>
                      <a:pt x="6349" y="8220"/>
                    </a:lnTo>
                    <a:lnTo>
                      <a:pt x="6403" y="8174"/>
                    </a:lnTo>
                    <a:lnTo>
                      <a:pt x="6441" y="8128"/>
                    </a:lnTo>
                    <a:lnTo>
                      <a:pt x="6480" y="8082"/>
                    </a:lnTo>
                    <a:lnTo>
                      <a:pt x="6510" y="8036"/>
                    </a:lnTo>
                    <a:lnTo>
                      <a:pt x="6526" y="7990"/>
                    </a:lnTo>
                    <a:lnTo>
                      <a:pt x="6549" y="7905"/>
                    </a:lnTo>
                    <a:lnTo>
                      <a:pt x="6556" y="7836"/>
                    </a:lnTo>
                    <a:lnTo>
                      <a:pt x="6556" y="7790"/>
                    </a:lnTo>
                    <a:lnTo>
                      <a:pt x="6556" y="7775"/>
                    </a:lnTo>
                    <a:lnTo>
                      <a:pt x="6825" y="7721"/>
                    </a:lnTo>
                    <a:lnTo>
                      <a:pt x="7085" y="7675"/>
                    </a:lnTo>
                    <a:lnTo>
                      <a:pt x="7338" y="7622"/>
                    </a:lnTo>
                    <a:lnTo>
                      <a:pt x="7392" y="7599"/>
                    </a:lnTo>
                    <a:lnTo>
                      <a:pt x="7438" y="7568"/>
                    </a:lnTo>
                    <a:lnTo>
                      <a:pt x="7484" y="7537"/>
                    </a:lnTo>
                    <a:lnTo>
                      <a:pt x="7515" y="7491"/>
                    </a:lnTo>
                    <a:lnTo>
                      <a:pt x="7545" y="7445"/>
                    </a:lnTo>
                    <a:lnTo>
                      <a:pt x="7568" y="7399"/>
                    </a:lnTo>
                    <a:lnTo>
                      <a:pt x="7599" y="7292"/>
                    </a:lnTo>
                    <a:lnTo>
                      <a:pt x="7614" y="7192"/>
                    </a:lnTo>
                    <a:lnTo>
                      <a:pt x="7614" y="7108"/>
                    </a:lnTo>
                    <a:lnTo>
                      <a:pt x="7614" y="7031"/>
                    </a:lnTo>
                    <a:lnTo>
                      <a:pt x="7745" y="7016"/>
                    </a:lnTo>
                    <a:lnTo>
                      <a:pt x="7883" y="7008"/>
                    </a:lnTo>
                    <a:lnTo>
                      <a:pt x="8051" y="6985"/>
                    </a:lnTo>
                    <a:lnTo>
                      <a:pt x="8235" y="6955"/>
                    </a:lnTo>
                    <a:lnTo>
                      <a:pt x="8427" y="6909"/>
                    </a:lnTo>
                    <a:lnTo>
                      <a:pt x="8519" y="6886"/>
                    </a:lnTo>
                    <a:lnTo>
                      <a:pt x="8603" y="6855"/>
                    </a:lnTo>
                    <a:lnTo>
                      <a:pt x="8688" y="6824"/>
                    </a:lnTo>
                    <a:lnTo>
                      <a:pt x="8757" y="6794"/>
                    </a:lnTo>
                    <a:lnTo>
                      <a:pt x="8787" y="6771"/>
                    </a:lnTo>
                    <a:lnTo>
                      <a:pt x="8810" y="6748"/>
                    </a:lnTo>
                    <a:lnTo>
                      <a:pt x="8856" y="6686"/>
                    </a:lnTo>
                    <a:lnTo>
                      <a:pt x="8887" y="6625"/>
                    </a:lnTo>
                    <a:lnTo>
                      <a:pt x="8910" y="6548"/>
                    </a:lnTo>
                    <a:lnTo>
                      <a:pt x="8918" y="6464"/>
                    </a:lnTo>
                    <a:lnTo>
                      <a:pt x="8925" y="6380"/>
                    </a:lnTo>
                    <a:lnTo>
                      <a:pt x="8918" y="6295"/>
                    </a:lnTo>
                    <a:lnTo>
                      <a:pt x="8910" y="6203"/>
                    </a:lnTo>
                    <a:lnTo>
                      <a:pt x="8872" y="6042"/>
                    </a:lnTo>
                    <a:lnTo>
                      <a:pt x="8841" y="5897"/>
                    </a:lnTo>
                    <a:lnTo>
                      <a:pt x="8795" y="5766"/>
                    </a:lnTo>
                    <a:lnTo>
                      <a:pt x="9056" y="5751"/>
                    </a:lnTo>
                    <a:lnTo>
                      <a:pt x="9661" y="5720"/>
                    </a:lnTo>
                    <a:lnTo>
                      <a:pt x="10006" y="5697"/>
                    </a:lnTo>
                    <a:lnTo>
                      <a:pt x="10336" y="5667"/>
                    </a:lnTo>
                    <a:lnTo>
                      <a:pt x="10612" y="5644"/>
                    </a:lnTo>
                    <a:lnTo>
                      <a:pt x="10804" y="5613"/>
                    </a:lnTo>
                    <a:lnTo>
                      <a:pt x="10834" y="5598"/>
                    </a:lnTo>
                    <a:lnTo>
                      <a:pt x="10857" y="5590"/>
                    </a:lnTo>
                    <a:lnTo>
                      <a:pt x="10911" y="5551"/>
                    </a:lnTo>
                    <a:lnTo>
                      <a:pt x="10949" y="5498"/>
                    </a:lnTo>
                    <a:lnTo>
                      <a:pt x="10980" y="5444"/>
                    </a:lnTo>
                    <a:lnTo>
                      <a:pt x="11003" y="5375"/>
                    </a:lnTo>
                    <a:lnTo>
                      <a:pt x="11018" y="5298"/>
                    </a:lnTo>
                    <a:lnTo>
                      <a:pt x="11026" y="5229"/>
                    </a:lnTo>
                    <a:lnTo>
                      <a:pt x="11034" y="5145"/>
                    </a:lnTo>
                    <a:lnTo>
                      <a:pt x="11026" y="4999"/>
                    </a:lnTo>
                    <a:lnTo>
                      <a:pt x="11018" y="4869"/>
                    </a:lnTo>
                    <a:lnTo>
                      <a:pt x="10995" y="4746"/>
                    </a:lnTo>
                    <a:lnTo>
                      <a:pt x="9424" y="4041"/>
                    </a:lnTo>
                    <a:lnTo>
                      <a:pt x="8304" y="3497"/>
                    </a:lnTo>
                    <a:lnTo>
                      <a:pt x="7446" y="3075"/>
                    </a:lnTo>
                    <a:lnTo>
                      <a:pt x="7101" y="2899"/>
                    </a:lnTo>
                    <a:lnTo>
                      <a:pt x="6863" y="2776"/>
                    </a:lnTo>
                    <a:lnTo>
                      <a:pt x="6786" y="2730"/>
                    </a:lnTo>
                    <a:lnTo>
                      <a:pt x="6710" y="2676"/>
                    </a:lnTo>
                    <a:lnTo>
                      <a:pt x="6633" y="2623"/>
                    </a:lnTo>
                    <a:lnTo>
                      <a:pt x="6564" y="2561"/>
                    </a:lnTo>
                    <a:lnTo>
                      <a:pt x="6441" y="2439"/>
                    </a:lnTo>
                    <a:lnTo>
                      <a:pt x="6334" y="2316"/>
                    </a:lnTo>
                    <a:lnTo>
                      <a:pt x="6242" y="2201"/>
                    </a:lnTo>
                    <a:lnTo>
                      <a:pt x="6173" y="2117"/>
                    </a:lnTo>
                    <a:lnTo>
                      <a:pt x="6119" y="2032"/>
                    </a:lnTo>
                    <a:lnTo>
                      <a:pt x="6265" y="2017"/>
                    </a:lnTo>
                    <a:lnTo>
                      <a:pt x="6641" y="1963"/>
                    </a:lnTo>
                    <a:lnTo>
                      <a:pt x="6886" y="1917"/>
                    </a:lnTo>
                    <a:lnTo>
                      <a:pt x="7147" y="1864"/>
                    </a:lnTo>
                    <a:lnTo>
                      <a:pt x="7423" y="1795"/>
                    </a:lnTo>
                    <a:lnTo>
                      <a:pt x="7691" y="1718"/>
                    </a:lnTo>
                    <a:lnTo>
                      <a:pt x="7837" y="1664"/>
                    </a:lnTo>
                    <a:lnTo>
                      <a:pt x="7998" y="1580"/>
                    </a:lnTo>
                    <a:lnTo>
                      <a:pt x="8174" y="1480"/>
                    </a:lnTo>
                    <a:lnTo>
                      <a:pt x="8366" y="1365"/>
                    </a:lnTo>
                    <a:lnTo>
                      <a:pt x="8565" y="1235"/>
                    </a:lnTo>
                    <a:lnTo>
                      <a:pt x="8764" y="1105"/>
                    </a:lnTo>
                    <a:lnTo>
                      <a:pt x="9155" y="821"/>
                    </a:lnTo>
                    <a:lnTo>
                      <a:pt x="9516" y="553"/>
                    </a:lnTo>
                    <a:lnTo>
                      <a:pt x="9815" y="323"/>
                    </a:lnTo>
                    <a:lnTo>
                      <a:pt x="10091" y="100"/>
                    </a:lnTo>
                    <a:lnTo>
                      <a:pt x="10075" y="77"/>
                    </a:lnTo>
                    <a:lnTo>
                      <a:pt x="10060" y="62"/>
                    </a:lnTo>
                    <a:lnTo>
                      <a:pt x="10037" y="39"/>
                    </a:lnTo>
                    <a:lnTo>
                      <a:pt x="10014" y="24"/>
                    </a:lnTo>
                    <a:lnTo>
                      <a:pt x="9960" y="8"/>
                    </a:lnTo>
                    <a:lnTo>
                      <a:pt x="9891" y="1"/>
                    </a:lnTo>
                    <a:close/>
                  </a:path>
                </a:pathLst>
              </a:custGeom>
              <a:solidFill>
                <a:srgbClr val="E9A7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2946;p36">
                <a:extLst>
                  <a:ext uri="{FF2B5EF4-FFF2-40B4-BE49-F238E27FC236}">
                    <a16:creationId xmlns:a16="http://schemas.microsoft.com/office/drawing/2014/main" id="{E6EB6B84-7E71-4D46-1196-9DBEDCE7177F}"/>
                  </a:ext>
                </a:extLst>
              </p:cNvPr>
              <p:cNvSpPr/>
              <p:nvPr/>
            </p:nvSpPr>
            <p:spPr>
              <a:xfrm>
                <a:off x="4337175" y="1762900"/>
                <a:ext cx="28400" cy="13650"/>
              </a:xfrm>
              <a:custGeom>
                <a:avLst/>
                <a:gdLst/>
                <a:ahLst/>
                <a:cxnLst/>
                <a:rect l="l" t="t" r="r" b="b"/>
                <a:pathLst>
                  <a:path w="1136" h="546" extrusionOk="0">
                    <a:moveTo>
                      <a:pt x="1" y="1"/>
                    </a:moveTo>
                    <a:lnTo>
                      <a:pt x="54" y="70"/>
                    </a:lnTo>
                    <a:lnTo>
                      <a:pt x="116" y="131"/>
                    </a:lnTo>
                    <a:lnTo>
                      <a:pt x="177" y="185"/>
                    </a:lnTo>
                    <a:lnTo>
                      <a:pt x="238" y="231"/>
                    </a:lnTo>
                    <a:lnTo>
                      <a:pt x="369" y="323"/>
                    </a:lnTo>
                    <a:lnTo>
                      <a:pt x="514" y="392"/>
                    </a:lnTo>
                    <a:lnTo>
                      <a:pt x="652" y="453"/>
                    </a:lnTo>
                    <a:lnTo>
                      <a:pt x="806" y="507"/>
                    </a:lnTo>
                    <a:lnTo>
                      <a:pt x="883" y="522"/>
                    </a:lnTo>
                    <a:lnTo>
                      <a:pt x="967" y="538"/>
                    </a:lnTo>
                    <a:lnTo>
                      <a:pt x="1051" y="545"/>
                    </a:lnTo>
                    <a:lnTo>
                      <a:pt x="1136" y="545"/>
                    </a:lnTo>
                    <a:lnTo>
                      <a:pt x="1082" y="476"/>
                    </a:lnTo>
                    <a:lnTo>
                      <a:pt x="1021" y="415"/>
                    </a:lnTo>
                    <a:lnTo>
                      <a:pt x="959" y="361"/>
                    </a:lnTo>
                    <a:lnTo>
                      <a:pt x="898" y="308"/>
                    </a:lnTo>
                    <a:lnTo>
                      <a:pt x="768" y="223"/>
                    </a:lnTo>
                    <a:lnTo>
                      <a:pt x="629" y="147"/>
                    </a:lnTo>
                    <a:lnTo>
                      <a:pt x="484" y="85"/>
                    </a:lnTo>
                    <a:lnTo>
                      <a:pt x="330" y="39"/>
                    </a:lnTo>
                    <a:lnTo>
                      <a:pt x="254" y="24"/>
                    </a:lnTo>
                    <a:lnTo>
                      <a:pt x="169" y="9"/>
                    </a:lnTo>
                    <a:lnTo>
                      <a:pt x="85" y="1"/>
                    </a:lnTo>
                    <a:close/>
                  </a:path>
                </a:pathLst>
              </a:custGeom>
              <a:solidFill>
                <a:srgbClr val="E488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2947;p36">
                <a:extLst>
                  <a:ext uri="{FF2B5EF4-FFF2-40B4-BE49-F238E27FC236}">
                    <a16:creationId xmlns:a16="http://schemas.microsoft.com/office/drawing/2014/main" id="{665021DA-2C47-3BB2-6F91-FB913FDA7785}"/>
                  </a:ext>
                </a:extLst>
              </p:cNvPr>
              <p:cNvSpPr/>
              <p:nvPr/>
            </p:nvSpPr>
            <p:spPr>
              <a:xfrm>
                <a:off x="4361900" y="1734550"/>
                <a:ext cx="29550" cy="23400"/>
              </a:xfrm>
              <a:custGeom>
                <a:avLst/>
                <a:gdLst/>
                <a:ahLst/>
                <a:cxnLst/>
                <a:rect l="l" t="t" r="r" b="b"/>
                <a:pathLst>
                  <a:path w="1182" h="936" extrusionOk="0">
                    <a:moveTo>
                      <a:pt x="1" y="0"/>
                    </a:moveTo>
                    <a:lnTo>
                      <a:pt x="55" y="85"/>
                    </a:lnTo>
                    <a:lnTo>
                      <a:pt x="108" y="169"/>
                    </a:lnTo>
                    <a:lnTo>
                      <a:pt x="170" y="246"/>
                    </a:lnTo>
                    <a:lnTo>
                      <a:pt x="231" y="315"/>
                    </a:lnTo>
                    <a:lnTo>
                      <a:pt x="361" y="453"/>
                    </a:lnTo>
                    <a:lnTo>
                      <a:pt x="507" y="575"/>
                    </a:lnTo>
                    <a:lnTo>
                      <a:pt x="660" y="690"/>
                    </a:lnTo>
                    <a:lnTo>
                      <a:pt x="821" y="790"/>
                    </a:lnTo>
                    <a:lnTo>
                      <a:pt x="906" y="828"/>
                    </a:lnTo>
                    <a:lnTo>
                      <a:pt x="998" y="874"/>
                    </a:lnTo>
                    <a:lnTo>
                      <a:pt x="1090" y="905"/>
                    </a:lnTo>
                    <a:lnTo>
                      <a:pt x="1182" y="936"/>
                    </a:lnTo>
                    <a:lnTo>
                      <a:pt x="1136" y="851"/>
                    </a:lnTo>
                    <a:lnTo>
                      <a:pt x="1074" y="767"/>
                    </a:lnTo>
                    <a:lnTo>
                      <a:pt x="1021" y="690"/>
                    </a:lnTo>
                    <a:lnTo>
                      <a:pt x="952" y="621"/>
                    </a:lnTo>
                    <a:lnTo>
                      <a:pt x="821" y="483"/>
                    </a:lnTo>
                    <a:lnTo>
                      <a:pt x="676" y="361"/>
                    </a:lnTo>
                    <a:lnTo>
                      <a:pt x="522" y="253"/>
                    </a:lnTo>
                    <a:lnTo>
                      <a:pt x="361" y="154"/>
                    </a:lnTo>
                    <a:lnTo>
                      <a:pt x="277" y="108"/>
                    </a:lnTo>
                    <a:lnTo>
                      <a:pt x="193" y="62"/>
                    </a:lnTo>
                    <a:lnTo>
                      <a:pt x="101" y="3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E488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2948;p36">
                <a:extLst>
                  <a:ext uri="{FF2B5EF4-FFF2-40B4-BE49-F238E27FC236}">
                    <a16:creationId xmlns:a16="http://schemas.microsoft.com/office/drawing/2014/main" id="{1C118F87-4B77-5870-6B9A-20DF1C109D05}"/>
                  </a:ext>
                </a:extLst>
              </p:cNvPr>
              <p:cNvSpPr/>
              <p:nvPr/>
            </p:nvSpPr>
            <p:spPr>
              <a:xfrm>
                <a:off x="4361900" y="1696200"/>
                <a:ext cx="59250" cy="30900"/>
              </a:xfrm>
              <a:custGeom>
                <a:avLst/>
                <a:gdLst/>
                <a:ahLst/>
                <a:cxnLst/>
                <a:rect l="l" t="t" r="r" b="b"/>
                <a:pathLst>
                  <a:path w="2370" h="1236" extrusionOk="0">
                    <a:moveTo>
                      <a:pt x="1" y="1"/>
                    </a:moveTo>
                    <a:lnTo>
                      <a:pt x="108" y="146"/>
                    </a:lnTo>
                    <a:lnTo>
                      <a:pt x="223" y="292"/>
                    </a:lnTo>
                    <a:lnTo>
                      <a:pt x="346" y="422"/>
                    </a:lnTo>
                    <a:lnTo>
                      <a:pt x="469" y="553"/>
                    </a:lnTo>
                    <a:lnTo>
                      <a:pt x="599" y="683"/>
                    </a:lnTo>
                    <a:lnTo>
                      <a:pt x="729" y="806"/>
                    </a:lnTo>
                    <a:lnTo>
                      <a:pt x="998" y="1043"/>
                    </a:lnTo>
                    <a:lnTo>
                      <a:pt x="1021" y="1059"/>
                    </a:lnTo>
                    <a:lnTo>
                      <a:pt x="1059" y="1074"/>
                    </a:lnTo>
                    <a:lnTo>
                      <a:pt x="1381" y="1136"/>
                    </a:lnTo>
                    <a:lnTo>
                      <a:pt x="1703" y="1189"/>
                    </a:lnTo>
                    <a:lnTo>
                      <a:pt x="1872" y="1212"/>
                    </a:lnTo>
                    <a:lnTo>
                      <a:pt x="2033" y="1228"/>
                    </a:lnTo>
                    <a:lnTo>
                      <a:pt x="2201" y="1235"/>
                    </a:lnTo>
                    <a:lnTo>
                      <a:pt x="2370" y="1235"/>
                    </a:lnTo>
                    <a:lnTo>
                      <a:pt x="2217" y="1166"/>
                    </a:lnTo>
                    <a:lnTo>
                      <a:pt x="2063" y="1105"/>
                    </a:lnTo>
                    <a:lnTo>
                      <a:pt x="1910" y="1043"/>
                    </a:lnTo>
                    <a:lnTo>
                      <a:pt x="1749" y="990"/>
                    </a:lnTo>
                    <a:lnTo>
                      <a:pt x="1435" y="890"/>
                    </a:lnTo>
                    <a:lnTo>
                      <a:pt x="1148" y="815"/>
                    </a:lnTo>
                    <a:lnTo>
                      <a:pt x="1148" y="815"/>
                    </a:lnTo>
                    <a:lnTo>
                      <a:pt x="898" y="606"/>
                    </a:lnTo>
                    <a:lnTo>
                      <a:pt x="760" y="499"/>
                    </a:lnTo>
                    <a:lnTo>
                      <a:pt x="614" y="392"/>
                    </a:lnTo>
                    <a:lnTo>
                      <a:pt x="469" y="284"/>
                    </a:lnTo>
                    <a:lnTo>
                      <a:pt x="315" y="185"/>
                    </a:lnTo>
                    <a:lnTo>
                      <a:pt x="162" y="9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E488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2949;p36">
                <a:extLst>
                  <a:ext uri="{FF2B5EF4-FFF2-40B4-BE49-F238E27FC236}">
                    <a16:creationId xmlns:a16="http://schemas.microsoft.com/office/drawing/2014/main" id="{3ADAF242-EABF-CA54-2F11-8266EE661A39}"/>
                  </a:ext>
                </a:extLst>
              </p:cNvPr>
              <p:cNvSpPr/>
              <p:nvPr/>
            </p:nvSpPr>
            <p:spPr>
              <a:xfrm>
                <a:off x="4847800" y="1366125"/>
                <a:ext cx="187500" cy="184425"/>
              </a:xfrm>
              <a:custGeom>
                <a:avLst/>
                <a:gdLst/>
                <a:ahLst/>
                <a:cxnLst/>
                <a:rect l="l" t="t" r="r" b="b"/>
                <a:pathLst>
                  <a:path w="7500" h="7377" extrusionOk="0">
                    <a:moveTo>
                      <a:pt x="2976" y="1"/>
                    </a:moveTo>
                    <a:lnTo>
                      <a:pt x="2937" y="24"/>
                    </a:lnTo>
                    <a:lnTo>
                      <a:pt x="2891" y="55"/>
                    </a:lnTo>
                    <a:lnTo>
                      <a:pt x="2845" y="85"/>
                    </a:lnTo>
                    <a:lnTo>
                      <a:pt x="2807" y="131"/>
                    </a:lnTo>
                    <a:lnTo>
                      <a:pt x="2715" y="239"/>
                    </a:lnTo>
                    <a:lnTo>
                      <a:pt x="2631" y="354"/>
                    </a:lnTo>
                    <a:lnTo>
                      <a:pt x="2493" y="561"/>
                    </a:lnTo>
                    <a:lnTo>
                      <a:pt x="2439" y="653"/>
                    </a:lnTo>
                    <a:lnTo>
                      <a:pt x="2301" y="530"/>
                    </a:lnTo>
                    <a:lnTo>
                      <a:pt x="2155" y="415"/>
                    </a:lnTo>
                    <a:lnTo>
                      <a:pt x="1971" y="292"/>
                    </a:lnTo>
                    <a:lnTo>
                      <a:pt x="1879" y="231"/>
                    </a:lnTo>
                    <a:lnTo>
                      <a:pt x="1780" y="177"/>
                    </a:lnTo>
                    <a:lnTo>
                      <a:pt x="1672" y="131"/>
                    </a:lnTo>
                    <a:lnTo>
                      <a:pt x="1573" y="101"/>
                    </a:lnTo>
                    <a:lnTo>
                      <a:pt x="1481" y="78"/>
                    </a:lnTo>
                    <a:lnTo>
                      <a:pt x="1389" y="70"/>
                    </a:lnTo>
                    <a:lnTo>
                      <a:pt x="1343" y="78"/>
                    </a:lnTo>
                    <a:lnTo>
                      <a:pt x="1304" y="85"/>
                    </a:lnTo>
                    <a:lnTo>
                      <a:pt x="1258" y="101"/>
                    </a:lnTo>
                    <a:lnTo>
                      <a:pt x="1220" y="124"/>
                    </a:lnTo>
                    <a:lnTo>
                      <a:pt x="1159" y="185"/>
                    </a:lnTo>
                    <a:lnTo>
                      <a:pt x="1097" y="254"/>
                    </a:lnTo>
                    <a:lnTo>
                      <a:pt x="1044" y="338"/>
                    </a:lnTo>
                    <a:lnTo>
                      <a:pt x="1005" y="430"/>
                    </a:lnTo>
                    <a:lnTo>
                      <a:pt x="967" y="522"/>
                    </a:lnTo>
                    <a:lnTo>
                      <a:pt x="936" y="630"/>
                    </a:lnTo>
                    <a:lnTo>
                      <a:pt x="913" y="737"/>
                    </a:lnTo>
                    <a:lnTo>
                      <a:pt x="898" y="837"/>
                    </a:lnTo>
                    <a:lnTo>
                      <a:pt x="867" y="1036"/>
                    </a:lnTo>
                    <a:lnTo>
                      <a:pt x="860" y="1205"/>
                    </a:lnTo>
                    <a:lnTo>
                      <a:pt x="852" y="1358"/>
                    </a:lnTo>
                    <a:lnTo>
                      <a:pt x="768" y="1419"/>
                    </a:lnTo>
                    <a:lnTo>
                      <a:pt x="683" y="1488"/>
                    </a:lnTo>
                    <a:lnTo>
                      <a:pt x="584" y="1580"/>
                    </a:lnTo>
                    <a:lnTo>
                      <a:pt x="484" y="1688"/>
                    </a:lnTo>
                    <a:lnTo>
                      <a:pt x="392" y="1795"/>
                    </a:lnTo>
                    <a:lnTo>
                      <a:pt x="354" y="1856"/>
                    </a:lnTo>
                    <a:lnTo>
                      <a:pt x="323" y="1918"/>
                    </a:lnTo>
                    <a:lnTo>
                      <a:pt x="292" y="1971"/>
                    </a:lnTo>
                    <a:lnTo>
                      <a:pt x="285" y="2033"/>
                    </a:lnTo>
                    <a:lnTo>
                      <a:pt x="277" y="2094"/>
                    </a:lnTo>
                    <a:lnTo>
                      <a:pt x="277" y="2171"/>
                    </a:lnTo>
                    <a:lnTo>
                      <a:pt x="285" y="2339"/>
                    </a:lnTo>
                    <a:lnTo>
                      <a:pt x="308" y="2523"/>
                    </a:lnTo>
                    <a:lnTo>
                      <a:pt x="338" y="2707"/>
                    </a:lnTo>
                    <a:lnTo>
                      <a:pt x="400" y="3022"/>
                    </a:lnTo>
                    <a:lnTo>
                      <a:pt x="430" y="3152"/>
                    </a:lnTo>
                    <a:lnTo>
                      <a:pt x="369" y="3244"/>
                    </a:lnTo>
                    <a:lnTo>
                      <a:pt x="231" y="3459"/>
                    </a:lnTo>
                    <a:lnTo>
                      <a:pt x="154" y="3582"/>
                    </a:lnTo>
                    <a:lnTo>
                      <a:pt x="85" y="3712"/>
                    </a:lnTo>
                    <a:lnTo>
                      <a:pt x="32" y="3835"/>
                    </a:lnTo>
                    <a:lnTo>
                      <a:pt x="9" y="3896"/>
                    </a:lnTo>
                    <a:lnTo>
                      <a:pt x="1" y="3942"/>
                    </a:lnTo>
                    <a:lnTo>
                      <a:pt x="1" y="3973"/>
                    </a:lnTo>
                    <a:lnTo>
                      <a:pt x="9" y="4011"/>
                    </a:lnTo>
                    <a:lnTo>
                      <a:pt x="47" y="4111"/>
                    </a:lnTo>
                    <a:lnTo>
                      <a:pt x="108" y="4249"/>
                    </a:lnTo>
                    <a:lnTo>
                      <a:pt x="193" y="4410"/>
                    </a:lnTo>
                    <a:lnTo>
                      <a:pt x="415" y="4785"/>
                    </a:lnTo>
                    <a:lnTo>
                      <a:pt x="668" y="5207"/>
                    </a:lnTo>
                    <a:lnTo>
                      <a:pt x="936" y="5621"/>
                    </a:lnTo>
                    <a:lnTo>
                      <a:pt x="1174" y="5981"/>
                    </a:lnTo>
                    <a:lnTo>
                      <a:pt x="1366" y="6257"/>
                    </a:lnTo>
                    <a:lnTo>
                      <a:pt x="1465" y="6395"/>
                    </a:lnTo>
                    <a:lnTo>
                      <a:pt x="1519" y="6426"/>
                    </a:lnTo>
                    <a:lnTo>
                      <a:pt x="1619" y="6480"/>
                    </a:lnTo>
                    <a:lnTo>
                      <a:pt x="1933" y="6610"/>
                    </a:lnTo>
                    <a:lnTo>
                      <a:pt x="2355" y="6771"/>
                    </a:lnTo>
                    <a:lnTo>
                      <a:pt x="2830" y="6940"/>
                    </a:lnTo>
                    <a:lnTo>
                      <a:pt x="3696" y="7246"/>
                    </a:lnTo>
                    <a:lnTo>
                      <a:pt x="4087" y="7377"/>
                    </a:lnTo>
                    <a:lnTo>
                      <a:pt x="4233" y="7262"/>
                    </a:lnTo>
                    <a:lnTo>
                      <a:pt x="4601" y="6947"/>
                    </a:lnTo>
                    <a:lnTo>
                      <a:pt x="5130" y="6487"/>
                    </a:lnTo>
                    <a:lnTo>
                      <a:pt x="5429" y="6219"/>
                    </a:lnTo>
                    <a:lnTo>
                      <a:pt x="5736" y="5935"/>
                    </a:lnTo>
                    <a:lnTo>
                      <a:pt x="6043" y="5644"/>
                    </a:lnTo>
                    <a:lnTo>
                      <a:pt x="6349" y="5353"/>
                    </a:lnTo>
                    <a:lnTo>
                      <a:pt x="6633" y="5054"/>
                    </a:lnTo>
                    <a:lnTo>
                      <a:pt x="6894" y="4778"/>
                    </a:lnTo>
                    <a:lnTo>
                      <a:pt x="7009" y="4640"/>
                    </a:lnTo>
                    <a:lnTo>
                      <a:pt x="7116" y="4509"/>
                    </a:lnTo>
                    <a:lnTo>
                      <a:pt x="7208" y="4387"/>
                    </a:lnTo>
                    <a:lnTo>
                      <a:pt x="7292" y="4264"/>
                    </a:lnTo>
                    <a:lnTo>
                      <a:pt x="7361" y="4157"/>
                    </a:lnTo>
                    <a:lnTo>
                      <a:pt x="7415" y="4057"/>
                    </a:lnTo>
                    <a:lnTo>
                      <a:pt x="7446" y="3957"/>
                    </a:lnTo>
                    <a:lnTo>
                      <a:pt x="7469" y="3881"/>
                    </a:lnTo>
                    <a:lnTo>
                      <a:pt x="7484" y="3712"/>
                    </a:lnTo>
                    <a:lnTo>
                      <a:pt x="7499" y="3536"/>
                    </a:lnTo>
                    <a:lnTo>
                      <a:pt x="7499" y="3344"/>
                    </a:lnTo>
                    <a:lnTo>
                      <a:pt x="7484" y="3152"/>
                    </a:lnTo>
                    <a:lnTo>
                      <a:pt x="7469" y="2945"/>
                    </a:lnTo>
                    <a:lnTo>
                      <a:pt x="7446" y="2746"/>
                    </a:lnTo>
                    <a:lnTo>
                      <a:pt x="7415" y="2546"/>
                    </a:lnTo>
                    <a:lnTo>
                      <a:pt x="7377" y="2347"/>
                    </a:lnTo>
                    <a:lnTo>
                      <a:pt x="7331" y="2155"/>
                    </a:lnTo>
                    <a:lnTo>
                      <a:pt x="7285" y="1979"/>
                    </a:lnTo>
                    <a:lnTo>
                      <a:pt x="7231" y="1818"/>
                    </a:lnTo>
                    <a:lnTo>
                      <a:pt x="7170" y="1665"/>
                    </a:lnTo>
                    <a:lnTo>
                      <a:pt x="7108" y="1542"/>
                    </a:lnTo>
                    <a:lnTo>
                      <a:pt x="7039" y="1435"/>
                    </a:lnTo>
                    <a:lnTo>
                      <a:pt x="7009" y="1396"/>
                    </a:lnTo>
                    <a:lnTo>
                      <a:pt x="6978" y="1358"/>
                    </a:lnTo>
                    <a:lnTo>
                      <a:pt x="6940" y="1327"/>
                    </a:lnTo>
                    <a:lnTo>
                      <a:pt x="6901" y="1304"/>
                    </a:lnTo>
                    <a:lnTo>
                      <a:pt x="6832" y="1281"/>
                    </a:lnTo>
                    <a:lnTo>
                      <a:pt x="6756" y="1258"/>
                    </a:lnTo>
                    <a:lnTo>
                      <a:pt x="6679" y="1251"/>
                    </a:lnTo>
                    <a:lnTo>
                      <a:pt x="6518" y="1251"/>
                    </a:lnTo>
                    <a:lnTo>
                      <a:pt x="6441" y="1266"/>
                    </a:lnTo>
                    <a:lnTo>
                      <a:pt x="6296" y="1297"/>
                    </a:lnTo>
                    <a:lnTo>
                      <a:pt x="6165" y="1335"/>
                    </a:lnTo>
                    <a:lnTo>
                      <a:pt x="6066" y="1381"/>
                    </a:lnTo>
                    <a:lnTo>
                      <a:pt x="5974" y="1419"/>
                    </a:lnTo>
                    <a:lnTo>
                      <a:pt x="5537" y="1189"/>
                    </a:lnTo>
                    <a:lnTo>
                      <a:pt x="5076" y="959"/>
                    </a:lnTo>
                    <a:lnTo>
                      <a:pt x="4547" y="691"/>
                    </a:lnTo>
                    <a:lnTo>
                      <a:pt x="4011" y="423"/>
                    </a:lnTo>
                    <a:lnTo>
                      <a:pt x="3528" y="200"/>
                    </a:lnTo>
                    <a:lnTo>
                      <a:pt x="3321" y="108"/>
                    </a:lnTo>
                    <a:lnTo>
                      <a:pt x="3160" y="47"/>
                    </a:lnTo>
                    <a:lnTo>
                      <a:pt x="3037" y="9"/>
                    </a:lnTo>
                    <a:lnTo>
                      <a:pt x="2999" y="1"/>
                    </a:lnTo>
                    <a:close/>
                  </a:path>
                </a:pathLst>
              </a:custGeom>
              <a:solidFill>
                <a:srgbClr val="E9A7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2950;p36">
                <a:extLst>
                  <a:ext uri="{FF2B5EF4-FFF2-40B4-BE49-F238E27FC236}">
                    <a16:creationId xmlns:a16="http://schemas.microsoft.com/office/drawing/2014/main" id="{17900577-8FBD-4CE4-56AB-32ED7C557A19}"/>
                  </a:ext>
                </a:extLst>
              </p:cNvPr>
              <p:cNvSpPr/>
              <p:nvPr/>
            </p:nvSpPr>
            <p:spPr>
              <a:xfrm>
                <a:off x="4863900" y="1448375"/>
                <a:ext cx="38375" cy="37000"/>
              </a:xfrm>
              <a:custGeom>
                <a:avLst/>
                <a:gdLst/>
                <a:ahLst/>
                <a:cxnLst/>
                <a:rect l="l" t="t" r="r" b="b"/>
                <a:pathLst>
                  <a:path w="1535" h="1480" extrusionOk="0">
                    <a:moveTo>
                      <a:pt x="1" y="0"/>
                    </a:moveTo>
                    <a:lnTo>
                      <a:pt x="70" y="123"/>
                    </a:lnTo>
                    <a:lnTo>
                      <a:pt x="139" y="238"/>
                    </a:lnTo>
                    <a:lnTo>
                      <a:pt x="216" y="353"/>
                    </a:lnTo>
                    <a:lnTo>
                      <a:pt x="300" y="460"/>
                    </a:lnTo>
                    <a:lnTo>
                      <a:pt x="384" y="560"/>
                    </a:lnTo>
                    <a:lnTo>
                      <a:pt x="476" y="660"/>
                    </a:lnTo>
                    <a:lnTo>
                      <a:pt x="660" y="851"/>
                    </a:lnTo>
                    <a:lnTo>
                      <a:pt x="860" y="1028"/>
                    </a:lnTo>
                    <a:lnTo>
                      <a:pt x="1074" y="1196"/>
                    </a:lnTo>
                    <a:lnTo>
                      <a:pt x="1182" y="1273"/>
                    </a:lnTo>
                    <a:lnTo>
                      <a:pt x="1297" y="1342"/>
                    </a:lnTo>
                    <a:lnTo>
                      <a:pt x="1412" y="1419"/>
                    </a:lnTo>
                    <a:lnTo>
                      <a:pt x="1534" y="1480"/>
                    </a:lnTo>
                    <a:lnTo>
                      <a:pt x="1465" y="1365"/>
                    </a:lnTo>
                    <a:lnTo>
                      <a:pt x="1381" y="1250"/>
                    </a:lnTo>
                    <a:lnTo>
                      <a:pt x="1304" y="1143"/>
                    </a:lnTo>
                    <a:lnTo>
                      <a:pt x="1220" y="1035"/>
                    </a:lnTo>
                    <a:lnTo>
                      <a:pt x="1036" y="836"/>
                    </a:lnTo>
                    <a:lnTo>
                      <a:pt x="852" y="652"/>
                    </a:lnTo>
                    <a:lnTo>
                      <a:pt x="653" y="476"/>
                    </a:lnTo>
                    <a:lnTo>
                      <a:pt x="553" y="384"/>
                    </a:lnTo>
                    <a:lnTo>
                      <a:pt x="446" y="307"/>
                    </a:lnTo>
                    <a:lnTo>
                      <a:pt x="346" y="223"/>
                    </a:lnTo>
                    <a:lnTo>
                      <a:pt x="231" y="14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E488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2951;p36">
                <a:extLst>
                  <a:ext uri="{FF2B5EF4-FFF2-40B4-BE49-F238E27FC236}">
                    <a16:creationId xmlns:a16="http://schemas.microsoft.com/office/drawing/2014/main" id="{32933BB5-3324-3186-8627-FDD2F3A01BC1}"/>
                  </a:ext>
                </a:extLst>
              </p:cNvPr>
              <p:cNvSpPr/>
              <p:nvPr/>
            </p:nvSpPr>
            <p:spPr>
              <a:xfrm>
                <a:off x="4876375" y="1400250"/>
                <a:ext cx="46800" cy="50625"/>
              </a:xfrm>
              <a:custGeom>
                <a:avLst/>
                <a:gdLst/>
                <a:ahLst/>
                <a:cxnLst/>
                <a:rect l="l" t="t" r="r" b="b"/>
                <a:pathLst>
                  <a:path w="1872" h="2025" extrusionOk="0">
                    <a:moveTo>
                      <a:pt x="0" y="1"/>
                    </a:moveTo>
                    <a:lnTo>
                      <a:pt x="92" y="146"/>
                    </a:lnTo>
                    <a:lnTo>
                      <a:pt x="184" y="300"/>
                    </a:lnTo>
                    <a:lnTo>
                      <a:pt x="284" y="438"/>
                    </a:lnTo>
                    <a:lnTo>
                      <a:pt x="391" y="576"/>
                    </a:lnTo>
                    <a:lnTo>
                      <a:pt x="606" y="844"/>
                    </a:lnTo>
                    <a:lnTo>
                      <a:pt x="836" y="1105"/>
                    </a:lnTo>
                    <a:lnTo>
                      <a:pt x="1074" y="1350"/>
                    </a:lnTo>
                    <a:lnTo>
                      <a:pt x="1327" y="1588"/>
                    </a:lnTo>
                    <a:lnTo>
                      <a:pt x="1457" y="1703"/>
                    </a:lnTo>
                    <a:lnTo>
                      <a:pt x="1587" y="1818"/>
                    </a:lnTo>
                    <a:lnTo>
                      <a:pt x="1733" y="1918"/>
                    </a:lnTo>
                    <a:lnTo>
                      <a:pt x="1871" y="2025"/>
                    </a:lnTo>
                    <a:lnTo>
                      <a:pt x="1787" y="1872"/>
                    </a:lnTo>
                    <a:lnTo>
                      <a:pt x="1687" y="1726"/>
                    </a:lnTo>
                    <a:lnTo>
                      <a:pt x="1587" y="1580"/>
                    </a:lnTo>
                    <a:lnTo>
                      <a:pt x="1480" y="1442"/>
                    </a:lnTo>
                    <a:lnTo>
                      <a:pt x="1265" y="1174"/>
                    </a:lnTo>
                    <a:lnTo>
                      <a:pt x="1035" y="921"/>
                    </a:lnTo>
                    <a:lnTo>
                      <a:pt x="798" y="668"/>
                    </a:lnTo>
                    <a:lnTo>
                      <a:pt x="545" y="430"/>
                    </a:lnTo>
                    <a:lnTo>
                      <a:pt x="414" y="315"/>
                    </a:lnTo>
                    <a:lnTo>
                      <a:pt x="284" y="208"/>
                    </a:lnTo>
                    <a:lnTo>
                      <a:pt x="146" y="10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E488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2952;p36">
                <a:extLst>
                  <a:ext uri="{FF2B5EF4-FFF2-40B4-BE49-F238E27FC236}">
                    <a16:creationId xmlns:a16="http://schemas.microsoft.com/office/drawing/2014/main" id="{7BBA32C5-0627-CCE3-E179-433678B14671}"/>
                  </a:ext>
                </a:extLst>
              </p:cNvPr>
              <p:cNvSpPr/>
              <p:nvPr/>
            </p:nvSpPr>
            <p:spPr>
              <a:xfrm>
                <a:off x="4912025" y="1383000"/>
                <a:ext cx="38350" cy="48150"/>
              </a:xfrm>
              <a:custGeom>
                <a:avLst/>
                <a:gdLst/>
                <a:ahLst/>
                <a:cxnLst/>
                <a:rect l="l" t="t" r="r" b="b"/>
                <a:pathLst>
                  <a:path w="1534" h="1926" extrusionOk="0">
                    <a:moveTo>
                      <a:pt x="0" y="1"/>
                    </a:moveTo>
                    <a:lnTo>
                      <a:pt x="69" y="139"/>
                    </a:lnTo>
                    <a:lnTo>
                      <a:pt x="146" y="277"/>
                    </a:lnTo>
                    <a:lnTo>
                      <a:pt x="223" y="415"/>
                    </a:lnTo>
                    <a:lnTo>
                      <a:pt x="299" y="545"/>
                    </a:lnTo>
                    <a:lnTo>
                      <a:pt x="476" y="798"/>
                    </a:lnTo>
                    <a:lnTo>
                      <a:pt x="660" y="1043"/>
                    </a:lnTo>
                    <a:lnTo>
                      <a:pt x="859" y="1281"/>
                    </a:lnTo>
                    <a:lnTo>
                      <a:pt x="1066" y="1511"/>
                    </a:lnTo>
                    <a:lnTo>
                      <a:pt x="1173" y="1618"/>
                    </a:lnTo>
                    <a:lnTo>
                      <a:pt x="1288" y="1726"/>
                    </a:lnTo>
                    <a:lnTo>
                      <a:pt x="1411" y="1825"/>
                    </a:lnTo>
                    <a:lnTo>
                      <a:pt x="1534" y="1925"/>
                    </a:lnTo>
                    <a:lnTo>
                      <a:pt x="1465" y="1779"/>
                    </a:lnTo>
                    <a:lnTo>
                      <a:pt x="1396" y="1641"/>
                    </a:lnTo>
                    <a:lnTo>
                      <a:pt x="1319" y="1503"/>
                    </a:lnTo>
                    <a:lnTo>
                      <a:pt x="1235" y="1373"/>
                    </a:lnTo>
                    <a:lnTo>
                      <a:pt x="1058" y="1120"/>
                    </a:lnTo>
                    <a:lnTo>
                      <a:pt x="874" y="875"/>
                    </a:lnTo>
                    <a:lnTo>
                      <a:pt x="675" y="637"/>
                    </a:lnTo>
                    <a:lnTo>
                      <a:pt x="468" y="415"/>
                    </a:lnTo>
                    <a:lnTo>
                      <a:pt x="361" y="300"/>
                    </a:lnTo>
                    <a:lnTo>
                      <a:pt x="246" y="200"/>
                    </a:lnTo>
                    <a:lnTo>
                      <a:pt x="131" y="9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E488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2953;p36">
                <a:extLst>
                  <a:ext uri="{FF2B5EF4-FFF2-40B4-BE49-F238E27FC236}">
                    <a16:creationId xmlns:a16="http://schemas.microsoft.com/office/drawing/2014/main" id="{6886839B-9764-783A-1B2A-27149679E5A0}"/>
                  </a:ext>
                </a:extLst>
              </p:cNvPr>
              <p:cNvSpPr/>
              <p:nvPr/>
            </p:nvSpPr>
            <p:spPr>
              <a:xfrm>
                <a:off x="4992725" y="1403900"/>
                <a:ext cx="9025" cy="20925"/>
              </a:xfrm>
              <a:custGeom>
                <a:avLst/>
                <a:gdLst/>
                <a:ahLst/>
                <a:cxnLst/>
                <a:rect l="l" t="t" r="r" b="b"/>
                <a:pathLst>
                  <a:path w="361" h="837" extrusionOk="0">
                    <a:moveTo>
                      <a:pt x="31" y="0"/>
                    </a:moveTo>
                    <a:lnTo>
                      <a:pt x="16" y="62"/>
                    </a:lnTo>
                    <a:lnTo>
                      <a:pt x="8" y="131"/>
                    </a:lnTo>
                    <a:lnTo>
                      <a:pt x="0" y="184"/>
                    </a:lnTo>
                    <a:lnTo>
                      <a:pt x="8" y="246"/>
                    </a:lnTo>
                    <a:lnTo>
                      <a:pt x="23" y="361"/>
                    </a:lnTo>
                    <a:lnTo>
                      <a:pt x="54" y="468"/>
                    </a:lnTo>
                    <a:lnTo>
                      <a:pt x="100" y="568"/>
                    </a:lnTo>
                    <a:lnTo>
                      <a:pt x="154" y="667"/>
                    </a:lnTo>
                    <a:lnTo>
                      <a:pt x="192" y="713"/>
                    </a:lnTo>
                    <a:lnTo>
                      <a:pt x="230" y="759"/>
                    </a:lnTo>
                    <a:lnTo>
                      <a:pt x="276" y="798"/>
                    </a:lnTo>
                    <a:lnTo>
                      <a:pt x="330" y="836"/>
                    </a:lnTo>
                    <a:lnTo>
                      <a:pt x="345" y="775"/>
                    </a:lnTo>
                    <a:lnTo>
                      <a:pt x="353" y="713"/>
                    </a:lnTo>
                    <a:lnTo>
                      <a:pt x="361" y="652"/>
                    </a:lnTo>
                    <a:lnTo>
                      <a:pt x="353" y="591"/>
                    </a:lnTo>
                    <a:lnTo>
                      <a:pt x="338" y="483"/>
                    </a:lnTo>
                    <a:lnTo>
                      <a:pt x="307" y="376"/>
                    </a:lnTo>
                    <a:lnTo>
                      <a:pt x="269" y="276"/>
                    </a:lnTo>
                    <a:lnTo>
                      <a:pt x="207" y="177"/>
                    </a:lnTo>
                    <a:lnTo>
                      <a:pt x="169" y="131"/>
                    </a:lnTo>
                    <a:lnTo>
                      <a:pt x="131" y="85"/>
                    </a:lnTo>
                    <a:lnTo>
                      <a:pt x="85" y="39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E488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2954;p36">
                <a:extLst>
                  <a:ext uri="{FF2B5EF4-FFF2-40B4-BE49-F238E27FC236}">
                    <a16:creationId xmlns:a16="http://schemas.microsoft.com/office/drawing/2014/main" id="{D1A5B262-33E8-7712-46D9-46377B81E6AC}"/>
                  </a:ext>
                </a:extLst>
              </p:cNvPr>
              <p:cNvSpPr/>
              <p:nvPr/>
            </p:nvSpPr>
            <p:spPr>
              <a:xfrm>
                <a:off x="4399850" y="432100"/>
                <a:ext cx="444350" cy="429175"/>
              </a:xfrm>
              <a:custGeom>
                <a:avLst/>
                <a:gdLst/>
                <a:ahLst/>
                <a:cxnLst/>
                <a:rect l="l" t="t" r="r" b="b"/>
                <a:pathLst>
                  <a:path w="17774" h="17167" extrusionOk="0">
                    <a:moveTo>
                      <a:pt x="8841" y="0"/>
                    </a:moveTo>
                    <a:lnTo>
                      <a:pt x="8542" y="8"/>
                    </a:lnTo>
                    <a:lnTo>
                      <a:pt x="8251" y="23"/>
                    </a:lnTo>
                    <a:lnTo>
                      <a:pt x="7959" y="38"/>
                    </a:lnTo>
                    <a:lnTo>
                      <a:pt x="7668" y="69"/>
                    </a:lnTo>
                    <a:lnTo>
                      <a:pt x="7384" y="107"/>
                    </a:lnTo>
                    <a:lnTo>
                      <a:pt x="7101" y="153"/>
                    </a:lnTo>
                    <a:lnTo>
                      <a:pt x="6825" y="207"/>
                    </a:lnTo>
                    <a:lnTo>
                      <a:pt x="6549" y="268"/>
                    </a:lnTo>
                    <a:lnTo>
                      <a:pt x="6280" y="330"/>
                    </a:lnTo>
                    <a:lnTo>
                      <a:pt x="6020" y="406"/>
                    </a:lnTo>
                    <a:lnTo>
                      <a:pt x="5759" y="483"/>
                    </a:lnTo>
                    <a:lnTo>
                      <a:pt x="5506" y="567"/>
                    </a:lnTo>
                    <a:lnTo>
                      <a:pt x="5261" y="659"/>
                    </a:lnTo>
                    <a:lnTo>
                      <a:pt x="5023" y="752"/>
                    </a:lnTo>
                    <a:lnTo>
                      <a:pt x="4793" y="851"/>
                    </a:lnTo>
                    <a:lnTo>
                      <a:pt x="4563" y="951"/>
                    </a:lnTo>
                    <a:lnTo>
                      <a:pt x="4348" y="1058"/>
                    </a:lnTo>
                    <a:lnTo>
                      <a:pt x="4141" y="1166"/>
                    </a:lnTo>
                    <a:lnTo>
                      <a:pt x="3949" y="1273"/>
                    </a:lnTo>
                    <a:lnTo>
                      <a:pt x="3758" y="1388"/>
                    </a:lnTo>
                    <a:lnTo>
                      <a:pt x="3581" y="1511"/>
                    </a:lnTo>
                    <a:lnTo>
                      <a:pt x="3413" y="1626"/>
                    </a:lnTo>
                    <a:lnTo>
                      <a:pt x="3252" y="1748"/>
                    </a:lnTo>
                    <a:lnTo>
                      <a:pt x="3106" y="1871"/>
                    </a:lnTo>
                    <a:lnTo>
                      <a:pt x="2976" y="1994"/>
                    </a:lnTo>
                    <a:lnTo>
                      <a:pt x="2853" y="2109"/>
                    </a:lnTo>
                    <a:lnTo>
                      <a:pt x="2738" y="2231"/>
                    </a:lnTo>
                    <a:lnTo>
                      <a:pt x="2646" y="2354"/>
                    </a:lnTo>
                    <a:lnTo>
                      <a:pt x="2562" y="2477"/>
                    </a:lnTo>
                    <a:lnTo>
                      <a:pt x="2485" y="2599"/>
                    </a:lnTo>
                    <a:lnTo>
                      <a:pt x="2431" y="2722"/>
                    </a:lnTo>
                    <a:lnTo>
                      <a:pt x="2393" y="2837"/>
                    </a:lnTo>
                    <a:lnTo>
                      <a:pt x="2355" y="2975"/>
                    </a:lnTo>
                    <a:lnTo>
                      <a:pt x="2316" y="3151"/>
                    </a:lnTo>
                    <a:lnTo>
                      <a:pt x="2286" y="3343"/>
                    </a:lnTo>
                    <a:lnTo>
                      <a:pt x="2255" y="3565"/>
                    </a:lnTo>
                    <a:lnTo>
                      <a:pt x="2224" y="3818"/>
                    </a:lnTo>
                    <a:lnTo>
                      <a:pt x="2201" y="4087"/>
                    </a:lnTo>
                    <a:lnTo>
                      <a:pt x="2178" y="4378"/>
                    </a:lnTo>
                    <a:lnTo>
                      <a:pt x="2155" y="4692"/>
                    </a:lnTo>
                    <a:lnTo>
                      <a:pt x="2140" y="5022"/>
                    </a:lnTo>
                    <a:lnTo>
                      <a:pt x="2132" y="5367"/>
                    </a:lnTo>
                    <a:lnTo>
                      <a:pt x="2125" y="5727"/>
                    </a:lnTo>
                    <a:lnTo>
                      <a:pt x="2125" y="6103"/>
                    </a:lnTo>
                    <a:lnTo>
                      <a:pt x="2125" y="6487"/>
                    </a:lnTo>
                    <a:lnTo>
                      <a:pt x="2132" y="6885"/>
                    </a:lnTo>
                    <a:lnTo>
                      <a:pt x="2148" y="7292"/>
                    </a:lnTo>
                    <a:lnTo>
                      <a:pt x="2163" y="7698"/>
                    </a:lnTo>
                    <a:lnTo>
                      <a:pt x="2056" y="7629"/>
                    </a:lnTo>
                    <a:lnTo>
                      <a:pt x="1941" y="7568"/>
                    </a:lnTo>
                    <a:lnTo>
                      <a:pt x="1803" y="7514"/>
                    </a:lnTo>
                    <a:lnTo>
                      <a:pt x="1649" y="7468"/>
                    </a:lnTo>
                    <a:lnTo>
                      <a:pt x="1473" y="7430"/>
                    </a:lnTo>
                    <a:lnTo>
                      <a:pt x="1274" y="7407"/>
                    </a:lnTo>
                    <a:lnTo>
                      <a:pt x="1059" y="7399"/>
                    </a:lnTo>
                    <a:lnTo>
                      <a:pt x="821" y="7399"/>
                    </a:lnTo>
                    <a:lnTo>
                      <a:pt x="745" y="7407"/>
                    </a:lnTo>
                    <a:lnTo>
                      <a:pt x="668" y="7422"/>
                    </a:lnTo>
                    <a:lnTo>
                      <a:pt x="599" y="7445"/>
                    </a:lnTo>
                    <a:lnTo>
                      <a:pt x="538" y="7476"/>
                    </a:lnTo>
                    <a:lnTo>
                      <a:pt x="469" y="7514"/>
                    </a:lnTo>
                    <a:lnTo>
                      <a:pt x="415" y="7560"/>
                    </a:lnTo>
                    <a:lnTo>
                      <a:pt x="361" y="7614"/>
                    </a:lnTo>
                    <a:lnTo>
                      <a:pt x="308" y="7667"/>
                    </a:lnTo>
                    <a:lnTo>
                      <a:pt x="262" y="7736"/>
                    </a:lnTo>
                    <a:lnTo>
                      <a:pt x="223" y="7805"/>
                    </a:lnTo>
                    <a:lnTo>
                      <a:pt x="185" y="7874"/>
                    </a:lnTo>
                    <a:lnTo>
                      <a:pt x="147" y="7959"/>
                    </a:lnTo>
                    <a:lnTo>
                      <a:pt x="116" y="8043"/>
                    </a:lnTo>
                    <a:lnTo>
                      <a:pt x="93" y="8127"/>
                    </a:lnTo>
                    <a:lnTo>
                      <a:pt x="47" y="8319"/>
                    </a:lnTo>
                    <a:lnTo>
                      <a:pt x="16" y="8518"/>
                    </a:lnTo>
                    <a:lnTo>
                      <a:pt x="1" y="8733"/>
                    </a:lnTo>
                    <a:lnTo>
                      <a:pt x="1" y="8963"/>
                    </a:lnTo>
                    <a:lnTo>
                      <a:pt x="16" y="9193"/>
                    </a:lnTo>
                    <a:lnTo>
                      <a:pt x="39" y="9423"/>
                    </a:lnTo>
                    <a:lnTo>
                      <a:pt x="78" y="9661"/>
                    </a:lnTo>
                    <a:lnTo>
                      <a:pt x="131" y="9898"/>
                    </a:lnTo>
                    <a:lnTo>
                      <a:pt x="193" y="10128"/>
                    </a:lnTo>
                    <a:lnTo>
                      <a:pt x="269" y="10358"/>
                    </a:lnTo>
                    <a:lnTo>
                      <a:pt x="354" y="10573"/>
                    </a:lnTo>
                    <a:lnTo>
                      <a:pt x="453" y="10788"/>
                    </a:lnTo>
                    <a:lnTo>
                      <a:pt x="561" y="10979"/>
                    </a:lnTo>
                    <a:lnTo>
                      <a:pt x="683" y="11163"/>
                    </a:lnTo>
                    <a:lnTo>
                      <a:pt x="745" y="11248"/>
                    </a:lnTo>
                    <a:lnTo>
                      <a:pt x="814" y="11324"/>
                    </a:lnTo>
                    <a:lnTo>
                      <a:pt x="883" y="11401"/>
                    </a:lnTo>
                    <a:lnTo>
                      <a:pt x="959" y="11470"/>
                    </a:lnTo>
                    <a:lnTo>
                      <a:pt x="1028" y="11531"/>
                    </a:lnTo>
                    <a:lnTo>
                      <a:pt x="1105" y="11585"/>
                    </a:lnTo>
                    <a:lnTo>
                      <a:pt x="1189" y="11639"/>
                    </a:lnTo>
                    <a:lnTo>
                      <a:pt x="1274" y="11685"/>
                    </a:lnTo>
                    <a:lnTo>
                      <a:pt x="1358" y="11723"/>
                    </a:lnTo>
                    <a:lnTo>
                      <a:pt x="1442" y="11746"/>
                    </a:lnTo>
                    <a:lnTo>
                      <a:pt x="1534" y="11769"/>
                    </a:lnTo>
                    <a:lnTo>
                      <a:pt x="1626" y="11784"/>
                    </a:lnTo>
                    <a:lnTo>
                      <a:pt x="1718" y="11792"/>
                    </a:lnTo>
                    <a:lnTo>
                      <a:pt x="1810" y="11792"/>
                    </a:lnTo>
                    <a:lnTo>
                      <a:pt x="1910" y="11784"/>
                    </a:lnTo>
                    <a:lnTo>
                      <a:pt x="2010" y="11761"/>
                    </a:lnTo>
                    <a:lnTo>
                      <a:pt x="2117" y="11731"/>
                    </a:lnTo>
                    <a:lnTo>
                      <a:pt x="2217" y="11692"/>
                    </a:lnTo>
                    <a:lnTo>
                      <a:pt x="2324" y="11646"/>
                    </a:lnTo>
                    <a:lnTo>
                      <a:pt x="2431" y="11585"/>
                    </a:lnTo>
                    <a:lnTo>
                      <a:pt x="2546" y="11516"/>
                    </a:lnTo>
                    <a:lnTo>
                      <a:pt x="2661" y="11439"/>
                    </a:lnTo>
                    <a:lnTo>
                      <a:pt x="2707" y="11646"/>
                    </a:lnTo>
                    <a:lnTo>
                      <a:pt x="2815" y="12045"/>
                    </a:lnTo>
                    <a:lnTo>
                      <a:pt x="2930" y="12436"/>
                    </a:lnTo>
                    <a:lnTo>
                      <a:pt x="3052" y="12812"/>
                    </a:lnTo>
                    <a:lnTo>
                      <a:pt x="3190" y="13172"/>
                    </a:lnTo>
                    <a:lnTo>
                      <a:pt x="3336" y="13510"/>
                    </a:lnTo>
                    <a:lnTo>
                      <a:pt x="3413" y="13678"/>
                    </a:lnTo>
                    <a:lnTo>
                      <a:pt x="3497" y="13839"/>
                    </a:lnTo>
                    <a:lnTo>
                      <a:pt x="3574" y="13993"/>
                    </a:lnTo>
                    <a:lnTo>
                      <a:pt x="3666" y="14138"/>
                    </a:lnTo>
                    <a:lnTo>
                      <a:pt x="3750" y="14284"/>
                    </a:lnTo>
                    <a:lnTo>
                      <a:pt x="3842" y="14422"/>
                    </a:lnTo>
                    <a:lnTo>
                      <a:pt x="3980" y="14614"/>
                    </a:lnTo>
                    <a:lnTo>
                      <a:pt x="4110" y="14790"/>
                    </a:lnTo>
                    <a:lnTo>
                      <a:pt x="4248" y="14959"/>
                    </a:lnTo>
                    <a:lnTo>
                      <a:pt x="4386" y="15120"/>
                    </a:lnTo>
                    <a:lnTo>
                      <a:pt x="4525" y="15273"/>
                    </a:lnTo>
                    <a:lnTo>
                      <a:pt x="4663" y="15419"/>
                    </a:lnTo>
                    <a:lnTo>
                      <a:pt x="4801" y="15557"/>
                    </a:lnTo>
                    <a:lnTo>
                      <a:pt x="4939" y="15687"/>
                    </a:lnTo>
                    <a:lnTo>
                      <a:pt x="5077" y="15817"/>
                    </a:lnTo>
                    <a:lnTo>
                      <a:pt x="5215" y="15932"/>
                    </a:lnTo>
                    <a:lnTo>
                      <a:pt x="5353" y="16040"/>
                    </a:lnTo>
                    <a:lnTo>
                      <a:pt x="5491" y="16147"/>
                    </a:lnTo>
                    <a:lnTo>
                      <a:pt x="5629" y="16239"/>
                    </a:lnTo>
                    <a:lnTo>
                      <a:pt x="5767" y="16331"/>
                    </a:lnTo>
                    <a:lnTo>
                      <a:pt x="6035" y="16492"/>
                    </a:lnTo>
                    <a:lnTo>
                      <a:pt x="6288" y="16630"/>
                    </a:lnTo>
                    <a:lnTo>
                      <a:pt x="6533" y="16745"/>
                    </a:lnTo>
                    <a:lnTo>
                      <a:pt x="6771" y="16845"/>
                    </a:lnTo>
                    <a:lnTo>
                      <a:pt x="7001" y="16929"/>
                    </a:lnTo>
                    <a:lnTo>
                      <a:pt x="7223" y="16998"/>
                    </a:lnTo>
                    <a:lnTo>
                      <a:pt x="7430" y="17052"/>
                    </a:lnTo>
                    <a:lnTo>
                      <a:pt x="7622" y="17090"/>
                    </a:lnTo>
                    <a:lnTo>
                      <a:pt x="7798" y="17121"/>
                    </a:lnTo>
                    <a:lnTo>
                      <a:pt x="7959" y="17144"/>
                    </a:lnTo>
                    <a:lnTo>
                      <a:pt x="8105" y="17159"/>
                    </a:lnTo>
                    <a:lnTo>
                      <a:pt x="8343" y="17167"/>
                    </a:lnTo>
                    <a:lnTo>
                      <a:pt x="9493" y="17167"/>
                    </a:lnTo>
                    <a:lnTo>
                      <a:pt x="9638" y="17151"/>
                    </a:lnTo>
                    <a:lnTo>
                      <a:pt x="9807" y="17128"/>
                    </a:lnTo>
                    <a:lnTo>
                      <a:pt x="9991" y="17105"/>
                    </a:lnTo>
                    <a:lnTo>
                      <a:pt x="10190" y="17059"/>
                    </a:lnTo>
                    <a:lnTo>
                      <a:pt x="10413" y="17006"/>
                    </a:lnTo>
                    <a:lnTo>
                      <a:pt x="10643" y="16937"/>
                    </a:lnTo>
                    <a:lnTo>
                      <a:pt x="10888" y="16852"/>
                    </a:lnTo>
                    <a:lnTo>
                      <a:pt x="11149" y="16745"/>
                    </a:lnTo>
                    <a:lnTo>
                      <a:pt x="11417" y="16615"/>
                    </a:lnTo>
                    <a:lnTo>
                      <a:pt x="11686" y="16469"/>
                    </a:lnTo>
                    <a:lnTo>
                      <a:pt x="11831" y="16385"/>
                    </a:lnTo>
                    <a:lnTo>
                      <a:pt x="11969" y="16293"/>
                    </a:lnTo>
                    <a:lnTo>
                      <a:pt x="12199" y="16132"/>
                    </a:lnTo>
                    <a:lnTo>
                      <a:pt x="12437" y="15948"/>
                    </a:lnTo>
                    <a:lnTo>
                      <a:pt x="12667" y="15748"/>
                    </a:lnTo>
                    <a:lnTo>
                      <a:pt x="12905" y="15534"/>
                    </a:lnTo>
                    <a:lnTo>
                      <a:pt x="13142" y="15288"/>
                    </a:lnTo>
                    <a:lnTo>
                      <a:pt x="13372" y="15028"/>
                    </a:lnTo>
                    <a:lnTo>
                      <a:pt x="13602" y="14736"/>
                    </a:lnTo>
                    <a:lnTo>
                      <a:pt x="13832" y="14422"/>
                    </a:lnTo>
                    <a:lnTo>
                      <a:pt x="13924" y="14284"/>
                    </a:lnTo>
                    <a:lnTo>
                      <a:pt x="14016" y="14138"/>
                    </a:lnTo>
                    <a:lnTo>
                      <a:pt x="14108" y="13985"/>
                    </a:lnTo>
                    <a:lnTo>
                      <a:pt x="14193" y="13832"/>
                    </a:lnTo>
                    <a:lnTo>
                      <a:pt x="14269" y="13671"/>
                    </a:lnTo>
                    <a:lnTo>
                      <a:pt x="14346" y="13502"/>
                    </a:lnTo>
                    <a:lnTo>
                      <a:pt x="14499" y="13157"/>
                    </a:lnTo>
                    <a:lnTo>
                      <a:pt x="14637" y="12789"/>
                    </a:lnTo>
                    <a:lnTo>
                      <a:pt x="14760" y="12413"/>
                    </a:lnTo>
                    <a:lnTo>
                      <a:pt x="14875" y="12022"/>
                    </a:lnTo>
                    <a:lnTo>
                      <a:pt x="14975" y="11616"/>
                    </a:lnTo>
                    <a:lnTo>
                      <a:pt x="15036" y="11370"/>
                    </a:lnTo>
                    <a:lnTo>
                      <a:pt x="15151" y="11462"/>
                    </a:lnTo>
                    <a:lnTo>
                      <a:pt x="15266" y="11539"/>
                    </a:lnTo>
                    <a:lnTo>
                      <a:pt x="15373" y="11608"/>
                    </a:lnTo>
                    <a:lnTo>
                      <a:pt x="15481" y="11662"/>
                    </a:lnTo>
                    <a:lnTo>
                      <a:pt x="15588" y="11708"/>
                    </a:lnTo>
                    <a:lnTo>
                      <a:pt x="15695" y="11746"/>
                    </a:lnTo>
                    <a:lnTo>
                      <a:pt x="15803" y="11769"/>
                    </a:lnTo>
                    <a:lnTo>
                      <a:pt x="15902" y="11784"/>
                    </a:lnTo>
                    <a:lnTo>
                      <a:pt x="16002" y="11792"/>
                    </a:lnTo>
                    <a:lnTo>
                      <a:pt x="16094" y="11792"/>
                    </a:lnTo>
                    <a:lnTo>
                      <a:pt x="16186" y="11784"/>
                    </a:lnTo>
                    <a:lnTo>
                      <a:pt x="16278" y="11761"/>
                    </a:lnTo>
                    <a:lnTo>
                      <a:pt x="16370" y="11738"/>
                    </a:lnTo>
                    <a:lnTo>
                      <a:pt x="16454" y="11700"/>
                    </a:lnTo>
                    <a:lnTo>
                      <a:pt x="16539" y="11662"/>
                    </a:lnTo>
                    <a:lnTo>
                      <a:pt x="16623" y="11616"/>
                    </a:lnTo>
                    <a:lnTo>
                      <a:pt x="16700" y="11562"/>
                    </a:lnTo>
                    <a:lnTo>
                      <a:pt x="16776" y="11501"/>
                    </a:lnTo>
                    <a:lnTo>
                      <a:pt x="16853" y="11432"/>
                    </a:lnTo>
                    <a:lnTo>
                      <a:pt x="16930" y="11363"/>
                    </a:lnTo>
                    <a:lnTo>
                      <a:pt x="16999" y="11286"/>
                    </a:lnTo>
                    <a:lnTo>
                      <a:pt x="17060" y="11202"/>
                    </a:lnTo>
                    <a:lnTo>
                      <a:pt x="17129" y="11117"/>
                    </a:lnTo>
                    <a:lnTo>
                      <a:pt x="17191" y="11025"/>
                    </a:lnTo>
                    <a:lnTo>
                      <a:pt x="17298" y="10826"/>
                    </a:lnTo>
                    <a:lnTo>
                      <a:pt x="17405" y="10619"/>
                    </a:lnTo>
                    <a:lnTo>
                      <a:pt x="17490" y="10397"/>
                    </a:lnTo>
                    <a:lnTo>
                      <a:pt x="17574" y="10174"/>
                    </a:lnTo>
                    <a:lnTo>
                      <a:pt x="17635" y="9937"/>
                    </a:lnTo>
                    <a:lnTo>
                      <a:pt x="17689" y="9699"/>
                    </a:lnTo>
                    <a:lnTo>
                      <a:pt x="17735" y="9461"/>
                    </a:lnTo>
                    <a:lnTo>
                      <a:pt x="17758" y="9224"/>
                    </a:lnTo>
                    <a:lnTo>
                      <a:pt x="17773" y="8986"/>
                    </a:lnTo>
                    <a:lnTo>
                      <a:pt x="17773" y="8764"/>
                    </a:lnTo>
                    <a:lnTo>
                      <a:pt x="17758" y="8541"/>
                    </a:lnTo>
                    <a:lnTo>
                      <a:pt x="17727" y="8334"/>
                    </a:lnTo>
                    <a:lnTo>
                      <a:pt x="17689" y="8143"/>
                    </a:lnTo>
                    <a:lnTo>
                      <a:pt x="17658" y="8051"/>
                    </a:lnTo>
                    <a:lnTo>
                      <a:pt x="17628" y="7966"/>
                    </a:lnTo>
                    <a:lnTo>
                      <a:pt x="17597" y="7890"/>
                    </a:lnTo>
                    <a:lnTo>
                      <a:pt x="17559" y="7813"/>
                    </a:lnTo>
                    <a:lnTo>
                      <a:pt x="17513" y="7744"/>
                    </a:lnTo>
                    <a:lnTo>
                      <a:pt x="17467" y="7675"/>
                    </a:lnTo>
                    <a:lnTo>
                      <a:pt x="17421" y="7614"/>
                    </a:lnTo>
                    <a:lnTo>
                      <a:pt x="17367" y="7568"/>
                    </a:lnTo>
                    <a:lnTo>
                      <a:pt x="17306" y="7522"/>
                    </a:lnTo>
                    <a:lnTo>
                      <a:pt x="17244" y="7483"/>
                    </a:lnTo>
                    <a:lnTo>
                      <a:pt x="17175" y="7445"/>
                    </a:lnTo>
                    <a:lnTo>
                      <a:pt x="17106" y="7422"/>
                    </a:lnTo>
                    <a:lnTo>
                      <a:pt x="17037" y="7407"/>
                    </a:lnTo>
                    <a:lnTo>
                      <a:pt x="16953" y="7399"/>
                    </a:lnTo>
                    <a:lnTo>
                      <a:pt x="16684" y="7399"/>
                    </a:lnTo>
                    <a:lnTo>
                      <a:pt x="16562" y="7407"/>
                    </a:lnTo>
                    <a:lnTo>
                      <a:pt x="16439" y="7414"/>
                    </a:lnTo>
                    <a:lnTo>
                      <a:pt x="16332" y="7430"/>
                    </a:lnTo>
                    <a:lnTo>
                      <a:pt x="16224" y="7445"/>
                    </a:lnTo>
                    <a:lnTo>
                      <a:pt x="16125" y="7468"/>
                    </a:lnTo>
                    <a:lnTo>
                      <a:pt x="16040" y="7491"/>
                    </a:lnTo>
                    <a:lnTo>
                      <a:pt x="15948" y="7522"/>
                    </a:lnTo>
                    <a:lnTo>
                      <a:pt x="15872" y="7552"/>
                    </a:lnTo>
                    <a:lnTo>
                      <a:pt x="15734" y="7621"/>
                    </a:lnTo>
                    <a:lnTo>
                      <a:pt x="15611" y="7698"/>
                    </a:lnTo>
                    <a:lnTo>
                      <a:pt x="15511" y="7782"/>
                    </a:lnTo>
                    <a:lnTo>
                      <a:pt x="15527" y="7368"/>
                    </a:lnTo>
                    <a:lnTo>
                      <a:pt x="15542" y="6954"/>
                    </a:lnTo>
                    <a:lnTo>
                      <a:pt x="15557" y="6548"/>
                    </a:lnTo>
                    <a:lnTo>
                      <a:pt x="15557" y="6157"/>
                    </a:lnTo>
                    <a:lnTo>
                      <a:pt x="15557" y="5781"/>
                    </a:lnTo>
                    <a:lnTo>
                      <a:pt x="15550" y="5413"/>
                    </a:lnTo>
                    <a:lnTo>
                      <a:pt x="15534" y="5060"/>
                    </a:lnTo>
                    <a:lnTo>
                      <a:pt x="15519" y="4723"/>
                    </a:lnTo>
                    <a:lnTo>
                      <a:pt x="15504" y="4409"/>
                    </a:lnTo>
                    <a:lnTo>
                      <a:pt x="15481" y="4110"/>
                    </a:lnTo>
                    <a:lnTo>
                      <a:pt x="15450" y="3834"/>
                    </a:lnTo>
                    <a:lnTo>
                      <a:pt x="15419" y="3581"/>
                    </a:lnTo>
                    <a:lnTo>
                      <a:pt x="15389" y="3351"/>
                    </a:lnTo>
                    <a:lnTo>
                      <a:pt x="15358" y="3151"/>
                    </a:lnTo>
                    <a:lnTo>
                      <a:pt x="15320" y="2983"/>
                    </a:lnTo>
                    <a:lnTo>
                      <a:pt x="15289" y="2837"/>
                    </a:lnTo>
                    <a:lnTo>
                      <a:pt x="15243" y="2722"/>
                    </a:lnTo>
                    <a:lnTo>
                      <a:pt x="15189" y="2599"/>
                    </a:lnTo>
                    <a:lnTo>
                      <a:pt x="15120" y="2477"/>
                    </a:lnTo>
                    <a:lnTo>
                      <a:pt x="15036" y="2354"/>
                    </a:lnTo>
                    <a:lnTo>
                      <a:pt x="14936" y="2231"/>
                    </a:lnTo>
                    <a:lnTo>
                      <a:pt x="14829" y="2109"/>
                    </a:lnTo>
                    <a:lnTo>
                      <a:pt x="14706" y="1994"/>
                    </a:lnTo>
                    <a:lnTo>
                      <a:pt x="14568" y="1871"/>
                    </a:lnTo>
                    <a:lnTo>
                      <a:pt x="14423" y="1748"/>
                    </a:lnTo>
                    <a:lnTo>
                      <a:pt x="14269" y="1626"/>
                    </a:lnTo>
                    <a:lnTo>
                      <a:pt x="14101" y="1511"/>
                    </a:lnTo>
                    <a:lnTo>
                      <a:pt x="13917" y="1388"/>
                    </a:lnTo>
                    <a:lnTo>
                      <a:pt x="13733" y="1273"/>
                    </a:lnTo>
                    <a:lnTo>
                      <a:pt x="13533" y="1166"/>
                    </a:lnTo>
                    <a:lnTo>
                      <a:pt x="13326" y="1058"/>
                    </a:lnTo>
                    <a:lnTo>
                      <a:pt x="13112" y="951"/>
                    </a:lnTo>
                    <a:lnTo>
                      <a:pt x="12889" y="851"/>
                    </a:lnTo>
                    <a:lnTo>
                      <a:pt x="12659" y="752"/>
                    </a:lnTo>
                    <a:lnTo>
                      <a:pt x="12422" y="659"/>
                    </a:lnTo>
                    <a:lnTo>
                      <a:pt x="12176" y="567"/>
                    </a:lnTo>
                    <a:lnTo>
                      <a:pt x="11923" y="483"/>
                    </a:lnTo>
                    <a:lnTo>
                      <a:pt x="11663" y="406"/>
                    </a:lnTo>
                    <a:lnTo>
                      <a:pt x="11402" y="330"/>
                    </a:lnTo>
                    <a:lnTo>
                      <a:pt x="11134" y="268"/>
                    </a:lnTo>
                    <a:lnTo>
                      <a:pt x="10858" y="207"/>
                    </a:lnTo>
                    <a:lnTo>
                      <a:pt x="10581" y="153"/>
                    </a:lnTo>
                    <a:lnTo>
                      <a:pt x="10298" y="107"/>
                    </a:lnTo>
                    <a:lnTo>
                      <a:pt x="10006" y="69"/>
                    </a:lnTo>
                    <a:lnTo>
                      <a:pt x="9723" y="38"/>
                    </a:lnTo>
                    <a:lnTo>
                      <a:pt x="9431" y="23"/>
                    </a:lnTo>
                    <a:lnTo>
                      <a:pt x="9132" y="8"/>
                    </a:lnTo>
                    <a:lnTo>
                      <a:pt x="8841" y="0"/>
                    </a:lnTo>
                    <a:close/>
                  </a:path>
                </a:pathLst>
              </a:custGeom>
              <a:solidFill>
                <a:srgbClr val="EBAF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2955;p36">
                <a:extLst>
                  <a:ext uri="{FF2B5EF4-FFF2-40B4-BE49-F238E27FC236}">
                    <a16:creationId xmlns:a16="http://schemas.microsoft.com/office/drawing/2014/main" id="{93789F22-E9EB-59CA-C098-331A9BE09CD5}"/>
                  </a:ext>
                </a:extLst>
              </p:cNvPr>
              <p:cNvSpPr/>
              <p:nvPr/>
            </p:nvSpPr>
            <p:spPr>
              <a:xfrm>
                <a:off x="4414800" y="646200"/>
                <a:ext cx="47200" cy="52925"/>
              </a:xfrm>
              <a:custGeom>
                <a:avLst/>
                <a:gdLst/>
                <a:ahLst/>
                <a:cxnLst/>
                <a:rect l="l" t="t" r="r" b="b"/>
                <a:pathLst>
                  <a:path w="1888" h="2117" extrusionOk="0">
                    <a:moveTo>
                      <a:pt x="576" y="0"/>
                    </a:moveTo>
                    <a:lnTo>
                      <a:pt x="499" y="16"/>
                    </a:lnTo>
                    <a:lnTo>
                      <a:pt x="415" y="39"/>
                    </a:lnTo>
                    <a:lnTo>
                      <a:pt x="338" y="69"/>
                    </a:lnTo>
                    <a:lnTo>
                      <a:pt x="269" y="108"/>
                    </a:lnTo>
                    <a:lnTo>
                      <a:pt x="208" y="161"/>
                    </a:lnTo>
                    <a:lnTo>
                      <a:pt x="147" y="223"/>
                    </a:lnTo>
                    <a:lnTo>
                      <a:pt x="101" y="292"/>
                    </a:lnTo>
                    <a:lnTo>
                      <a:pt x="62" y="361"/>
                    </a:lnTo>
                    <a:lnTo>
                      <a:pt x="39" y="437"/>
                    </a:lnTo>
                    <a:lnTo>
                      <a:pt x="16" y="514"/>
                    </a:lnTo>
                    <a:lnTo>
                      <a:pt x="9" y="591"/>
                    </a:lnTo>
                    <a:lnTo>
                      <a:pt x="1" y="660"/>
                    </a:lnTo>
                    <a:lnTo>
                      <a:pt x="9" y="736"/>
                    </a:lnTo>
                    <a:lnTo>
                      <a:pt x="24" y="874"/>
                    </a:lnTo>
                    <a:lnTo>
                      <a:pt x="47" y="1012"/>
                    </a:lnTo>
                    <a:lnTo>
                      <a:pt x="85" y="1143"/>
                    </a:lnTo>
                    <a:lnTo>
                      <a:pt x="131" y="1273"/>
                    </a:lnTo>
                    <a:lnTo>
                      <a:pt x="154" y="1342"/>
                    </a:lnTo>
                    <a:lnTo>
                      <a:pt x="185" y="1403"/>
                    </a:lnTo>
                    <a:lnTo>
                      <a:pt x="223" y="1457"/>
                    </a:lnTo>
                    <a:lnTo>
                      <a:pt x="262" y="1511"/>
                    </a:lnTo>
                    <a:lnTo>
                      <a:pt x="223" y="1388"/>
                    </a:lnTo>
                    <a:lnTo>
                      <a:pt x="193" y="1258"/>
                    </a:lnTo>
                    <a:lnTo>
                      <a:pt x="177" y="1127"/>
                    </a:lnTo>
                    <a:lnTo>
                      <a:pt x="170" y="997"/>
                    </a:lnTo>
                    <a:lnTo>
                      <a:pt x="170" y="867"/>
                    </a:lnTo>
                    <a:lnTo>
                      <a:pt x="177" y="736"/>
                    </a:lnTo>
                    <a:lnTo>
                      <a:pt x="193" y="614"/>
                    </a:lnTo>
                    <a:lnTo>
                      <a:pt x="208" y="560"/>
                    </a:lnTo>
                    <a:lnTo>
                      <a:pt x="231" y="506"/>
                    </a:lnTo>
                    <a:lnTo>
                      <a:pt x="254" y="453"/>
                    </a:lnTo>
                    <a:lnTo>
                      <a:pt x="285" y="407"/>
                    </a:lnTo>
                    <a:lnTo>
                      <a:pt x="315" y="368"/>
                    </a:lnTo>
                    <a:lnTo>
                      <a:pt x="354" y="338"/>
                    </a:lnTo>
                    <a:lnTo>
                      <a:pt x="400" y="307"/>
                    </a:lnTo>
                    <a:lnTo>
                      <a:pt x="446" y="284"/>
                    </a:lnTo>
                    <a:lnTo>
                      <a:pt x="492" y="269"/>
                    </a:lnTo>
                    <a:lnTo>
                      <a:pt x="545" y="261"/>
                    </a:lnTo>
                    <a:lnTo>
                      <a:pt x="591" y="253"/>
                    </a:lnTo>
                    <a:lnTo>
                      <a:pt x="645" y="253"/>
                    </a:lnTo>
                    <a:lnTo>
                      <a:pt x="706" y="261"/>
                    </a:lnTo>
                    <a:lnTo>
                      <a:pt x="760" y="269"/>
                    </a:lnTo>
                    <a:lnTo>
                      <a:pt x="814" y="284"/>
                    </a:lnTo>
                    <a:lnTo>
                      <a:pt x="867" y="307"/>
                    </a:lnTo>
                    <a:lnTo>
                      <a:pt x="913" y="330"/>
                    </a:lnTo>
                    <a:lnTo>
                      <a:pt x="967" y="361"/>
                    </a:lnTo>
                    <a:lnTo>
                      <a:pt x="1067" y="430"/>
                    </a:lnTo>
                    <a:lnTo>
                      <a:pt x="1159" y="506"/>
                    </a:lnTo>
                    <a:lnTo>
                      <a:pt x="1251" y="591"/>
                    </a:lnTo>
                    <a:lnTo>
                      <a:pt x="1343" y="683"/>
                    </a:lnTo>
                    <a:lnTo>
                      <a:pt x="1419" y="775"/>
                    </a:lnTo>
                    <a:lnTo>
                      <a:pt x="1496" y="882"/>
                    </a:lnTo>
                    <a:lnTo>
                      <a:pt x="1565" y="989"/>
                    </a:lnTo>
                    <a:lnTo>
                      <a:pt x="1619" y="1097"/>
                    </a:lnTo>
                    <a:lnTo>
                      <a:pt x="1665" y="1212"/>
                    </a:lnTo>
                    <a:lnTo>
                      <a:pt x="1703" y="1334"/>
                    </a:lnTo>
                    <a:lnTo>
                      <a:pt x="1734" y="1457"/>
                    </a:lnTo>
                    <a:lnTo>
                      <a:pt x="1757" y="1587"/>
                    </a:lnTo>
                    <a:lnTo>
                      <a:pt x="1795" y="1848"/>
                    </a:lnTo>
                    <a:lnTo>
                      <a:pt x="1826" y="2116"/>
                    </a:lnTo>
                    <a:lnTo>
                      <a:pt x="1864" y="1848"/>
                    </a:lnTo>
                    <a:lnTo>
                      <a:pt x="1879" y="1710"/>
                    </a:lnTo>
                    <a:lnTo>
                      <a:pt x="1887" y="1580"/>
                    </a:lnTo>
                    <a:lnTo>
                      <a:pt x="1887" y="1442"/>
                    </a:lnTo>
                    <a:lnTo>
                      <a:pt x="1872" y="1296"/>
                    </a:lnTo>
                    <a:lnTo>
                      <a:pt x="1849" y="1158"/>
                    </a:lnTo>
                    <a:lnTo>
                      <a:pt x="1810" y="1020"/>
                    </a:lnTo>
                    <a:lnTo>
                      <a:pt x="1757" y="882"/>
                    </a:lnTo>
                    <a:lnTo>
                      <a:pt x="1688" y="759"/>
                    </a:lnTo>
                    <a:lnTo>
                      <a:pt x="1619" y="637"/>
                    </a:lnTo>
                    <a:lnTo>
                      <a:pt x="1527" y="522"/>
                    </a:lnTo>
                    <a:lnTo>
                      <a:pt x="1435" y="414"/>
                    </a:lnTo>
                    <a:lnTo>
                      <a:pt x="1335" y="315"/>
                    </a:lnTo>
                    <a:lnTo>
                      <a:pt x="1220" y="223"/>
                    </a:lnTo>
                    <a:lnTo>
                      <a:pt x="1097" y="138"/>
                    </a:lnTo>
                    <a:lnTo>
                      <a:pt x="1036" y="100"/>
                    </a:lnTo>
                    <a:lnTo>
                      <a:pt x="967" y="69"/>
                    </a:lnTo>
                    <a:lnTo>
                      <a:pt x="890" y="39"/>
                    </a:lnTo>
                    <a:lnTo>
                      <a:pt x="814" y="23"/>
                    </a:lnTo>
                    <a:lnTo>
                      <a:pt x="737" y="8"/>
                    </a:lnTo>
                    <a:lnTo>
                      <a:pt x="660" y="0"/>
                    </a:lnTo>
                    <a:close/>
                  </a:path>
                </a:pathLst>
              </a:custGeom>
              <a:solidFill>
                <a:srgbClr val="E488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2956;p36">
                <a:extLst>
                  <a:ext uri="{FF2B5EF4-FFF2-40B4-BE49-F238E27FC236}">
                    <a16:creationId xmlns:a16="http://schemas.microsoft.com/office/drawing/2014/main" id="{8ECFC650-3EE6-05C2-F4B1-CDF306207B57}"/>
                  </a:ext>
                </a:extLst>
              </p:cNvPr>
              <p:cNvSpPr/>
              <p:nvPr/>
            </p:nvSpPr>
            <p:spPr>
              <a:xfrm>
                <a:off x="4433400" y="663075"/>
                <a:ext cx="18625" cy="38725"/>
              </a:xfrm>
              <a:custGeom>
                <a:avLst/>
                <a:gdLst/>
                <a:ahLst/>
                <a:cxnLst/>
                <a:rect l="l" t="t" r="r" b="b"/>
                <a:pathLst>
                  <a:path w="745" h="1549" extrusionOk="0">
                    <a:moveTo>
                      <a:pt x="484" y="0"/>
                    </a:moveTo>
                    <a:lnTo>
                      <a:pt x="415" y="15"/>
                    </a:lnTo>
                    <a:lnTo>
                      <a:pt x="346" y="46"/>
                    </a:lnTo>
                    <a:lnTo>
                      <a:pt x="284" y="77"/>
                    </a:lnTo>
                    <a:lnTo>
                      <a:pt x="231" y="123"/>
                    </a:lnTo>
                    <a:lnTo>
                      <a:pt x="177" y="176"/>
                    </a:lnTo>
                    <a:lnTo>
                      <a:pt x="131" y="238"/>
                    </a:lnTo>
                    <a:lnTo>
                      <a:pt x="93" y="299"/>
                    </a:lnTo>
                    <a:lnTo>
                      <a:pt x="62" y="360"/>
                    </a:lnTo>
                    <a:lnTo>
                      <a:pt x="39" y="429"/>
                    </a:lnTo>
                    <a:lnTo>
                      <a:pt x="24" y="498"/>
                    </a:lnTo>
                    <a:lnTo>
                      <a:pt x="8" y="567"/>
                    </a:lnTo>
                    <a:lnTo>
                      <a:pt x="1" y="629"/>
                    </a:lnTo>
                    <a:lnTo>
                      <a:pt x="1" y="767"/>
                    </a:lnTo>
                    <a:lnTo>
                      <a:pt x="16" y="897"/>
                    </a:lnTo>
                    <a:lnTo>
                      <a:pt x="39" y="1027"/>
                    </a:lnTo>
                    <a:lnTo>
                      <a:pt x="77" y="1150"/>
                    </a:lnTo>
                    <a:lnTo>
                      <a:pt x="108" y="1211"/>
                    </a:lnTo>
                    <a:lnTo>
                      <a:pt x="139" y="1273"/>
                    </a:lnTo>
                    <a:lnTo>
                      <a:pt x="169" y="1326"/>
                    </a:lnTo>
                    <a:lnTo>
                      <a:pt x="215" y="1380"/>
                    </a:lnTo>
                    <a:lnTo>
                      <a:pt x="254" y="1434"/>
                    </a:lnTo>
                    <a:lnTo>
                      <a:pt x="307" y="1472"/>
                    </a:lnTo>
                    <a:lnTo>
                      <a:pt x="361" y="1510"/>
                    </a:lnTo>
                    <a:lnTo>
                      <a:pt x="415" y="1549"/>
                    </a:lnTo>
                    <a:lnTo>
                      <a:pt x="361" y="1434"/>
                    </a:lnTo>
                    <a:lnTo>
                      <a:pt x="323" y="1319"/>
                    </a:lnTo>
                    <a:lnTo>
                      <a:pt x="300" y="1211"/>
                    </a:lnTo>
                    <a:lnTo>
                      <a:pt x="277" y="1096"/>
                    </a:lnTo>
                    <a:lnTo>
                      <a:pt x="269" y="989"/>
                    </a:lnTo>
                    <a:lnTo>
                      <a:pt x="261" y="874"/>
                    </a:lnTo>
                    <a:lnTo>
                      <a:pt x="261" y="759"/>
                    </a:lnTo>
                    <a:lnTo>
                      <a:pt x="261" y="652"/>
                    </a:lnTo>
                    <a:lnTo>
                      <a:pt x="277" y="544"/>
                    </a:lnTo>
                    <a:lnTo>
                      <a:pt x="300" y="445"/>
                    </a:lnTo>
                    <a:lnTo>
                      <a:pt x="330" y="353"/>
                    </a:lnTo>
                    <a:lnTo>
                      <a:pt x="376" y="268"/>
                    </a:lnTo>
                    <a:lnTo>
                      <a:pt x="445" y="192"/>
                    </a:lnTo>
                    <a:lnTo>
                      <a:pt x="484" y="153"/>
                    </a:lnTo>
                    <a:lnTo>
                      <a:pt x="530" y="123"/>
                    </a:lnTo>
                    <a:lnTo>
                      <a:pt x="576" y="100"/>
                    </a:lnTo>
                    <a:lnTo>
                      <a:pt x="629" y="77"/>
                    </a:lnTo>
                    <a:lnTo>
                      <a:pt x="683" y="69"/>
                    </a:lnTo>
                    <a:lnTo>
                      <a:pt x="744" y="61"/>
                    </a:lnTo>
                    <a:lnTo>
                      <a:pt x="691" y="31"/>
                    </a:lnTo>
                    <a:lnTo>
                      <a:pt x="622" y="8"/>
                    </a:lnTo>
                    <a:lnTo>
                      <a:pt x="553" y="0"/>
                    </a:lnTo>
                    <a:close/>
                  </a:path>
                </a:pathLst>
              </a:custGeom>
              <a:solidFill>
                <a:srgbClr val="E488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2957;p36">
                <a:extLst>
                  <a:ext uri="{FF2B5EF4-FFF2-40B4-BE49-F238E27FC236}">
                    <a16:creationId xmlns:a16="http://schemas.microsoft.com/office/drawing/2014/main" id="{F20F755C-10E0-CC40-A596-C8E33F600CF6}"/>
                  </a:ext>
                </a:extLst>
              </p:cNvPr>
              <p:cNvSpPr/>
              <p:nvPr/>
            </p:nvSpPr>
            <p:spPr>
              <a:xfrm>
                <a:off x="4782075" y="646200"/>
                <a:ext cx="47175" cy="52925"/>
              </a:xfrm>
              <a:custGeom>
                <a:avLst/>
                <a:gdLst/>
                <a:ahLst/>
                <a:cxnLst/>
                <a:rect l="l" t="t" r="r" b="b"/>
                <a:pathLst>
                  <a:path w="1887" h="2117" extrusionOk="0">
                    <a:moveTo>
                      <a:pt x="1234" y="0"/>
                    </a:moveTo>
                    <a:lnTo>
                      <a:pt x="1150" y="8"/>
                    </a:lnTo>
                    <a:lnTo>
                      <a:pt x="1073" y="23"/>
                    </a:lnTo>
                    <a:lnTo>
                      <a:pt x="997" y="39"/>
                    </a:lnTo>
                    <a:lnTo>
                      <a:pt x="928" y="69"/>
                    </a:lnTo>
                    <a:lnTo>
                      <a:pt x="851" y="100"/>
                    </a:lnTo>
                    <a:lnTo>
                      <a:pt x="790" y="138"/>
                    </a:lnTo>
                    <a:lnTo>
                      <a:pt x="667" y="223"/>
                    </a:lnTo>
                    <a:lnTo>
                      <a:pt x="560" y="315"/>
                    </a:lnTo>
                    <a:lnTo>
                      <a:pt x="452" y="414"/>
                    </a:lnTo>
                    <a:lnTo>
                      <a:pt x="360" y="522"/>
                    </a:lnTo>
                    <a:lnTo>
                      <a:pt x="276" y="637"/>
                    </a:lnTo>
                    <a:lnTo>
                      <a:pt x="199" y="759"/>
                    </a:lnTo>
                    <a:lnTo>
                      <a:pt x="130" y="882"/>
                    </a:lnTo>
                    <a:lnTo>
                      <a:pt x="77" y="1020"/>
                    </a:lnTo>
                    <a:lnTo>
                      <a:pt x="38" y="1158"/>
                    </a:lnTo>
                    <a:lnTo>
                      <a:pt x="15" y="1296"/>
                    </a:lnTo>
                    <a:lnTo>
                      <a:pt x="8" y="1442"/>
                    </a:lnTo>
                    <a:lnTo>
                      <a:pt x="0" y="1580"/>
                    </a:lnTo>
                    <a:lnTo>
                      <a:pt x="8" y="1710"/>
                    </a:lnTo>
                    <a:lnTo>
                      <a:pt x="23" y="1848"/>
                    </a:lnTo>
                    <a:lnTo>
                      <a:pt x="61" y="2116"/>
                    </a:lnTo>
                    <a:lnTo>
                      <a:pt x="92" y="1848"/>
                    </a:lnTo>
                    <a:lnTo>
                      <a:pt x="130" y="1587"/>
                    </a:lnTo>
                    <a:lnTo>
                      <a:pt x="153" y="1457"/>
                    </a:lnTo>
                    <a:lnTo>
                      <a:pt x="184" y="1334"/>
                    </a:lnTo>
                    <a:lnTo>
                      <a:pt x="222" y="1212"/>
                    </a:lnTo>
                    <a:lnTo>
                      <a:pt x="268" y="1097"/>
                    </a:lnTo>
                    <a:lnTo>
                      <a:pt x="330" y="989"/>
                    </a:lnTo>
                    <a:lnTo>
                      <a:pt x="391" y="882"/>
                    </a:lnTo>
                    <a:lnTo>
                      <a:pt x="468" y="775"/>
                    </a:lnTo>
                    <a:lnTo>
                      <a:pt x="544" y="683"/>
                    </a:lnTo>
                    <a:lnTo>
                      <a:pt x="636" y="591"/>
                    </a:lnTo>
                    <a:lnTo>
                      <a:pt x="728" y="506"/>
                    </a:lnTo>
                    <a:lnTo>
                      <a:pt x="828" y="430"/>
                    </a:lnTo>
                    <a:lnTo>
                      <a:pt x="920" y="361"/>
                    </a:lnTo>
                    <a:lnTo>
                      <a:pt x="974" y="330"/>
                    </a:lnTo>
                    <a:lnTo>
                      <a:pt x="1027" y="307"/>
                    </a:lnTo>
                    <a:lnTo>
                      <a:pt x="1081" y="284"/>
                    </a:lnTo>
                    <a:lnTo>
                      <a:pt x="1135" y="269"/>
                    </a:lnTo>
                    <a:lnTo>
                      <a:pt x="1188" y="261"/>
                    </a:lnTo>
                    <a:lnTo>
                      <a:pt x="1242" y="253"/>
                    </a:lnTo>
                    <a:lnTo>
                      <a:pt x="1296" y="253"/>
                    </a:lnTo>
                    <a:lnTo>
                      <a:pt x="1349" y="261"/>
                    </a:lnTo>
                    <a:lnTo>
                      <a:pt x="1395" y="269"/>
                    </a:lnTo>
                    <a:lnTo>
                      <a:pt x="1449" y="284"/>
                    </a:lnTo>
                    <a:lnTo>
                      <a:pt x="1495" y="307"/>
                    </a:lnTo>
                    <a:lnTo>
                      <a:pt x="1533" y="338"/>
                    </a:lnTo>
                    <a:lnTo>
                      <a:pt x="1572" y="368"/>
                    </a:lnTo>
                    <a:lnTo>
                      <a:pt x="1610" y="407"/>
                    </a:lnTo>
                    <a:lnTo>
                      <a:pt x="1633" y="453"/>
                    </a:lnTo>
                    <a:lnTo>
                      <a:pt x="1656" y="506"/>
                    </a:lnTo>
                    <a:lnTo>
                      <a:pt x="1679" y="560"/>
                    </a:lnTo>
                    <a:lnTo>
                      <a:pt x="1694" y="614"/>
                    </a:lnTo>
                    <a:lnTo>
                      <a:pt x="1710" y="736"/>
                    </a:lnTo>
                    <a:lnTo>
                      <a:pt x="1718" y="867"/>
                    </a:lnTo>
                    <a:lnTo>
                      <a:pt x="1718" y="997"/>
                    </a:lnTo>
                    <a:lnTo>
                      <a:pt x="1710" y="1127"/>
                    </a:lnTo>
                    <a:lnTo>
                      <a:pt x="1694" y="1258"/>
                    </a:lnTo>
                    <a:lnTo>
                      <a:pt x="1664" y="1388"/>
                    </a:lnTo>
                    <a:lnTo>
                      <a:pt x="1625" y="1511"/>
                    </a:lnTo>
                    <a:lnTo>
                      <a:pt x="1671" y="1457"/>
                    </a:lnTo>
                    <a:lnTo>
                      <a:pt x="1702" y="1403"/>
                    </a:lnTo>
                    <a:lnTo>
                      <a:pt x="1733" y="1342"/>
                    </a:lnTo>
                    <a:lnTo>
                      <a:pt x="1764" y="1273"/>
                    </a:lnTo>
                    <a:lnTo>
                      <a:pt x="1802" y="1143"/>
                    </a:lnTo>
                    <a:lnTo>
                      <a:pt x="1840" y="1012"/>
                    </a:lnTo>
                    <a:lnTo>
                      <a:pt x="1871" y="874"/>
                    </a:lnTo>
                    <a:lnTo>
                      <a:pt x="1886" y="736"/>
                    </a:lnTo>
                    <a:lnTo>
                      <a:pt x="1886" y="660"/>
                    </a:lnTo>
                    <a:lnTo>
                      <a:pt x="1879" y="591"/>
                    </a:lnTo>
                    <a:lnTo>
                      <a:pt x="1871" y="514"/>
                    </a:lnTo>
                    <a:lnTo>
                      <a:pt x="1848" y="437"/>
                    </a:lnTo>
                    <a:lnTo>
                      <a:pt x="1825" y="361"/>
                    </a:lnTo>
                    <a:lnTo>
                      <a:pt x="1787" y="292"/>
                    </a:lnTo>
                    <a:lnTo>
                      <a:pt x="1741" y="223"/>
                    </a:lnTo>
                    <a:lnTo>
                      <a:pt x="1687" y="161"/>
                    </a:lnTo>
                    <a:lnTo>
                      <a:pt x="1618" y="108"/>
                    </a:lnTo>
                    <a:lnTo>
                      <a:pt x="1549" y="69"/>
                    </a:lnTo>
                    <a:lnTo>
                      <a:pt x="1472" y="39"/>
                    </a:lnTo>
                    <a:lnTo>
                      <a:pt x="1388" y="16"/>
                    </a:lnTo>
                    <a:lnTo>
                      <a:pt x="1311" y="0"/>
                    </a:lnTo>
                    <a:close/>
                  </a:path>
                </a:pathLst>
              </a:custGeom>
              <a:solidFill>
                <a:srgbClr val="E488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2958;p36">
                <a:extLst>
                  <a:ext uri="{FF2B5EF4-FFF2-40B4-BE49-F238E27FC236}">
                    <a16:creationId xmlns:a16="http://schemas.microsoft.com/office/drawing/2014/main" id="{0AFB966F-3D9E-1802-C583-190DFD27C517}"/>
                  </a:ext>
                </a:extLst>
              </p:cNvPr>
              <p:cNvSpPr/>
              <p:nvPr/>
            </p:nvSpPr>
            <p:spPr>
              <a:xfrm>
                <a:off x="4792025" y="663075"/>
                <a:ext cx="18625" cy="38725"/>
              </a:xfrm>
              <a:custGeom>
                <a:avLst/>
                <a:gdLst/>
                <a:ahLst/>
                <a:cxnLst/>
                <a:rect l="l" t="t" r="r" b="b"/>
                <a:pathLst>
                  <a:path w="745" h="1549" extrusionOk="0">
                    <a:moveTo>
                      <a:pt x="192" y="0"/>
                    </a:moveTo>
                    <a:lnTo>
                      <a:pt x="123" y="8"/>
                    </a:lnTo>
                    <a:lnTo>
                      <a:pt x="62" y="31"/>
                    </a:lnTo>
                    <a:lnTo>
                      <a:pt x="1" y="61"/>
                    </a:lnTo>
                    <a:lnTo>
                      <a:pt x="62" y="69"/>
                    </a:lnTo>
                    <a:lnTo>
                      <a:pt x="123" y="77"/>
                    </a:lnTo>
                    <a:lnTo>
                      <a:pt x="169" y="100"/>
                    </a:lnTo>
                    <a:lnTo>
                      <a:pt x="223" y="123"/>
                    </a:lnTo>
                    <a:lnTo>
                      <a:pt x="261" y="153"/>
                    </a:lnTo>
                    <a:lnTo>
                      <a:pt x="300" y="192"/>
                    </a:lnTo>
                    <a:lnTo>
                      <a:pt x="369" y="268"/>
                    </a:lnTo>
                    <a:lnTo>
                      <a:pt x="415" y="353"/>
                    </a:lnTo>
                    <a:lnTo>
                      <a:pt x="445" y="445"/>
                    </a:lnTo>
                    <a:lnTo>
                      <a:pt x="468" y="544"/>
                    </a:lnTo>
                    <a:lnTo>
                      <a:pt x="484" y="652"/>
                    </a:lnTo>
                    <a:lnTo>
                      <a:pt x="491" y="759"/>
                    </a:lnTo>
                    <a:lnTo>
                      <a:pt x="491" y="874"/>
                    </a:lnTo>
                    <a:lnTo>
                      <a:pt x="484" y="989"/>
                    </a:lnTo>
                    <a:lnTo>
                      <a:pt x="468" y="1096"/>
                    </a:lnTo>
                    <a:lnTo>
                      <a:pt x="453" y="1211"/>
                    </a:lnTo>
                    <a:lnTo>
                      <a:pt x="422" y="1319"/>
                    </a:lnTo>
                    <a:lnTo>
                      <a:pt x="384" y="1434"/>
                    </a:lnTo>
                    <a:lnTo>
                      <a:pt x="330" y="1549"/>
                    </a:lnTo>
                    <a:lnTo>
                      <a:pt x="392" y="1510"/>
                    </a:lnTo>
                    <a:lnTo>
                      <a:pt x="438" y="1472"/>
                    </a:lnTo>
                    <a:lnTo>
                      <a:pt x="491" y="1434"/>
                    </a:lnTo>
                    <a:lnTo>
                      <a:pt x="537" y="1380"/>
                    </a:lnTo>
                    <a:lnTo>
                      <a:pt x="576" y="1326"/>
                    </a:lnTo>
                    <a:lnTo>
                      <a:pt x="614" y="1273"/>
                    </a:lnTo>
                    <a:lnTo>
                      <a:pt x="645" y="1211"/>
                    </a:lnTo>
                    <a:lnTo>
                      <a:pt x="668" y="1150"/>
                    </a:lnTo>
                    <a:lnTo>
                      <a:pt x="706" y="1027"/>
                    </a:lnTo>
                    <a:lnTo>
                      <a:pt x="737" y="897"/>
                    </a:lnTo>
                    <a:lnTo>
                      <a:pt x="744" y="767"/>
                    </a:lnTo>
                    <a:lnTo>
                      <a:pt x="744" y="629"/>
                    </a:lnTo>
                    <a:lnTo>
                      <a:pt x="737" y="567"/>
                    </a:lnTo>
                    <a:lnTo>
                      <a:pt x="721" y="498"/>
                    </a:lnTo>
                    <a:lnTo>
                      <a:pt x="706" y="429"/>
                    </a:lnTo>
                    <a:lnTo>
                      <a:pt x="683" y="360"/>
                    </a:lnTo>
                    <a:lnTo>
                      <a:pt x="652" y="299"/>
                    </a:lnTo>
                    <a:lnTo>
                      <a:pt x="614" y="238"/>
                    </a:lnTo>
                    <a:lnTo>
                      <a:pt x="568" y="176"/>
                    </a:lnTo>
                    <a:lnTo>
                      <a:pt x="514" y="123"/>
                    </a:lnTo>
                    <a:lnTo>
                      <a:pt x="461" y="77"/>
                    </a:lnTo>
                    <a:lnTo>
                      <a:pt x="399" y="46"/>
                    </a:lnTo>
                    <a:lnTo>
                      <a:pt x="330" y="15"/>
                    </a:lnTo>
                    <a:lnTo>
                      <a:pt x="261" y="0"/>
                    </a:lnTo>
                    <a:close/>
                  </a:path>
                </a:pathLst>
              </a:custGeom>
              <a:solidFill>
                <a:srgbClr val="E488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2959;p36">
                <a:extLst>
                  <a:ext uri="{FF2B5EF4-FFF2-40B4-BE49-F238E27FC236}">
                    <a16:creationId xmlns:a16="http://schemas.microsoft.com/office/drawing/2014/main" id="{9D83A17E-ECB4-97C6-007B-F69885476CE3}"/>
                  </a:ext>
                </a:extLst>
              </p:cNvPr>
              <p:cNvSpPr/>
              <p:nvPr/>
            </p:nvSpPr>
            <p:spPr>
              <a:xfrm>
                <a:off x="4467525" y="722475"/>
                <a:ext cx="93550" cy="121950"/>
              </a:xfrm>
              <a:custGeom>
                <a:avLst/>
                <a:gdLst/>
                <a:ahLst/>
                <a:cxnLst/>
                <a:rect l="l" t="t" r="r" b="b"/>
                <a:pathLst>
                  <a:path w="3742" h="4878" extrusionOk="0">
                    <a:moveTo>
                      <a:pt x="476" y="1"/>
                    </a:moveTo>
                    <a:lnTo>
                      <a:pt x="238" y="8"/>
                    </a:lnTo>
                    <a:lnTo>
                      <a:pt x="0" y="31"/>
                    </a:lnTo>
                    <a:lnTo>
                      <a:pt x="108" y="430"/>
                    </a:lnTo>
                    <a:lnTo>
                      <a:pt x="223" y="821"/>
                    </a:lnTo>
                    <a:lnTo>
                      <a:pt x="345" y="1197"/>
                    </a:lnTo>
                    <a:lnTo>
                      <a:pt x="483" y="1557"/>
                    </a:lnTo>
                    <a:lnTo>
                      <a:pt x="629" y="1895"/>
                    </a:lnTo>
                    <a:lnTo>
                      <a:pt x="706" y="2063"/>
                    </a:lnTo>
                    <a:lnTo>
                      <a:pt x="790" y="2224"/>
                    </a:lnTo>
                    <a:lnTo>
                      <a:pt x="867" y="2378"/>
                    </a:lnTo>
                    <a:lnTo>
                      <a:pt x="959" y="2523"/>
                    </a:lnTo>
                    <a:lnTo>
                      <a:pt x="1043" y="2669"/>
                    </a:lnTo>
                    <a:lnTo>
                      <a:pt x="1135" y="2807"/>
                    </a:lnTo>
                    <a:lnTo>
                      <a:pt x="1273" y="2999"/>
                    </a:lnTo>
                    <a:lnTo>
                      <a:pt x="1403" y="3175"/>
                    </a:lnTo>
                    <a:lnTo>
                      <a:pt x="1541" y="3344"/>
                    </a:lnTo>
                    <a:lnTo>
                      <a:pt x="1679" y="3505"/>
                    </a:lnTo>
                    <a:lnTo>
                      <a:pt x="1818" y="3658"/>
                    </a:lnTo>
                    <a:lnTo>
                      <a:pt x="1956" y="3804"/>
                    </a:lnTo>
                    <a:lnTo>
                      <a:pt x="2094" y="3942"/>
                    </a:lnTo>
                    <a:lnTo>
                      <a:pt x="2232" y="4072"/>
                    </a:lnTo>
                    <a:lnTo>
                      <a:pt x="2370" y="4202"/>
                    </a:lnTo>
                    <a:lnTo>
                      <a:pt x="2508" y="4317"/>
                    </a:lnTo>
                    <a:lnTo>
                      <a:pt x="2646" y="4425"/>
                    </a:lnTo>
                    <a:lnTo>
                      <a:pt x="2784" y="4532"/>
                    </a:lnTo>
                    <a:lnTo>
                      <a:pt x="2922" y="4624"/>
                    </a:lnTo>
                    <a:lnTo>
                      <a:pt x="3060" y="4716"/>
                    </a:lnTo>
                    <a:lnTo>
                      <a:pt x="3328" y="4877"/>
                    </a:lnTo>
                    <a:lnTo>
                      <a:pt x="3420" y="4685"/>
                    </a:lnTo>
                    <a:lnTo>
                      <a:pt x="3497" y="4486"/>
                    </a:lnTo>
                    <a:lnTo>
                      <a:pt x="3566" y="4279"/>
                    </a:lnTo>
                    <a:lnTo>
                      <a:pt x="3627" y="4080"/>
                    </a:lnTo>
                    <a:lnTo>
                      <a:pt x="3673" y="3873"/>
                    </a:lnTo>
                    <a:lnTo>
                      <a:pt x="3711" y="3666"/>
                    </a:lnTo>
                    <a:lnTo>
                      <a:pt x="3734" y="3466"/>
                    </a:lnTo>
                    <a:lnTo>
                      <a:pt x="3742" y="3267"/>
                    </a:lnTo>
                    <a:lnTo>
                      <a:pt x="3734" y="3098"/>
                    </a:lnTo>
                    <a:lnTo>
                      <a:pt x="3727" y="2930"/>
                    </a:lnTo>
                    <a:lnTo>
                      <a:pt x="3704" y="2769"/>
                    </a:lnTo>
                    <a:lnTo>
                      <a:pt x="3673" y="2608"/>
                    </a:lnTo>
                    <a:lnTo>
                      <a:pt x="3635" y="2447"/>
                    </a:lnTo>
                    <a:lnTo>
                      <a:pt x="3596" y="2293"/>
                    </a:lnTo>
                    <a:lnTo>
                      <a:pt x="3543" y="2140"/>
                    </a:lnTo>
                    <a:lnTo>
                      <a:pt x="3481" y="1994"/>
                    </a:lnTo>
                    <a:lnTo>
                      <a:pt x="3420" y="1849"/>
                    </a:lnTo>
                    <a:lnTo>
                      <a:pt x="3343" y="1711"/>
                    </a:lnTo>
                    <a:lnTo>
                      <a:pt x="3267" y="1573"/>
                    </a:lnTo>
                    <a:lnTo>
                      <a:pt x="3182" y="1442"/>
                    </a:lnTo>
                    <a:lnTo>
                      <a:pt x="3090" y="1312"/>
                    </a:lnTo>
                    <a:lnTo>
                      <a:pt x="2998" y="1189"/>
                    </a:lnTo>
                    <a:lnTo>
                      <a:pt x="2891" y="1067"/>
                    </a:lnTo>
                    <a:lnTo>
                      <a:pt x="2784" y="959"/>
                    </a:lnTo>
                    <a:lnTo>
                      <a:pt x="2669" y="852"/>
                    </a:lnTo>
                    <a:lnTo>
                      <a:pt x="2554" y="745"/>
                    </a:lnTo>
                    <a:lnTo>
                      <a:pt x="2431" y="653"/>
                    </a:lnTo>
                    <a:lnTo>
                      <a:pt x="2301" y="561"/>
                    </a:lnTo>
                    <a:lnTo>
                      <a:pt x="2170" y="476"/>
                    </a:lnTo>
                    <a:lnTo>
                      <a:pt x="2032" y="392"/>
                    </a:lnTo>
                    <a:lnTo>
                      <a:pt x="1894" y="323"/>
                    </a:lnTo>
                    <a:lnTo>
                      <a:pt x="1748" y="254"/>
                    </a:lnTo>
                    <a:lnTo>
                      <a:pt x="1603" y="200"/>
                    </a:lnTo>
                    <a:lnTo>
                      <a:pt x="1449" y="146"/>
                    </a:lnTo>
                    <a:lnTo>
                      <a:pt x="1296" y="100"/>
                    </a:lnTo>
                    <a:lnTo>
                      <a:pt x="1135" y="70"/>
                    </a:lnTo>
                    <a:lnTo>
                      <a:pt x="974" y="39"/>
                    </a:lnTo>
                    <a:lnTo>
                      <a:pt x="813" y="16"/>
                    </a:lnTo>
                    <a:lnTo>
                      <a:pt x="644" y="1"/>
                    </a:lnTo>
                    <a:close/>
                  </a:path>
                </a:pathLst>
              </a:custGeom>
              <a:solidFill>
                <a:srgbClr val="E9A7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2960;p36">
                <a:extLst>
                  <a:ext uri="{FF2B5EF4-FFF2-40B4-BE49-F238E27FC236}">
                    <a16:creationId xmlns:a16="http://schemas.microsoft.com/office/drawing/2014/main" id="{EE18903E-7C88-4457-D3FF-96868DFBB58F}"/>
                  </a:ext>
                </a:extLst>
              </p:cNvPr>
              <p:cNvSpPr/>
              <p:nvPr/>
            </p:nvSpPr>
            <p:spPr>
              <a:xfrm>
                <a:off x="4691025" y="722475"/>
                <a:ext cx="83200" cy="116950"/>
              </a:xfrm>
              <a:custGeom>
                <a:avLst/>
                <a:gdLst/>
                <a:ahLst/>
                <a:cxnLst/>
                <a:rect l="l" t="t" r="r" b="b"/>
                <a:pathLst>
                  <a:path w="3328" h="4678" extrusionOk="0">
                    <a:moveTo>
                      <a:pt x="3098" y="1"/>
                    </a:moveTo>
                    <a:lnTo>
                      <a:pt x="2929" y="16"/>
                    </a:lnTo>
                    <a:lnTo>
                      <a:pt x="2768" y="39"/>
                    </a:lnTo>
                    <a:lnTo>
                      <a:pt x="2607" y="70"/>
                    </a:lnTo>
                    <a:lnTo>
                      <a:pt x="2446" y="100"/>
                    </a:lnTo>
                    <a:lnTo>
                      <a:pt x="2293" y="146"/>
                    </a:lnTo>
                    <a:lnTo>
                      <a:pt x="2139" y="200"/>
                    </a:lnTo>
                    <a:lnTo>
                      <a:pt x="1994" y="254"/>
                    </a:lnTo>
                    <a:lnTo>
                      <a:pt x="1848" y="323"/>
                    </a:lnTo>
                    <a:lnTo>
                      <a:pt x="1710" y="392"/>
                    </a:lnTo>
                    <a:lnTo>
                      <a:pt x="1572" y="476"/>
                    </a:lnTo>
                    <a:lnTo>
                      <a:pt x="1442" y="561"/>
                    </a:lnTo>
                    <a:lnTo>
                      <a:pt x="1311" y="653"/>
                    </a:lnTo>
                    <a:lnTo>
                      <a:pt x="1189" y="745"/>
                    </a:lnTo>
                    <a:lnTo>
                      <a:pt x="1074" y="852"/>
                    </a:lnTo>
                    <a:lnTo>
                      <a:pt x="959" y="959"/>
                    </a:lnTo>
                    <a:lnTo>
                      <a:pt x="851" y="1067"/>
                    </a:lnTo>
                    <a:lnTo>
                      <a:pt x="744" y="1189"/>
                    </a:lnTo>
                    <a:lnTo>
                      <a:pt x="652" y="1312"/>
                    </a:lnTo>
                    <a:lnTo>
                      <a:pt x="560" y="1442"/>
                    </a:lnTo>
                    <a:lnTo>
                      <a:pt x="476" y="1573"/>
                    </a:lnTo>
                    <a:lnTo>
                      <a:pt x="399" y="1711"/>
                    </a:lnTo>
                    <a:lnTo>
                      <a:pt x="322" y="1849"/>
                    </a:lnTo>
                    <a:lnTo>
                      <a:pt x="261" y="1994"/>
                    </a:lnTo>
                    <a:lnTo>
                      <a:pt x="200" y="2140"/>
                    </a:lnTo>
                    <a:lnTo>
                      <a:pt x="146" y="2293"/>
                    </a:lnTo>
                    <a:lnTo>
                      <a:pt x="108" y="2447"/>
                    </a:lnTo>
                    <a:lnTo>
                      <a:pt x="69" y="2608"/>
                    </a:lnTo>
                    <a:lnTo>
                      <a:pt x="39" y="2769"/>
                    </a:lnTo>
                    <a:lnTo>
                      <a:pt x="16" y="2930"/>
                    </a:lnTo>
                    <a:lnTo>
                      <a:pt x="8" y="3098"/>
                    </a:lnTo>
                    <a:lnTo>
                      <a:pt x="0" y="3267"/>
                    </a:lnTo>
                    <a:lnTo>
                      <a:pt x="8" y="3436"/>
                    </a:lnTo>
                    <a:lnTo>
                      <a:pt x="23" y="3612"/>
                    </a:lnTo>
                    <a:lnTo>
                      <a:pt x="54" y="3788"/>
                    </a:lnTo>
                    <a:lnTo>
                      <a:pt x="85" y="3972"/>
                    </a:lnTo>
                    <a:lnTo>
                      <a:pt x="131" y="4149"/>
                    </a:lnTo>
                    <a:lnTo>
                      <a:pt x="192" y="4325"/>
                    </a:lnTo>
                    <a:lnTo>
                      <a:pt x="253" y="4501"/>
                    </a:lnTo>
                    <a:lnTo>
                      <a:pt x="322" y="4678"/>
                    </a:lnTo>
                    <a:lnTo>
                      <a:pt x="552" y="4517"/>
                    </a:lnTo>
                    <a:lnTo>
                      <a:pt x="790" y="4333"/>
                    </a:lnTo>
                    <a:lnTo>
                      <a:pt x="1020" y="4133"/>
                    </a:lnTo>
                    <a:lnTo>
                      <a:pt x="1258" y="3919"/>
                    </a:lnTo>
                    <a:lnTo>
                      <a:pt x="1495" y="3673"/>
                    </a:lnTo>
                    <a:lnTo>
                      <a:pt x="1725" y="3413"/>
                    </a:lnTo>
                    <a:lnTo>
                      <a:pt x="1955" y="3121"/>
                    </a:lnTo>
                    <a:lnTo>
                      <a:pt x="2185" y="2807"/>
                    </a:lnTo>
                    <a:lnTo>
                      <a:pt x="2277" y="2669"/>
                    </a:lnTo>
                    <a:lnTo>
                      <a:pt x="2369" y="2523"/>
                    </a:lnTo>
                    <a:lnTo>
                      <a:pt x="2461" y="2370"/>
                    </a:lnTo>
                    <a:lnTo>
                      <a:pt x="2546" y="2217"/>
                    </a:lnTo>
                    <a:lnTo>
                      <a:pt x="2622" y="2056"/>
                    </a:lnTo>
                    <a:lnTo>
                      <a:pt x="2699" y="1887"/>
                    </a:lnTo>
                    <a:lnTo>
                      <a:pt x="2852" y="1542"/>
                    </a:lnTo>
                    <a:lnTo>
                      <a:pt x="2990" y="1174"/>
                    </a:lnTo>
                    <a:lnTo>
                      <a:pt x="3113" y="798"/>
                    </a:lnTo>
                    <a:lnTo>
                      <a:pt x="3228" y="407"/>
                    </a:lnTo>
                    <a:lnTo>
                      <a:pt x="3328" y="1"/>
                    </a:lnTo>
                    <a:close/>
                  </a:path>
                </a:pathLst>
              </a:custGeom>
              <a:solidFill>
                <a:srgbClr val="E9A7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2961;p36">
                <a:extLst>
                  <a:ext uri="{FF2B5EF4-FFF2-40B4-BE49-F238E27FC236}">
                    <a16:creationId xmlns:a16="http://schemas.microsoft.com/office/drawing/2014/main" id="{DA4DEFBA-AAB4-A739-52E7-40983EC8BB95}"/>
                  </a:ext>
                </a:extLst>
              </p:cNvPr>
              <p:cNvSpPr/>
              <p:nvPr/>
            </p:nvSpPr>
            <p:spPr>
              <a:xfrm>
                <a:off x="4551850" y="632775"/>
                <a:ext cx="30500" cy="40675"/>
              </a:xfrm>
              <a:custGeom>
                <a:avLst/>
                <a:gdLst/>
                <a:ahLst/>
                <a:cxnLst/>
                <a:rect l="l" t="t" r="r" b="b"/>
                <a:pathLst>
                  <a:path w="1220" h="1627" extrusionOk="0">
                    <a:moveTo>
                      <a:pt x="614" y="1"/>
                    </a:moveTo>
                    <a:lnTo>
                      <a:pt x="553" y="8"/>
                    </a:lnTo>
                    <a:lnTo>
                      <a:pt x="492" y="16"/>
                    </a:lnTo>
                    <a:lnTo>
                      <a:pt x="430" y="39"/>
                    </a:lnTo>
                    <a:lnTo>
                      <a:pt x="377" y="70"/>
                    </a:lnTo>
                    <a:lnTo>
                      <a:pt x="323" y="100"/>
                    </a:lnTo>
                    <a:lnTo>
                      <a:pt x="269" y="139"/>
                    </a:lnTo>
                    <a:lnTo>
                      <a:pt x="223" y="192"/>
                    </a:lnTo>
                    <a:lnTo>
                      <a:pt x="185" y="238"/>
                    </a:lnTo>
                    <a:lnTo>
                      <a:pt x="139" y="300"/>
                    </a:lnTo>
                    <a:lnTo>
                      <a:pt x="108" y="361"/>
                    </a:lnTo>
                    <a:lnTo>
                      <a:pt x="78" y="430"/>
                    </a:lnTo>
                    <a:lnTo>
                      <a:pt x="55" y="499"/>
                    </a:lnTo>
                    <a:lnTo>
                      <a:pt x="32" y="576"/>
                    </a:lnTo>
                    <a:lnTo>
                      <a:pt x="16" y="652"/>
                    </a:lnTo>
                    <a:lnTo>
                      <a:pt x="9" y="737"/>
                    </a:lnTo>
                    <a:lnTo>
                      <a:pt x="1" y="813"/>
                    </a:lnTo>
                    <a:lnTo>
                      <a:pt x="9" y="898"/>
                    </a:lnTo>
                    <a:lnTo>
                      <a:pt x="16" y="982"/>
                    </a:lnTo>
                    <a:lnTo>
                      <a:pt x="32" y="1059"/>
                    </a:lnTo>
                    <a:lnTo>
                      <a:pt x="55" y="1135"/>
                    </a:lnTo>
                    <a:lnTo>
                      <a:pt x="78" y="1204"/>
                    </a:lnTo>
                    <a:lnTo>
                      <a:pt x="108" y="1273"/>
                    </a:lnTo>
                    <a:lnTo>
                      <a:pt x="139" y="1335"/>
                    </a:lnTo>
                    <a:lnTo>
                      <a:pt x="185" y="1388"/>
                    </a:lnTo>
                    <a:lnTo>
                      <a:pt x="223" y="1442"/>
                    </a:lnTo>
                    <a:lnTo>
                      <a:pt x="269" y="1488"/>
                    </a:lnTo>
                    <a:lnTo>
                      <a:pt x="323" y="1534"/>
                    </a:lnTo>
                    <a:lnTo>
                      <a:pt x="377" y="1565"/>
                    </a:lnTo>
                    <a:lnTo>
                      <a:pt x="430" y="1595"/>
                    </a:lnTo>
                    <a:lnTo>
                      <a:pt x="492" y="1611"/>
                    </a:lnTo>
                    <a:lnTo>
                      <a:pt x="553" y="1626"/>
                    </a:lnTo>
                    <a:lnTo>
                      <a:pt x="676" y="1626"/>
                    </a:lnTo>
                    <a:lnTo>
                      <a:pt x="737" y="1611"/>
                    </a:lnTo>
                    <a:lnTo>
                      <a:pt x="791" y="1595"/>
                    </a:lnTo>
                    <a:lnTo>
                      <a:pt x="844" y="1565"/>
                    </a:lnTo>
                    <a:lnTo>
                      <a:pt x="898" y="1534"/>
                    </a:lnTo>
                    <a:lnTo>
                      <a:pt x="952" y="1488"/>
                    </a:lnTo>
                    <a:lnTo>
                      <a:pt x="998" y="1442"/>
                    </a:lnTo>
                    <a:lnTo>
                      <a:pt x="1044" y="1388"/>
                    </a:lnTo>
                    <a:lnTo>
                      <a:pt x="1082" y="1335"/>
                    </a:lnTo>
                    <a:lnTo>
                      <a:pt x="1113" y="1273"/>
                    </a:lnTo>
                    <a:lnTo>
                      <a:pt x="1143" y="1204"/>
                    </a:lnTo>
                    <a:lnTo>
                      <a:pt x="1174" y="1135"/>
                    </a:lnTo>
                    <a:lnTo>
                      <a:pt x="1189" y="1059"/>
                    </a:lnTo>
                    <a:lnTo>
                      <a:pt x="1205" y="982"/>
                    </a:lnTo>
                    <a:lnTo>
                      <a:pt x="1212" y="898"/>
                    </a:lnTo>
                    <a:lnTo>
                      <a:pt x="1220" y="813"/>
                    </a:lnTo>
                    <a:lnTo>
                      <a:pt x="1212" y="737"/>
                    </a:lnTo>
                    <a:lnTo>
                      <a:pt x="1205" y="652"/>
                    </a:lnTo>
                    <a:lnTo>
                      <a:pt x="1189" y="576"/>
                    </a:lnTo>
                    <a:lnTo>
                      <a:pt x="1174" y="499"/>
                    </a:lnTo>
                    <a:lnTo>
                      <a:pt x="1143" y="430"/>
                    </a:lnTo>
                    <a:lnTo>
                      <a:pt x="1113" y="361"/>
                    </a:lnTo>
                    <a:lnTo>
                      <a:pt x="1082" y="300"/>
                    </a:lnTo>
                    <a:lnTo>
                      <a:pt x="1044" y="238"/>
                    </a:lnTo>
                    <a:lnTo>
                      <a:pt x="998" y="192"/>
                    </a:lnTo>
                    <a:lnTo>
                      <a:pt x="952" y="139"/>
                    </a:lnTo>
                    <a:lnTo>
                      <a:pt x="898" y="100"/>
                    </a:lnTo>
                    <a:lnTo>
                      <a:pt x="844" y="70"/>
                    </a:lnTo>
                    <a:lnTo>
                      <a:pt x="791" y="39"/>
                    </a:lnTo>
                    <a:lnTo>
                      <a:pt x="737" y="16"/>
                    </a:lnTo>
                    <a:lnTo>
                      <a:pt x="676" y="8"/>
                    </a:lnTo>
                    <a:lnTo>
                      <a:pt x="6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2962;p36">
                <a:extLst>
                  <a:ext uri="{FF2B5EF4-FFF2-40B4-BE49-F238E27FC236}">
                    <a16:creationId xmlns:a16="http://schemas.microsoft.com/office/drawing/2014/main" id="{72BF98BF-B3F0-F678-31F2-67C37769167F}"/>
                  </a:ext>
                </a:extLst>
              </p:cNvPr>
              <p:cNvSpPr/>
              <p:nvPr/>
            </p:nvSpPr>
            <p:spPr>
              <a:xfrm>
                <a:off x="4666300" y="632775"/>
                <a:ext cx="30300" cy="40675"/>
              </a:xfrm>
              <a:custGeom>
                <a:avLst/>
                <a:gdLst/>
                <a:ahLst/>
                <a:cxnLst/>
                <a:rect l="l" t="t" r="r" b="b"/>
                <a:pathLst>
                  <a:path w="1212" h="1627" extrusionOk="0">
                    <a:moveTo>
                      <a:pt x="606" y="1"/>
                    </a:moveTo>
                    <a:lnTo>
                      <a:pt x="545" y="8"/>
                    </a:lnTo>
                    <a:lnTo>
                      <a:pt x="483" y="16"/>
                    </a:lnTo>
                    <a:lnTo>
                      <a:pt x="422" y="39"/>
                    </a:lnTo>
                    <a:lnTo>
                      <a:pt x="368" y="70"/>
                    </a:lnTo>
                    <a:lnTo>
                      <a:pt x="315" y="100"/>
                    </a:lnTo>
                    <a:lnTo>
                      <a:pt x="269" y="139"/>
                    </a:lnTo>
                    <a:lnTo>
                      <a:pt x="223" y="192"/>
                    </a:lnTo>
                    <a:lnTo>
                      <a:pt x="177" y="238"/>
                    </a:lnTo>
                    <a:lnTo>
                      <a:pt x="138" y="300"/>
                    </a:lnTo>
                    <a:lnTo>
                      <a:pt x="100" y="361"/>
                    </a:lnTo>
                    <a:lnTo>
                      <a:pt x="69" y="430"/>
                    </a:lnTo>
                    <a:lnTo>
                      <a:pt x="46" y="499"/>
                    </a:lnTo>
                    <a:lnTo>
                      <a:pt x="23" y="576"/>
                    </a:lnTo>
                    <a:lnTo>
                      <a:pt x="8" y="652"/>
                    </a:lnTo>
                    <a:lnTo>
                      <a:pt x="0" y="737"/>
                    </a:lnTo>
                    <a:lnTo>
                      <a:pt x="0" y="813"/>
                    </a:lnTo>
                    <a:lnTo>
                      <a:pt x="0" y="898"/>
                    </a:lnTo>
                    <a:lnTo>
                      <a:pt x="8" y="982"/>
                    </a:lnTo>
                    <a:lnTo>
                      <a:pt x="23" y="1059"/>
                    </a:lnTo>
                    <a:lnTo>
                      <a:pt x="46" y="1135"/>
                    </a:lnTo>
                    <a:lnTo>
                      <a:pt x="69" y="1204"/>
                    </a:lnTo>
                    <a:lnTo>
                      <a:pt x="100" y="1273"/>
                    </a:lnTo>
                    <a:lnTo>
                      <a:pt x="138" y="1335"/>
                    </a:lnTo>
                    <a:lnTo>
                      <a:pt x="177" y="1388"/>
                    </a:lnTo>
                    <a:lnTo>
                      <a:pt x="223" y="1442"/>
                    </a:lnTo>
                    <a:lnTo>
                      <a:pt x="269" y="1488"/>
                    </a:lnTo>
                    <a:lnTo>
                      <a:pt x="315" y="1534"/>
                    </a:lnTo>
                    <a:lnTo>
                      <a:pt x="368" y="1565"/>
                    </a:lnTo>
                    <a:lnTo>
                      <a:pt x="422" y="1595"/>
                    </a:lnTo>
                    <a:lnTo>
                      <a:pt x="483" y="1611"/>
                    </a:lnTo>
                    <a:lnTo>
                      <a:pt x="545" y="1626"/>
                    </a:lnTo>
                    <a:lnTo>
                      <a:pt x="667" y="1626"/>
                    </a:lnTo>
                    <a:lnTo>
                      <a:pt x="729" y="1611"/>
                    </a:lnTo>
                    <a:lnTo>
                      <a:pt x="790" y="1595"/>
                    </a:lnTo>
                    <a:lnTo>
                      <a:pt x="844" y="1565"/>
                    </a:lnTo>
                    <a:lnTo>
                      <a:pt x="897" y="1534"/>
                    </a:lnTo>
                    <a:lnTo>
                      <a:pt x="943" y="1488"/>
                    </a:lnTo>
                    <a:lnTo>
                      <a:pt x="989" y="1442"/>
                    </a:lnTo>
                    <a:lnTo>
                      <a:pt x="1035" y="1388"/>
                    </a:lnTo>
                    <a:lnTo>
                      <a:pt x="1074" y="1335"/>
                    </a:lnTo>
                    <a:lnTo>
                      <a:pt x="1112" y="1273"/>
                    </a:lnTo>
                    <a:lnTo>
                      <a:pt x="1143" y="1204"/>
                    </a:lnTo>
                    <a:lnTo>
                      <a:pt x="1166" y="1135"/>
                    </a:lnTo>
                    <a:lnTo>
                      <a:pt x="1189" y="1059"/>
                    </a:lnTo>
                    <a:lnTo>
                      <a:pt x="1204" y="982"/>
                    </a:lnTo>
                    <a:lnTo>
                      <a:pt x="1212" y="898"/>
                    </a:lnTo>
                    <a:lnTo>
                      <a:pt x="1212" y="813"/>
                    </a:lnTo>
                    <a:lnTo>
                      <a:pt x="1212" y="737"/>
                    </a:lnTo>
                    <a:lnTo>
                      <a:pt x="1204" y="652"/>
                    </a:lnTo>
                    <a:lnTo>
                      <a:pt x="1189" y="576"/>
                    </a:lnTo>
                    <a:lnTo>
                      <a:pt x="1166" y="499"/>
                    </a:lnTo>
                    <a:lnTo>
                      <a:pt x="1143" y="430"/>
                    </a:lnTo>
                    <a:lnTo>
                      <a:pt x="1112" y="361"/>
                    </a:lnTo>
                    <a:lnTo>
                      <a:pt x="1074" y="300"/>
                    </a:lnTo>
                    <a:lnTo>
                      <a:pt x="1035" y="238"/>
                    </a:lnTo>
                    <a:lnTo>
                      <a:pt x="989" y="192"/>
                    </a:lnTo>
                    <a:lnTo>
                      <a:pt x="943" y="139"/>
                    </a:lnTo>
                    <a:lnTo>
                      <a:pt x="897" y="100"/>
                    </a:lnTo>
                    <a:lnTo>
                      <a:pt x="844" y="70"/>
                    </a:lnTo>
                    <a:lnTo>
                      <a:pt x="790" y="39"/>
                    </a:lnTo>
                    <a:lnTo>
                      <a:pt x="729" y="16"/>
                    </a:lnTo>
                    <a:lnTo>
                      <a:pt x="667" y="8"/>
                    </a:lnTo>
                    <a:lnTo>
                      <a:pt x="60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2963;p36">
                <a:extLst>
                  <a:ext uri="{FF2B5EF4-FFF2-40B4-BE49-F238E27FC236}">
                    <a16:creationId xmlns:a16="http://schemas.microsoft.com/office/drawing/2014/main" id="{6989CC44-B178-6F6F-D915-94BB1FF1A2A8}"/>
                  </a:ext>
                </a:extLst>
              </p:cNvPr>
              <p:cNvSpPr/>
              <p:nvPr/>
            </p:nvSpPr>
            <p:spPr>
              <a:xfrm>
                <a:off x="4516200" y="577000"/>
                <a:ext cx="83025" cy="29350"/>
              </a:xfrm>
              <a:custGeom>
                <a:avLst/>
                <a:gdLst/>
                <a:ahLst/>
                <a:cxnLst/>
                <a:rect l="l" t="t" r="r" b="b"/>
                <a:pathLst>
                  <a:path w="3321" h="1174" extrusionOk="0">
                    <a:moveTo>
                      <a:pt x="2270" y="0"/>
                    </a:moveTo>
                    <a:lnTo>
                      <a:pt x="2063" y="8"/>
                    </a:lnTo>
                    <a:lnTo>
                      <a:pt x="1856" y="31"/>
                    </a:lnTo>
                    <a:lnTo>
                      <a:pt x="1657" y="69"/>
                    </a:lnTo>
                    <a:lnTo>
                      <a:pt x="1458" y="123"/>
                    </a:lnTo>
                    <a:lnTo>
                      <a:pt x="1266" y="184"/>
                    </a:lnTo>
                    <a:lnTo>
                      <a:pt x="1067" y="253"/>
                    </a:lnTo>
                    <a:lnTo>
                      <a:pt x="883" y="330"/>
                    </a:lnTo>
                    <a:lnTo>
                      <a:pt x="791" y="376"/>
                    </a:lnTo>
                    <a:lnTo>
                      <a:pt x="699" y="430"/>
                    </a:lnTo>
                    <a:lnTo>
                      <a:pt x="530" y="529"/>
                    </a:lnTo>
                    <a:lnTo>
                      <a:pt x="361" y="645"/>
                    </a:lnTo>
                    <a:lnTo>
                      <a:pt x="200" y="767"/>
                    </a:lnTo>
                    <a:lnTo>
                      <a:pt x="55" y="905"/>
                    </a:lnTo>
                    <a:lnTo>
                      <a:pt x="24" y="944"/>
                    </a:lnTo>
                    <a:lnTo>
                      <a:pt x="1" y="982"/>
                    </a:lnTo>
                    <a:lnTo>
                      <a:pt x="1" y="1036"/>
                    </a:lnTo>
                    <a:lnTo>
                      <a:pt x="16" y="1082"/>
                    </a:lnTo>
                    <a:lnTo>
                      <a:pt x="32" y="1112"/>
                    </a:lnTo>
                    <a:lnTo>
                      <a:pt x="55" y="1135"/>
                    </a:lnTo>
                    <a:lnTo>
                      <a:pt x="78" y="1151"/>
                    </a:lnTo>
                    <a:lnTo>
                      <a:pt x="101" y="1166"/>
                    </a:lnTo>
                    <a:lnTo>
                      <a:pt x="131" y="1174"/>
                    </a:lnTo>
                    <a:lnTo>
                      <a:pt x="193" y="1174"/>
                    </a:lnTo>
                    <a:lnTo>
                      <a:pt x="223" y="1158"/>
                    </a:lnTo>
                    <a:lnTo>
                      <a:pt x="231" y="1158"/>
                    </a:lnTo>
                    <a:lnTo>
                      <a:pt x="568" y="1013"/>
                    </a:lnTo>
                    <a:lnTo>
                      <a:pt x="737" y="944"/>
                    </a:lnTo>
                    <a:lnTo>
                      <a:pt x="906" y="882"/>
                    </a:lnTo>
                    <a:lnTo>
                      <a:pt x="1074" y="829"/>
                    </a:lnTo>
                    <a:lnTo>
                      <a:pt x="1243" y="783"/>
                    </a:lnTo>
                    <a:lnTo>
                      <a:pt x="1419" y="744"/>
                    </a:lnTo>
                    <a:lnTo>
                      <a:pt x="1588" y="714"/>
                    </a:lnTo>
                    <a:lnTo>
                      <a:pt x="1764" y="691"/>
                    </a:lnTo>
                    <a:lnTo>
                      <a:pt x="1933" y="675"/>
                    </a:lnTo>
                    <a:lnTo>
                      <a:pt x="2109" y="660"/>
                    </a:lnTo>
                    <a:lnTo>
                      <a:pt x="2286" y="660"/>
                    </a:lnTo>
                    <a:lnTo>
                      <a:pt x="2462" y="652"/>
                    </a:lnTo>
                    <a:lnTo>
                      <a:pt x="2631" y="660"/>
                    </a:lnTo>
                    <a:lnTo>
                      <a:pt x="2960" y="683"/>
                    </a:lnTo>
                    <a:lnTo>
                      <a:pt x="3045" y="683"/>
                    </a:lnTo>
                    <a:lnTo>
                      <a:pt x="3098" y="675"/>
                    </a:lnTo>
                    <a:lnTo>
                      <a:pt x="3144" y="660"/>
                    </a:lnTo>
                    <a:lnTo>
                      <a:pt x="3190" y="637"/>
                    </a:lnTo>
                    <a:lnTo>
                      <a:pt x="3229" y="599"/>
                    </a:lnTo>
                    <a:lnTo>
                      <a:pt x="3259" y="560"/>
                    </a:lnTo>
                    <a:lnTo>
                      <a:pt x="3290" y="522"/>
                    </a:lnTo>
                    <a:lnTo>
                      <a:pt x="3305" y="468"/>
                    </a:lnTo>
                    <a:lnTo>
                      <a:pt x="3321" y="407"/>
                    </a:lnTo>
                    <a:lnTo>
                      <a:pt x="3321" y="353"/>
                    </a:lnTo>
                    <a:lnTo>
                      <a:pt x="3305" y="292"/>
                    </a:lnTo>
                    <a:lnTo>
                      <a:pt x="3282" y="238"/>
                    </a:lnTo>
                    <a:lnTo>
                      <a:pt x="3252" y="192"/>
                    </a:lnTo>
                    <a:lnTo>
                      <a:pt x="3213" y="154"/>
                    </a:lnTo>
                    <a:lnTo>
                      <a:pt x="3160" y="115"/>
                    </a:lnTo>
                    <a:lnTo>
                      <a:pt x="3106" y="92"/>
                    </a:lnTo>
                    <a:lnTo>
                      <a:pt x="2999" y="69"/>
                    </a:lnTo>
                    <a:lnTo>
                      <a:pt x="2891" y="46"/>
                    </a:lnTo>
                    <a:lnTo>
                      <a:pt x="2784" y="23"/>
                    </a:lnTo>
                    <a:lnTo>
                      <a:pt x="2684" y="16"/>
                    </a:lnTo>
                    <a:lnTo>
                      <a:pt x="247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2964;p36">
                <a:extLst>
                  <a:ext uri="{FF2B5EF4-FFF2-40B4-BE49-F238E27FC236}">
                    <a16:creationId xmlns:a16="http://schemas.microsoft.com/office/drawing/2014/main" id="{51B41FCA-EF45-540A-92DC-BC0A315249B6}"/>
                  </a:ext>
                </a:extLst>
              </p:cNvPr>
              <p:cNvSpPr/>
              <p:nvPr/>
            </p:nvSpPr>
            <p:spPr>
              <a:xfrm>
                <a:off x="4587900" y="580075"/>
                <a:ext cx="15925" cy="14000"/>
              </a:xfrm>
              <a:custGeom>
                <a:avLst/>
                <a:gdLst/>
                <a:ahLst/>
                <a:cxnLst/>
                <a:rect l="l" t="t" r="r" b="b"/>
                <a:pathLst>
                  <a:path w="637" h="560" extrusionOk="0">
                    <a:moveTo>
                      <a:pt x="568" y="0"/>
                    </a:moveTo>
                    <a:lnTo>
                      <a:pt x="552" y="8"/>
                    </a:lnTo>
                    <a:lnTo>
                      <a:pt x="537" y="15"/>
                    </a:lnTo>
                    <a:lnTo>
                      <a:pt x="529" y="38"/>
                    </a:lnTo>
                    <a:lnTo>
                      <a:pt x="529" y="46"/>
                    </a:lnTo>
                    <a:lnTo>
                      <a:pt x="514" y="100"/>
                    </a:lnTo>
                    <a:lnTo>
                      <a:pt x="483" y="153"/>
                    </a:lnTo>
                    <a:lnTo>
                      <a:pt x="445" y="192"/>
                    </a:lnTo>
                    <a:lnTo>
                      <a:pt x="399" y="215"/>
                    </a:lnTo>
                    <a:lnTo>
                      <a:pt x="345" y="230"/>
                    </a:lnTo>
                    <a:lnTo>
                      <a:pt x="292" y="245"/>
                    </a:lnTo>
                    <a:lnTo>
                      <a:pt x="138" y="245"/>
                    </a:lnTo>
                    <a:lnTo>
                      <a:pt x="115" y="253"/>
                    </a:lnTo>
                    <a:lnTo>
                      <a:pt x="85" y="261"/>
                    </a:lnTo>
                    <a:lnTo>
                      <a:pt x="54" y="276"/>
                    </a:lnTo>
                    <a:lnTo>
                      <a:pt x="31" y="299"/>
                    </a:lnTo>
                    <a:lnTo>
                      <a:pt x="16" y="330"/>
                    </a:lnTo>
                    <a:lnTo>
                      <a:pt x="8" y="353"/>
                    </a:lnTo>
                    <a:lnTo>
                      <a:pt x="0" y="383"/>
                    </a:lnTo>
                    <a:lnTo>
                      <a:pt x="0" y="414"/>
                    </a:lnTo>
                    <a:lnTo>
                      <a:pt x="8" y="452"/>
                    </a:lnTo>
                    <a:lnTo>
                      <a:pt x="16" y="483"/>
                    </a:lnTo>
                    <a:lnTo>
                      <a:pt x="39" y="506"/>
                    </a:lnTo>
                    <a:lnTo>
                      <a:pt x="62" y="529"/>
                    </a:lnTo>
                    <a:lnTo>
                      <a:pt x="85" y="545"/>
                    </a:lnTo>
                    <a:lnTo>
                      <a:pt x="115" y="552"/>
                    </a:lnTo>
                    <a:lnTo>
                      <a:pt x="146" y="560"/>
                    </a:lnTo>
                    <a:lnTo>
                      <a:pt x="177" y="560"/>
                    </a:lnTo>
                    <a:lnTo>
                      <a:pt x="207" y="552"/>
                    </a:lnTo>
                    <a:lnTo>
                      <a:pt x="215" y="552"/>
                    </a:lnTo>
                    <a:lnTo>
                      <a:pt x="299" y="522"/>
                    </a:lnTo>
                    <a:lnTo>
                      <a:pt x="376" y="491"/>
                    </a:lnTo>
                    <a:lnTo>
                      <a:pt x="460" y="437"/>
                    </a:lnTo>
                    <a:lnTo>
                      <a:pt x="529" y="376"/>
                    </a:lnTo>
                    <a:lnTo>
                      <a:pt x="560" y="345"/>
                    </a:lnTo>
                    <a:lnTo>
                      <a:pt x="591" y="299"/>
                    </a:lnTo>
                    <a:lnTo>
                      <a:pt x="606" y="261"/>
                    </a:lnTo>
                    <a:lnTo>
                      <a:pt x="629" y="215"/>
                    </a:lnTo>
                    <a:lnTo>
                      <a:pt x="637" y="169"/>
                    </a:lnTo>
                    <a:lnTo>
                      <a:pt x="637" y="123"/>
                    </a:lnTo>
                    <a:lnTo>
                      <a:pt x="637" y="77"/>
                    </a:lnTo>
                    <a:lnTo>
                      <a:pt x="629" y="31"/>
                    </a:lnTo>
                    <a:lnTo>
                      <a:pt x="614" y="8"/>
                    </a:lnTo>
                    <a:lnTo>
                      <a:pt x="59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2965;p36">
                <a:extLst>
                  <a:ext uri="{FF2B5EF4-FFF2-40B4-BE49-F238E27FC236}">
                    <a16:creationId xmlns:a16="http://schemas.microsoft.com/office/drawing/2014/main" id="{8414832E-88C2-6DDF-A646-48CB736BD810}"/>
                  </a:ext>
                </a:extLst>
              </p:cNvPr>
              <p:cNvSpPr/>
              <p:nvPr/>
            </p:nvSpPr>
            <p:spPr>
              <a:xfrm>
                <a:off x="4657675" y="577000"/>
                <a:ext cx="82825" cy="29350"/>
              </a:xfrm>
              <a:custGeom>
                <a:avLst/>
                <a:gdLst/>
                <a:ahLst/>
                <a:cxnLst/>
                <a:rect l="l" t="t" r="r" b="b"/>
                <a:pathLst>
                  <a:path w="3313" h="1174" extrusionOk="0">
                    <a:moveTo>
                      <a:pt x="844" y="0"/>
                    </a:moveTo>
                    <a:lnTo>
                      <a:pt x="637" y="16"/>
                    </a:lnTo>
                    <a:lnTo>
                      <a:pt x="529" y="23"/>
                    </a:lnTo>
                    <a:lnTo>
                      <a:pt x="430" y="46"/>
                    </a:lnTo>
                    <a:lnTo>
                      <a:pt x="322" y="69"/>
                    </a:lnTo>
                    <a:lnTo>
                      <a:pt x="215" y="92"/>
                    </a:lnTo>
                    <a:lnTo>
                      <a:pt x="153" y="115"/>
                    </a:lnTo>
                    <a:lnTo>
                      <a:pt x="107" y="154"/>
                    </a:lnTo>
                    <a:lnTo>
                      <a:pt x="61" y="192"/>
                    </a:lnTo>
                    <a:lnTo>
                      <a:pt x="31" y="238"/>
                    </a:lnTo>
                    <a:lnTo>
                      <a:pt x="8" y="292"/>
                    </a:lnTo>
                    <a:lnTo>
                      <a:pt x="0" y="353"/>
                    </a:lnTo>
                    <a:lnTo>
                      <a:pt x="0" y="407"/>
                    </a:lnTo>
                    <a:lnTo>
                      <a:pt x="8" y="468"/>
                    </a:lnTo>
                    <a:lnTo>
                      <a:pt x="23" y="522"/>
                    </a:lnTo>
                    <a:lnTo>
                      <a:pt x="54" y="560"/>
                    </a:lnTo>
                    <a:lnTo>
                      <a:pt x="84" y="599"/>
                    </a:lnTo>
                    <a:lnTo>
                      <a:pt x="130" y="637"/>
                    </a:lnTo>
                    <a:lnTo>
                      <a:pt x="169" y="660"/>
                    </a:lnTo>
                    <a:lnTo>
                      <a:pt x="222" y="675"/>
                    </a:lnTo>
                    <a:lnTo>
                      <a:pt x="268" y="683"/>
                    </a:lnTo>
                    <a:lnTo>
                      <a:pt x="353" y="683"/>
                    </a:lnTo>
                    <a:lnTo>
                      <a:pt x="683" y="660"/>
                    </a:lnTo>
                    <a:lnTo>
                      <a:pt x="859" y="652"/>
                    </a:lnTo>
                    <a:lnTo>
                      <a:pt x="1035" y="660"/>
                    </a:lnTo>
                    <a:lnTo>
                      <a:pt x="1204" y="660"/>
                    </a:lnTo>
                    <a:lnTo>
                      <a:pt x="1380" y="675"/>
                    </a:lnTo>
                    <a:lnTo>
                      <a:pt x="1557" y="691"/>
                    </a:lnTo>
                    <a:lnTo>
                      <a:pt x="1725" y="714"/>
                    </a:lnTo>
                    <a:lnTo>
                      <a:pt x="1902" y="744"/>
                    </a:lnTo>
                    <a:lnTo>
                      <a:pt x="2070" y="783"/>
                    </a:lnTo>
                    <a:lnTo>
                      <a:pt x="2247" y="829"/>
                    </a:lnTo>
                    <a:lnTo>
                      <a:pt x="2415" y="882"/>
                    </a:lnTo>
                    <a:lnTo>
                      <a:pt x="2584" y="944"/>
                    </a:lnTo>
                    <a:lnTo>
                      <a:pt x="2753" y="1013"/>
                    </a:lnTo>
                    <a:lnTo>
                      <a:pt x="3082" y="1158"/>
                    </a:lnTo>
                    <a:lnTo>
                      <a:pt x="3098" y="1158"/>
                    </a:lnTo>
                    <a:lnTo>
                      <a:pt x="3121" y="1174"/>
                    </a:lnTo>
                    <a:lnTo>
                      <a:pt x="3182" y="1174"/>
                    </a:lnTo>
                    <a:lnTo>
                      <a:pt x="3213" y="1166"/>
                    </a:lnTo>
                    <a:lnTo>
                      <a:pt x="3243" y="1151"/>
                    </a:lnTo>
                    <a:lnTo>
                      <a:pt x="3266" y="1135"/>
                    </a:lnTo>
                    <a:lnTo>
                      <a:pt x="3289" y="1112"/>
                    </a:lnTo>
                    <a:lnTo>
                      <a:pt x="3305" y="1082"/>
                    </a:lnTo>
                    <a:lnTo>
                      <a:pt x="3312" y="1036"/>
                    </a:lnTo>
                    <a:lnTo>
                      <a:pt x="3312" y="982"/>
                    </a:lnTo>
                    <a:lnTo>
                      <a:pt x="3297" y="944"/>
                    </a:lnTo>
                    <a:lnTo>
                      <a:pt x="3266" y="905"/>
                    </a:lnTo>
                    <a:lnTo>
                      <a:pt x="3113" y="767"/>
                    </a:lnTo>
                    <a:lnTo>
                      <a:pt x="2960" y="645"/>
                    </a:lnTo>
                    <a:lnTo>
                      <a:pt x="2791" y="529"/>
                    </a:lnTo>
                    <a:lnTo>
                      <a:pt x="2615" y="430"/>
                    </a:lnTo>
                    <a:lnTo>
                      <a:pt x="2523" y="376"/>
                    </a:lnTo>
                    <a:lnTo>
                      <a:pt x="2431" y="330"/>
                    </a:lnTo>
                    <a:lnTo>
                      <a:pt x="2247" y="253"/>
                    </a:lnTo>
                    <a:lnTo>
                      <a:pt x="2055" y="184"/>
                    </a:lnTo>
                    <a:lnTo>
                      <a:pt x="1856" y="123"/>
                    </a:lnTo>
                    <a:lnTo>
                      <a:pt x="1656" y="69"/>
                    </a:lnTo>
                    <a:lnTo>
                      <a:pt x="1457" y="31"/>
                    </a:lnTo>
                    <a:lnTo>
                      <a:pt x="1250" y="8"/>
                    </a:lnTo>
                    <a:lnTo>
                      <a:pt x="105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2966;p36">
                <a:extLst>
                  <a:ext uri="{FF2B5EF4-FFF2-40B4-BE49-F238E27FC236}">
                    <a16:creationId xmlns:a16="http://schemas.microsoft.com/office/drawing/2014/main" id="{322023BC-2614-8366-493D-312E745C9AEB}"/>
                  </a:ext>
                </a:extLst>
              </p:cNvPr>
              <p:cNvSpPr/>
              <p:nvPr/>
            </p:nvSpPr>
            <p:spPr>
              <a:xfrm>
                <a:off x="4652875" y="580075"/>
                <a:ext cx="16125" cy="14000"/>
              </a:xfrm>
              <a:custGeom>
                <a:avLst/>
                <a:gdLst/>
                <a:ahLst/>
                <a:cxnLst/>
                <a:rect l="l" t="t" r="r" b="b"/>
                <a:pathLst>
                  <a:path w="645" h="560" extrusionOk="0">
                    <a:moveTo>
                      <a:pt x="54" y="0"/>
                    </a:moveTo>
                    <a:lnTo>
                      <a:pt x="23" y="8"/>
                    </a:lnTo>
                    <a:lnTo>
                      <a:pt x="8" y="31"/>
                    </a:lnTo>
                    <a:lnTo>
                      <a:pt x="0" y="77"/>
                    </a:lnTo>
                    <a:lnTo>
                      <a:pt x="0" y="123"/>
                    </a:lnTo>
                    <a:lnTo>
                      <a:pt x="8" y="169"/>
                    </a:lnTo>
                    <a:lnTo>
                      <a:pt x="16" y="215"/>
                    </a:lnTo>
                    <a:lnTo>
                      <a:pt x="31" y="261"/>
                    </a:lnTo>
                    <a:lnTo>
                      <a:pt x="54" y="299"/>
                    </a:lnTo>
                    <a:lnTo>
                      <a:pt x="77" y="345"/>
                    </a:lnTo>
                    <a:lnTo>
                      <a:pt x="115" y="376"/>
                    </a:lnTo>
                    <a:lnTo>
                      <a:pt x="184" y="437"/>
                    </a:lnTo>
                    <a:lnTo>
                      <a:pt x="261" y="491"/>
                    </a:lnTo>
                    <a:lnTo>
                      <a:pt x="345" y="522"/>
                    </a:lnTo>
                    <a:lnTo>
                      <a:pt x="430" y="552"/>
                    </a:lnTo>
                    <a:lnTo>
                      <a:pt x="437" y="552"/>
                    </a:lnTo>
                    <a:lnTo>
                      <a:pt x="468" y="560"/>
                    </a:lnTo>
                    <a:lnTo>
                      <a:pt x="499" y="560"/>
                    </a:lnTo>
                    <a:lnTo>
                      <a:pt x="529" y="552"/>
                    </a:lnTo>
                    <a:lnTo>
                      <a:pt x="560" y="545"/>
                    </a:lnTo>
                    <a:lnTo>
                      <a:pt x="583" y="529"/>
                    </a:lnTo>
                    <a:lnTo>
                      <a:pt x="606" y="506"/>
                    </a:lnTo>
                    <a:lnTo>
                      <a:pt x="622" y="483"/>
                    </a:lnTo>
                    <a:lnTo>
                      <a:pt x="637" y="452"/>
                    </a:lnTo>
                    <a:lnTo>
                      <a:pt x="645" y="414"/>
                    </a:lnTo>
                    <a:lnTo>
                      <a:pt x="645" y="383"/>
                    </a:lnTo>
                    <a:lnTo>
                      <a:pt x="637" y="353"/>
                    </a:lnTo>
                    <a:lnTo>
                      <a:pt x="622" y="330"/>
                    </a:lnTo>
                    <a:lnTo>
                      <a:pt x="606" y="299"/>
                    </a:lnTo>
                    <a:lnTo>
                      <a:pt x="583" y="276"/>
                    </a:lnTo>
                    <a:lnTo>
                      <a:pt x="560" y="261"/>
                    </a:lnTo>
                    <a:lnTo>
                      <a:pt x="529" y="253"/>
                    </a:lnTo>
                    <a:lnTo>
                      <a:pt x="499" y="245"/>
                    </a:lnTo>
                    <a:lnTo>
                      <a:pt x="345" y="245"/>
                    </a:lnTo>
                    <a:lnTo>
                      <a:pt x="292" y="230"/>
                    </a:lnTo>
                    <a:lnTo>
                      <a:pt x="238" y="215"/>
                    </a:lnTo>
                    <a:lnTo>
                      <a:pt x="192" y="192"/>
                    </a:lnTo>
                    <a:lnTo>
                      <a:pt x="154" y="153"/>
                    </a:lnTo>
                    <a:lnTo>
                      <a:pt x="123" y="100"/>
                    </a:lnTo>
                    <a:lnTo>
                      <a:pt x="108" y="46"/>
                    </a:lnTo>
                    <a:lnTo>
                      <a:pt x="108" y="38"/>
                    </a:lnTo>
                    <a:lnTo>
                      <a:pt x="100" y="15"/>
                    </a:lnTo>
                    <a:lnTo>
                      <a:pt x="85" y="8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2967;p36">
                <a:extLst>
                  <a:ext uri="{FF2B5EF4-FFF2-40B4-BE49-F238E27FC236}">
                    <a16:creationId xmlns:a16="http://schemas.microsoft.com/office/drawing/2014/main" id="{46D5621F-4538-2684-E0B1-B0C08C6B6A90}"/>
                  </a:ext>
                </a:extLst>
              </p:cNvPr>
              <p:cNvSpPr/>
              <p:nvPr/>
            </p:nvSpPr>
            <p:spPr>
              <a:xfrm>
                <a:off x="4601900" y="697950"/>
                <a:ext cx="11900" cy="7300"/>
              </a:xfrm>
              <a:custGeom>
                <a:avLst/>
                <a:gdLst/>
                <a:ahLst/>
                <a:cxnLst/>
                <a:rect l="l" t="t" r="r" b="b"/>
                <a:pathLst>
                  <a:path w="476" h="292" extrusionOk="0">
                    <a:moveTo>
                      <a:pt x="0" y="0"/>
                    </a:moveTo>
                    <a:lnTo>
                      <a:pt x="38" y="69"/>
                    </a:lnTo>
                    <a:lnTo>
                      <a:pt x="92" y="123"/>
                    </a:lnTo>
                    <a:lnTo>
                      <a:pt x="146" y="169"/>
                    </a:lnTo>
                    <a:lnTo>
                      <a:pt x="199" y="207"/>
                    </a:lnTo>
                    <a:lnTo>
                      <a:pt x="261" y="246"/>
                    </a:lnTo>
                    <a:lnTo>
                      <a:pt x="322" y="269"/>
                    </a:lnTo>
                    <a:lnTo>
                      <a:pt x="391" y="284"/>
                    </a:lnTo>
                    <a:lnTo>
                      <a:pt x="475" y="292"/>
                    </a:lnTo>
                    <a:lnTo>
                      <a:pt x="475" y="292"/>
                    </a:lnTo>
                    <a:lnTo>
                      <a:pt x="437" y="223"/>
                    </a:lnTo>
                    <a:lnTo>
                      <a:pt x="391" y="169"/>
                    </a:lnTo>
                    <a:lnTo>
                      <a:pt x="337" y="123"/>
                    </a:lnTo>
                    <a:lnTo>
                      <a:pt x="284" y="77"/>
                    </a:lnTo>
                    <a:lnTo>
                      <a:pt x="215" y="46"/>
                    </a:lnTo>
                    <a:lnTo>
                      <a:pt x="153" y="23"/>
                    </a:lnTo>
                    <a:lnTo>
                      <a:pt x="84" y="0"/>
                    </a:lnTo>
                    <a:close/>
                  </a:path>
                </a:pathLst>
              </a:custGeom>
              <a:solidFill>
                <a:srgbClr val="E488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2968;p36">
                <a:extLst>
                  <a:ext uri="{FF2B5EF4-FFF2-40B4-BE49-F238E27FC236}">
                    <a16:creationId xmlns:a16="http://schemas.microsoft.com/office/drawing/2014/main" id="{E6B58D60-C2CD-B533-DC72-251E25AE1F60}"/>
                  </a:ext>
                </a:extLst>
              </p:cNvPr>
              <p:cNvSpPr/>
              <p:nvPr/>
            </p:nvSpPr>
            <p:spPr>
              <a:xfrm>
                <a:off x="4632375" y="697950"/>
                <a:ext cx="11700" cy="7300"/>
              </a:xfrm>
              <a:custGeom>
                <a:avLst/>
                <a:gdLst/>
                <a:ahLst/>
                <a:cxnLst/>
                <a:rect l="l" t="t" r="r" b="b"/>
                <a:pathLst>
                  <a:path w="468" h="292" extrusionOk="0">
                    <a:moveTo>
                      <a:pt x="391" y="0"/>
                    </a:moveTo>
                    <a:lnTo>
                      <a:pt x="322" y="23"/>
                    </a:lnTo>
                    <a:lnTo>
                      <a:pt x="253" y="46"/>
                    </a:lnTo>
                    <a:lnTo>
                      <a:pt x="192" y="77"/>
                    </a:lnTo>
                    <a:lnTo>
                      <a:pt x="138" y="123"/>
                    </a:lnTo>
                    <a:lnTo>
                      <a:pt x="84" y="169"/>
                    </a:lnTo>
                    <a:lnTo>
                      <a:pt x="38" y="223"/>
                    </a:lnTo>
                    <a:lnTo>
                      <a:pt x="0" y="292"/>
                    </a:lnTo>
                    <a:lnTo>
                      <a:pt x="77" y="284"/>
                    </a:lnTo>
                    <a:lnTo>
                      <a:pt x="146" y="269"/>
                    </a:lnTo>
                    <a:lnTo>
                      <a:pt x="215" y="246"/>
                    </a:lnTo>
                    <a:lnTo>
                      <a:pt x="276" y="207"/>
                    </a:lnTo>
                    <a:lnTo>
                      <a:pt x="330" y="169"/>
                    </a:lnTo>
                    <a:lnTo>
                      <a:pt x="383" y="123"/>
                    </a:lnTo>
                    <a:lnTo>
                      <a:pt x="429" y="69"/>
                    </a:lnTo>
                    <a:lnTo>
                      <a:pt x="468" y="0"/>
                    </a:lnTo>
                    <a:close/>
                  </a:path>
                </a:pathLst>
              </a:custGeom>
              <a:solidFill>
                <a:srgbClr val="E488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2969;p36">
                <a:extLst>
                  <a:ext uri="{FF2B5EF4-FFF2-40B4-BE49-F238E27FC236}">
                    <a16:creationId xmlns:a16="http://schemas.microsoft.com/office/drawing/2014/main" id="{272C3EB5-0251-176A-1FEB-2BBBB2E60BB1}"/>
                  </a:ext>
                </a:extLst>
              </p:cNvPr>
              <p:cNvSpPr/>
              <p:nvPr/>
            </p:nvSpPr>
            <p:spPr>
              <a:xfrm>
                <a:off x="4566225" y="720175"/>
                <a:ext cx="104500" cy="24750"/>
              </a:xfrm>
              <a:custGeom>
                <a:avLst/>
                <a:gdLst/>
                <a:ahLst/>
                <a:cxnLst/>
                <a:rect l="l" t="t" r="r" b="b"/>
                <a:pathLst>
                  <a:path w="4180" h="990" extrusionOk="0">
                    <a:moveTo>
                      <a:pt x="1" y="1"/>
                    </a:moveTo>
                    <a:lnTo>
                      <a:pt x="101" y="116"/>
                    </a:lnTo>
                    <a:lnTo>
                      <a:pt x="200" y="215"/>
                    </a:lnTo>
                    <a:lnTo>
                      <a:pt x="315" y="315"/>
                    </a:lnTo>
                    <a:lnTo>
                      <a:pt x="430" y="407"/>
                    </a:lnTo>
                    <a:lnTo>
                      <a:pt x="545" y="491"/>
                    </a:lnTo>
                    <a:lnTo>
                      <a:pt x="668" y="568"/>
                    </a:lnTo>
                    <a:lnTo>
                      <a:pt x="798" y="645"/>
                    </a:lnTo>
                    <a:lnTo>
                      <a:pt x="929" y="714"/>
                    </a:lnTo>
                    <a:lnTo>
                      <a:pt x="1067" y="775"/>
                    </a:lnTo>
                    <a:lnTo>
                      <a:pt x="1205" y="829"/>
                    </a:lnTo>
                    <a:lnTo>
                      <a:pt x="1350" y="875"/>
                    </a:lnTo>
                    <a:lnTo>
                      <a:pt x="1496" y="913"/>
                    </a:lnTo>
                    <a:lnTo>
                      <a:pt x="1642" y="944"/>
                    </a:lnTo>
                    <a:lnTo>
                      <a:pt x="1787" y="967"/>
                    </a:lnTo>
                    <a:lnTo>
                      <a:pt x="1941" y="982"/>
                    </a:lnTo>
                    <a:lnTo>
                      <a:pt x="2094" y="990"/>
                    </a:lnTo>
                    <a:lnTo>
                      <a:pt x="2240" y="990"/>
                    </a:lnTo>
                    <a:lnTo>
                      <a:pt x="2393" y="975"/>
                    </a:lnTo>
                    <a:lnTo>
                      <a:pt x="2546" y="959"/>
                    </a:lnTo>
                    <a:lnTo>
                      <a:pt x="2692" y="929"/>
                    </a:lnTo>
                    <a:lnTo>
                      <a:pt x="2838" y="890"/>
                    </a:lnTo>
                    <a:lnTo>
                      <a:pt x="2983" y="844"/>
                    </a:lnTo>
                    <a:lnTo>
                      <a:pt x="3121" y="791"/>
                    </a:lnTo>
                    <a:lnTo>
                      <a:pt x="3259" y="729"/>
                    </a:lnTo>
                    <a:lnTo>
                      <a:pt x="3328" y="699"/>
                    </a:lnTo>
                    <a:lnTo>
                      <a:pt x="3390" y="660"/>
                    </a:lnTo>
                    <a:lnTo>
                      <a:pt x="3520" y="584"/>
                    </a:lnTo>
                    <a:lnTo>
                      <a:pt x="3758" y="415"/>
                    </a:lnTo>
                    <a:lnTo>
                      <a:pt x="3873" y="315"/>
                    </a:lnTo>
                    <a:lnTo>
                      <a:pt x="3972" y="215"/>
                    </a:lnTo>
                    <a:lnTo>
                      <a:pt x="4180" y="1"/>
                    </a:lnTo>
                    <a:lnTo>
                      <a:pt x="4180" y="1"/>
                    </a:lnTo>
                    <a:lnTo>
                      <a:pt x="3926" y="146"/>
                    </a:lnTo>
                    <a:lnTo>
                      <a:pt x="3673" y="284"/>
                    </a:lnTo>
                    <a:lnTo>
                      <a:pt x="3551" y="346"/>
                    </a:lnTo>
                    <a:lnTo>
                      <a:pt x="3420" y="399"/>
                    </a:lnTo>
                    <a:lnTo>
                      <a:pt x="3290" y="453"/>
                    </a:lnTo>
                    <a:lnTo>
                      <a:pt x="3160" y="499"/>
                    </a:lnTo>
                    <a:lnTo>
                      <a:pt x="3029" y="545"/>
                    </a:lnTo>
                    <a:lnTo>
                      <a:pt x="2899" y="584"/>
                    </a:lnTo>
                    <a:lnTo>
                      <a:pt x="2769" y="614"/>
                    </a:lnTo>
                    <a:lnTo>
                      <a:pt x="2638" y="637"/>
                    </a:lnTo>
                    <a:lnTo>
                      <a:pt x="2500" y="660"/>
                    </a:lnTo>
                    <a:lnTo>
                      <a:pt x="2370" y="668"/>
                    </a:lnTo>
                    <a:lnTo>
                      <a:pt x="2232" y="676"/>
                    </a:lnTo>
                    <a:lnTo>
                      <a:pt x="1964" y="676"/>
                    </a:lnTo>
                    <a:lnTo>
                      <a:pt x="1826" y="668"/>
                    </a:lnTo>
                    <a:lnTo>
                      <a:pt x="1688" y="653"/>
                    </a:lnTo>
                    <a:lnTo>
                      <a:pt x="1557" y="630"/>
                    </a:lnTo>
                    <a:lnTo>
                      <a:pt x="1419" y="599"/>
                    </a:lnTo>
                    <a:lnTo>
                      <a:pt x="1289" y="568"/>
                    </a:lnTo>
                    <a:lnTo>
                      <a:pt x="1159" y="530"/>
                    </a:lnTo>
                    <a:lnTo>
                      <a:pt x="1028" y="491"/>
                    </a:lnTo>
                    <a:lnTo>
                      <a:pt x="768" y="392"/>
                    </a:lnTo>
                    <a:lnTo>
                      <a:pt x="507" y="277"/>
                    </a:lnTo>
                    <a:lnTo>
                      <a:pt x="254" y="14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E488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2970;p36">
                <a:extLst>
                  <a:ext uri="{FF2B5EF4-FFF2-40B4-BE49-F238E27FC236}">
                    <a16:creationId xmlns:a16="http://schemas.microsoft.com/office/drawing/2014/main" id="{B8F21161-1318-B7F3-D8B9-B8F01AD97299}"/>
                  </a:ext>
                </a:extLst>
              </p:cNvPr>
              <p:cNvSpPr/>
              <p:nvPr/>
            </p:nvSpPr>
            <p:spPr>
              <a:xfrm>
                <a:off x="4601125" y="752200"/>
                <a:ext cx="40075" cy="9400"/>
              </a:xfrm>
              <a:custGeom>
                <a:avLst/>
                <a:gdLst/>
                <a:ahLst/>
                <a:cxnLst/>
                <a:rect l="l" t="t" r="r" b="b"/>
                <a:pathLst>
                  <a:path w="1603" h="376" extrusionOk="0">
                    <a:moveTo>
                      <a:pt x="1603" y="0"/>
                    </a:moveTo>
                    <a:lnTo>
                      <a:pt x="1388" y="16"/>
                    </a:lnTo>
                    <a:lnTo>
                      <a:pt x="1181" y="39"/>
                    </a:lnTo>
                    <a:lnTo>
                      <a:pt x="989" y="54"/>
                    </a:lnTo>
                    <a:lnTo>
                      <a:pt x="798" y="69"/>
                    </a:lnTo>
                    <a:lnTo>
                      <a:pt x="606" y="62"/>
                    </a:lnTo>
                    <a:lnTo>
                      <a:pt x="414" y="54"/>
                    </a:lnTo>
                    <a:lnTo>
                      <a:pt x="215" y="31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31" y="46"/>
                    </a:lnTo>
                    <a:lnTo>
                      <a:pt x="69" y="92"/>
                    </a:lnTo>
                    <a:lnTo>
                      <a:pt x="154" y="169"/>
                    </a:lnTo>
                    <a:lnTo>
                      <a:pt x="246" y="238"/>
                    </a:lnTo>
                    <a:lnTo>
                      <a:pt x="345" y="292"/>
                    </a:lnTo>
                    <a:lnTo>
                      <a:pt x="460" y="330"/>
                    </a:lnTo>
                    <a:lnTo>
                      <a:pt x="568" y="361"/>
                    </a:lnTo>
                    <a:lnTo>
                      <a:pt x="683" y="376"/>
                    </a:lnTo>
                    <a:lnTo>
                      <a:pt x="805" y="376"/>
                    </a:lnTo>
                    <a:lnTo>
                      <a:pt x="920" y="368"/>
                    </a:lnTo>
                    <a:lnTo>
                      <a:pt x="1035" y="353"/>
                    </a:lnTo>
                    <a:lnTo>
                      <a:pt x="1143" y="322"/>
                    </a:lnTo>
                    <a:lnTo>
                      <a:pt x="1250" y="276"/>
                    </a:lnTo>
                    <a:lnTo>
                      <a:pt x="1350" y="223"/>
                    </a:lnTo>
                    <a:lnTo>
                      <a:pt x="1442" y="161"/>
                    </a:lnTo>
                    <a:lnTo>
                      <a:pt x="1526" y="85"/>
                    </a:lnTo>
                    <a:lnTo>
                      <a:pt x="1603" y="0"/>
                    </a:lnTo>
                    <a:close/>
                  </a:path>
                </a:pathLst>
              </a:custGeom>
              <a:solidFill>
                <a:srgbClr val="E488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2971;p36">
                <a:extLst>
                  <a:ext uri="{FF2B5EF4-FFF2-40B4-BE49-F238E27FC236}">
                    <a16:creationId xmlns:a16="http://schemas.microsoft.com/office/drawing/2014/main" id="{C5577FCE-4DFA-2B36-343A-B01D18D679E8}"/>
                  </a:ext>
                </a:extLst>
              </p:cNvPr>
              <p:cNvSpPr/>
              <p:nvPr/>
            </p:nvSpPr>
            <p:spPr>
              <a:xfrm>
                <a:off x="4447200" y="402950"/>
                <a:ext cx="350800" cy="462550"/>
              </a:xfrm>
              <a:custGeom>
                <a:avLst/>
                <a:gdLst/>
                <a:ahLst/>
                <a:cxnLst/>
                <a:rect l="l" t="t" r="r" b="b"/>
                <a:pathLst>
                  <a:path w="14032" h="18502" extrusionOk="0">
                    <a:moveTo>
                      <a:pt x="11394" y="3673"/>
                    </a:moveTo>
                    <a:lnTo>
                      <a:pt x="11402" y="4333"/>
                    </a:lnTo>
                    <a:lnTo>
                      <a:pt x="11425" y="5789"/>
                    </a:lnTo>
                    <a:lnTo>
                      <a:pt x="11440" y="6579"/>
                    </a:lnTo>
                    <a:lnTo>
                      <a:pt x="11463" y="7277"/>
                    </a:lnTo>
                    <a:lnTo>
                      <a:pt x="11478" y="7561"/>
                    </a:lnTo>
                    <a:lnTo>
                      <a:pt x="11486" y="7791"/>
                    </a:lnTo>
                    <a:lnTo>
                      <a:pt x="11509" y="7944"/>
                    </a:lnTo>
                    <a:lnTo>
                      <a:pt x="11517" y="7990"/>
                    </a:lnTo>
                    <a:lnTo>
                      <a:pt x="11524" y="8013"/>
                    </a:lnTo>
                    <a:lnTo>
                      <a:pt x="12406" y="9155"/>
                    </a:lnTo>
                    <a:lnTo>
                      <a:pt x="11908" y="11340"/>
                    </a:lnTo>
                    <a:lnTo>
                      <a:pt x="11777" y="11777"/>
                    </a:lnTo>
                    <a:lnTo>
                      <a:pt x="11632" y="12207"/>
                    </a:lnTo>
                    <a:lnTo>
                      <a:pt x="11478" y="12621"/>
                    </a:lnTo>
                    <a:lnTo>
                      <a:pt x="11325" y="13019"/>
                    </a:lnTo>
                    <a:lnTo>
                      <a:pt x="11156" y="13403"/>
                    </a:lnTo>
                    <a:lnTo>
                      <a:pt x="10988" y="13771"/>
                    </a:lnTo>
                    <a:lnTo>
                      <a:pt x="10819" y="14116"/>
                    </a:lnTo>
                    <a:lnTo>
                      <a:pt x="10643" y="14438"/>
                    </a:lnTo>
                    <a:lnTo>
                      <a:pt x="10474" y="14729"/>
                    </a:lnTo>
                    <a:lnTo>
                      <a:pt x="10298" y="14998"/>
                    </a:lnTo>
                    <a:lnTo>
                      <a:pt x="10129" y="15235"/>
                    </a:lnTo>
                    <a:lnTo>
                      <a:pt x="10045" y="15343"/>
                    </a:lnTo>
                    <a:lnTo>
                      <a:pt x="9960" y="15442"/>
                    </a:lnTo>
                    <a:lnTo>
                      <a:pt x="9876" y="15534"/>
                    </a:lnTo>
                    <a:lnTo>
                      <a:pt x="9799" y="15611"/>
                    </a:lnTo>
                    <a:lnTo>
                      <a:pt x="9715" y="15680"/>
                    </a:lnTo>
                    <a:lnTo>
                      <a:pt x="9638" y="15741"/>
                    </a:lnTo>
                    <a:lnTo>
                      <a:pt x="9562" y="15795"/>
                    </a:lnTo>
                    <a:lnTo>
                      <a:pt x="9485" y="15833"/>
                    </a:lnTo>
                    <a:lnTo>
                      <a:pt x="9416" y="15864"/>
                    </a:lnTo>
                    <a:lnTo>
                      <a:pt x="9347" y="15887"/>
                    </a:lnTo>
                    <a:lnTo>
                      <a:pt x="9324" y="15887"/>
                    </a:lnTo>
                    <a:lnTo>
                      <a:pt x="9224" y="15902"/>
                    </a:lnTo>
                    <a:lnTo>
                      <a:pt x="9125" y="15902"/>
                    </a:lnTo>
                    <a:lnTo>
                      <a:pt x="9033" y="15887"/>
                    </a:lnTo>
                    <a:lnTo>
                      <a:pt x="8941" y="15872"/>
                    </a:lnTo>
                    <a:lnTo>
                      <a:pt x="8856" y="15841"/>
                    </a:lnTo>
                    <a:lnTo>
                      <a:pt x="8772" y="15803"/>
                    </a:lnTo>
                    <a:lnTo>
                      <a:pt x="8687" y="15749"/>
                    </a:lnTo>
                    <a:lnTo>
                      <a:pt x="8618" y="15695"/>
                    </a:lnTo>
                    <a:lnTo>
                      <a:pt x="8549" y="15634"/>
                    </a:lnTo>
                    <a:lnTo>
                      <a:pt x="8488" y="15565"/>
                    </a:lnTo>
                    <a:lnTo>
                      <a:pt x="8434" y="15488"/>
                    </a:lnTo>
                    <a:lnTo>
                      <a:pt x="8388" y="15412"/>
                    </a:lnTo>
                    <a:lnTo>
                      <a:pt x="8350" y="15320"/>
                    </a:lnTo>
                    <a:lnTo>
                      <a:pt x="8319" y="15235"/>
                    </a:lnTo>
                    <a:lnTo>
                      <a:pt x="8296" y="15143"/>
                    </a:lnTo>
                    <a:lnTo>
                      <a:pt x="8281" y="15044"/>
                    </a:lnTo>
                    <a:lnTo>
                      <a:pt x="5621" y="15044"/>
                    </a:lnTo>
                    <a:lnTo>
                      <a:pt x="5567" y="15036"/>
                    </a:lnTo>
                    <a:lnTo>
                      <a:pt x="5559" y="15128"/>
                    </a:lnTo>
                    <a:lnTo>
                      <a:pt x="5536" y="15228"/>
                    </a:lnTo>
                    <a:lnTo>
                      <a:pt x="5506" y="15312"/>
                    </a:lnTo>
                    <a:lnTo>
                      <a:pt x="5467" y="15404"/>
                    </a:lnTo>
                    <a:lnTo>
                      <a:pt x="5421" y="15481"/>
                    </a:lnTo>
                    <a:lnTo>
                      <a:pt x="5368" y="15557"/>
                    </a:lnTo>
                    <a:lnTo>
                      <a:pt x="5306" y="15626"/>
                    </a:lnTo>
                    <a:lnTo>
                      <a:pt x="5237" y="15695"/>
                    </a:lnTo>
                    <a:lnTo>
                      <a:pt x="5168" y="15749"/>
                    </a:lnTo>
                    <a:lnTo>
                      <a:pt x="5084" y="15795"/>
                    </a:lnTo>
                    <a:lnTo>
                      <a:pt x="5000" y="15841"/>
                    </a:lnTo>
                    <a:lnTo>
                      <a:pt x="4915" y="15872"/>
                    </a:lnTo>
                    <a:lnTo>
                      <a:pt x="4823" y="15887"/>
                    </a:lnTo>
                    <a:lnTo>
                      <a:pt x="4731" y="15902"/>
                    </a:lnTo>
                    <a:lnTo>
                      <a:pt x="4632" y="15902"/>
                    </a:lnTo>
                    <a:lnTo>
                      <a:pt x="4532" y="15887"/>
                    </a:lnTo>
                    <a:lnTo>
                      <a:pt x="4509" y="15887"/>
                    </a:lnTo>
                    <a:lnTo>
                      <a:pt x="4440" y="15864"/>
                    </a:lnTo>
                    <a:lnTo>
                      <a:pt x="4363" y="15833"/>
                    </a:lnTo>
                    <a:lnTo>
                      <a:pt x="4287" y="15795"/>
                    </a:lnTo>
                    <a:lnTo>
                      <a:pt x="4210" y="15741"/>
                    </a:lnTo>
                    <a:lnTo>
                      <a:pt x="4133" y="15680"/>
                    </a:lnTo>
                    <a:lnTo>
                      <a:pt x="4057" y="15611"/>
                    </a:lnTo>
                    <a:lnTo>
                      <a:pt x="3972" y="15534"/>
                    </a:lnTo>
                    <a:lnTo>
                      <a:pt x="3896" y="15442"/>
                    </a:lnTo>
                    <a:lnTo>
                      <a:pt x="3811" y="15343"/>
                    </a:lnTo>
                    <a:lnTo>
                      <a:pt x="3727" y="15235"/>
                    </a:lnTo>
                    <a:lnTo>
                      <a:pt x="3551" y="14998"/>
                    </a:lnTo>
                    <a:lnTo>
                      <a:pt x="3382" y="14729"/>
                    </a:lnTo>
                    <a:lnTo>
                      <a:pt x="3206" y="14438"/>
                    </a:lnTo>
                    <a:lnTo>
                      <a:pt x="3037" y="14116"/>
                    </a:lnTo>
                    <a:lnTo>
                      <a:pt x="2861" y="13771"/>
                    </a:lnTo>
                    <a:lnTo>
                      <a:pt x="2692" y="13403"/>
                    </a:lnTo>
                    <a:lnTo>
                      <a:pt x="2531" y="13019"/>
                    </a:lnTo>
                    <a:lnTo>
                      <a:pt x="2370" y="12621"/>
                    </a:lnTo>
                    <a:lnTo>
                      <a:pt x="2224" y="12207"/>
                    </a:lnTo>
                    <a:lnTo>
                      <a:pt x="2078" y="11777"/>
                    </a:lnTo>
                    <a:lnTo>
                      <a:pt x="1940" y="11340"/>
                    </a:lnTo>
                    <a:lnTo>
                      <a:pt x="1488" y="9316"/>
                    </a:lnTo>
                    <a:lnTo>
                      <a:pt x="1749" y="8879"/>
                    </a:lnTo>
                    <a:lnTo>
                      <a:pt x="2009" y="8435"/>
                    </a:lnTo>
                    <a:lnTo>
                      <a:pt x="2117" y="8228"/>
                    </a:lnTo>
                    <a:lnTo>
                      <a:pt x="2209" y="8044"/>
                    </a:lnTo>
                    <a:lnTo>
                      <a:pt x="2278" y="7890"/>
                    </a:lnTo>
                    <a:lnTo>
                      <a:pt x="2301" y="7829"/>
                    </a:lnTo>
                    <a:lnTo>
                      <a:pt x="2308" y="7783"/>
                    </a:lnTo>
                    <a:lnTo>
                      <a:pt x="2347" y="7507"/>
                    </a:lnTo>
                    <a:lnTo>
                      <a:pt x="2393" y="7001"/>
                    </a:lnTo>
                    <a:lnTo>
                      <a:pt x="2515" y="5644"/>
                    </a:lnTo>
                    <a:lnTo>
                      <a:pt x="2677" y="3765"/>
                    </a:lnTo>
                    <a:lnTo>
                      <a:pt x="2822" y="3827"/>
                    </a:lnTo>
                    <a:lnTo>
                      <a:pt x="3213" y="3988"/>
                    </a:lnTo>
                    <a:lnTo>
                      <a:pt x="3796" y="4202"/>
                    </a:lnTo>
                    <a:lnTo>
                      <a:pt x="4141" y="4333"/>
                    </a:lnTo>
                    <a:lnTo>
                      <a:pt x="4509" y="4463"/>
                    </a:lnTo>
                    <a:lnTo>
                      <a:pt x="4900" y="4586"/>
                    </a:lnTo>
                    <a:lnTo>
                      <a:pt x="5299" y="4716"/>
                    </a:lnTo>
                    <a:lnTo>
                      <a:pt x="5705" y="4831"/>
                    </a:lnTo>
                    <a:lnTo>
                      <a:pt x="6104" y="4938"/>
                    </a:lnTo>
                    <a:lnTo>
                      <a:pt x="6487" y="5023"/>
                    </a:lnTo>
                    <a:lnTo>
                      <a:pt x="6855" y="5092"/>
                    </a:lnTo>
                    <a:lnTo>
                      <a:pt x="7031" y="5115"/>
                    </a:lnTo>
                    <a:lnTo>
                      <a:pt x="7200" y="5138"/>
                    </a:lnTo>
                    <a:lnTo>
                      <a:pt x="7361" y="5145"/>
                    </a:lnTo>
                    <a:lnTo>
                      <a:pt x="7507" y="5153"/>
                    </a:lnTo>
                    <a:lnTo>
                      <a:pt x="7660" y="5145"/>
                    </a:lnTo>
                    <a:lnTo>
                      <a:pt x="7806" y="5138"/>
                    </a:lnTo>
                    <a:lnTo>
                      <a:pt x="7967" y="5115"/>
                    </a:lnTo>
                    <a:lnTo>
                      <a:pt x="8120" y="5084"/>
                    </a:lnTo>
                    <a:lnTo>
                      <a:pt x="8281" y="5053"/>
                    </a:lnTo>
                    <a:lnTo>
                      <a:pt x="8442" y="5015"/>
                    </a:lnTo>
                    <a:lnTo>
                      <a:pt x="8603" y="4969"/>
                    </a:lnTo>
                    <a:lnTo>
                      <a:pt x="8772" y="4923"/>
                    </a:lnTo>
                    <a:lnTo>
                      <a:pt x="9094" y="4808"/>
                    </a:lnTo>
                    <a:lnTo>
                      <a:pt x="9416" y="4685"/>
                    </a:lnTo>
                    <a:lnTo>
                      <a:pt x="9730" y="4547"/>
                    </a:lnTo>
                    <a:lnTo>
                      <a:pt x="10029" y="4409"/>
                    </a:lnTo>
                    <a:lnTo>
                      <a:pt x="10313" y="4271"/>
                    </a:lnTo>
                    <a:lnTo>
                      <a:pt x="10574" y="4141"/>
                    </a:lnTo>
                    <a:lnTo>
                      <a:pt x="11003" y="3903"/>
                    </a:lnTo>
                    <a:lnTo>
                      <a:pt x="11287" y="3735"/>
                    </a:lnTo>
                    <a:lnTo>
                      <a:pt x="11394" y="3673"/>
                    </a:lnTo>
                    <a:close/>
                    <a:moveTo>
                      <a:pt x="6978" y="1"/>
                    </a:moveTo>
                    <a:lnTo>
                      <a:pt x="6656" y="8"/>
                    </a:lnTo>
                    <a:lnTo>
                      <a:pt x="6326" y="16"/>
                    </a:lnTo>
                    <a:lnTo>
                      <a:pt x="6035" y="39"/>
                    </a:lnTo>
                    <a:lnTo>
                      <a:pt x="5751" y="62"/>
                    </a:lnTo>
                    <a:lnTo>
                      <a:pt x="5475" y="100"/>
                    </a:lnTo>
                    <a:lnTo>
                      <a:pt x="5199" y="139"/>
                    </a:lnTo>
                    <a:lnTo>
                      <a:pt x="4931" y="185"/>
                    </a:lnTo>
                    <a:lnTo>
                      <a:pt x="4670" y="238"/>
                    </a:lnTo>
                    <a:lnTo>
                      <a:pt x="4409" y="292"/>
                    </a:lnTo>
                    <a:lnTo>
                      <a:pt x="4156" y="361"/>
                    </a:lnTo>
                    <a:lnTo>
                      <a:pt x="3911" y="430"/>
                    </a:lnTo>
                    <a:lnTo>
                      <a:pt x="3666" y="507"/>
                    </a:lnTo>
                    <a:lnTo>
                      <a:pt x="3428" y="591"/>
                    </a:lnTo>
                    <a:lnTo>
                      <a:pt x="3198" y="683"/>
                    </a:lnTo>
                    <a:lnTo>
                      <a:pt x="2976" y="775"/>
                    </a:lnTo>
                    <a:lnTo>
                      <a:pt x="2761" y="882"/>
                    </a:lnTo>
                    <a:lnTo>
                      <a:pt x="2546" y="990"/>
                    </a:lnTo>
                    <a:lnTo>
                      <a:pt x="2347" y="1097"/>
                    </a:lnTo>
                    <a:lnTo>
                      <a:pt x="2147" y="1220"/>
                    </a:lnTo>
                    <a:lnTo>
                      <a:pt x="1956" y="1342"/>
                    </a:lnTo>
                    <a:lnTo>
                      <a:pt x="1772" y="1473"/>
                    </a:lnTo>
                    <a:lnTo>
                      <a:pt x="1595" y="1603"/>
                    </a:lnTo>
                    <a:lnTo>
                      <a:pt x="1427" y="1741"/>
                    </a:lnTo>
                    <a:lnTo>
                      <a:pt x="1266" y="1887"/>
                    </a:lnTo>
                    <a:lnTo>
                      <a:pt x="1112" y="2040"/>
                    </a:lnTo>
                    <a:lnTo>
                      <a:pt x="959" y="2194"/>
                    </a:lnTo>
                    <a:lnTo>
                      <a:pt x="821" y="2355"/>
                    </a:lnTo>
                    <a:lnTo>
                      <a:pt x="691" y="2516"/>
                    </a:lnTo>
                    <a:lnTo>
                      <a:pt x="568" y="2692"/>
                    </a:lnTo>
                    <a:lnTo>
                      <a:pt x="453" y="2861"/>
                    </a:lnTo>
                    <a:lnTo>
                      <a:pt x="346" y="3045"/>
                    </a:lnTo>
                    <a:lnTo>
                      <a:pt x="246" y="3221"/>
                    </a:lnTo>
                    <a:lnTo>
                      <a:pt x="154" y="3413"/>
                    </a:lnTo>
                    <a:lnTo>
                      <a:pt x="77" y="3604"/>
                    </a:lnTo>
                    <a:lnTo>
                      <a:pt x="62" y="3658"/>
                    </a:lnTo>
                    <a:lnTo>
                      <a:pt x="47" y="3719"/>
                    </a:lnTo>
                    <a:lnTo>
                      <a:pt x="24" y="3896"/>
                    </a:lnTo>
                    <a:lnTo>
                      <a:pt x="8" y="4126"/>
                    </a:lnTo>
                    <a:lnTo>
                      <a:pt x="1" y="4402"/>
                    </a:lnTo>
                    <a:lnTo>
                      <a:pt x="1" y="4716"/>
                    </a:lnTo>
                    <a:lnTo>
                      <a:pt x="8" y="5061"/>
                    </a:lnTo>
                    <a:lnTo>
                      <a:pt x="31" y="5828"/>
                    </a:lnTo>
                    <a:lnTo>
                      <a:pt x="70" y="6633"/>
                    </a:lnTo>
                    <a:lnTo>
                      <a:pt x="123" y="7430"/>
                    </a:lnTo>
                    <a:lnTo>
                      <a:pt x="185" y="8166"/>
                    </a:lnTo>
                    <a:lnTo>
                      <a:pt x="215" y="8488"/>
                    </a:lnTo>
                    <a:lnTo>
                      <a:pt x="246" y="8780"/>
                    </a:lnTo>
                    <a:lnTo>
                      <a:pt x="215" y="8780"/>
                    </a:lnTo>
                    <a:lnTo>
                      <a:pt x="407" y="10336"/>
                    </a:lnTo>
                    <a:lnTo>
                      <a:pt x="568" y="11685"/>
                    </a:lnTo>
                    <a:lnTo>
                      <a:pt x="706" y="12874"/>
                    </a:lnTo>
                    <a:lnTo>
                      <a:pt x="729" y="13004"/>
                    </a:lnTo>
                    <a:lnTo>
                      <a:pt x="752" y="13150"/>
                    </a:lnTo>
                    <a:lnTo>
                      <a:pt x="783" y="13311"/>
                    </a:lnTo>
                    <a:lnTo>
                      <a:pt x="829" y="13487"/>
                    </a:lnTo>
                    <a:lnTo>
                      <a:pt x="875" y="13671"/>
                    </a:lnTo>
                    <a:lnTo>
                      <a:pt x="936" y="13871"/>
                    </a:lnTo>
                    <a:lnTo>
                      <a:pt x="1005" y="14078"/>
                    </a:lnTo>
                    <a:lnTo>
                      <a:pt x="1082" y="14292"/>
                    </a:lnTo>
                    <a:lnTo>
                      <a:pt x="1174" y="14515"/>
                    </a:lnTo>
                    <a:lnTo>
                      <a:pt x="1273" y="14745"/>
                    </a:lnTo>
                    <a:lnTo>
                      <a:pt x="1381" y="14975"/>
                    </a:lnTo>
                    <a:lnTo>
                      <a:pt x="1503" y="15212"/>
                    </a:lnTo>
                    <a:lnTo>
                      <a:pt x="1641" y="15450"/>
                    </a:lnTo>
                    <a:lnTo>
                      <a:pt x="1779" y="15688"/>
                    </a:lnTo>
                    <a:lnTo>
                      <a:pt x="1940" y="15925"/>
                    </a:lnTo>
                    <a:lnTo>
                      <a:pt x="2109" y="16163"/>
                    </a:lnTo>
                    <a:lnTo>
                      <a:pt x="2293" y="16393"/>
                    </a:lnTo>
                    <a:lnTo>
                      <a:pt x="2485" y="16615"/>
                    </a:lnTo>
                    <a:lnTo>
                      <a:pt x="2700" y="16838"/>
                    </a:lnTo>
                    <a:lnTo>
                      <a:pt x="2922" y="17045"/>
                    </a:lnTo>
                    <a:lnTo>
                      <a:pt x="3160" y="17252"/>
                    </a:lnTo>
                    <a:lnTo>
                      <a:pt x="3405" y="17443"/>
                    </a:lnTo>
                    <a:lnTo>
                      <a:pt x="3543" y="17535"/>
                    </a:lnTo>
                    <a:lnTo>
                      <a:pt x="3673" y="17620"/>
                    </a:lnTo>
                    <a:lnTo>
                      <a:pt x="3811" y="17712"/>
                    </a:lnTo>
                    <a:lnTo>
                      <a:pt x="3957" y="17788"/>
                    </a:lnTo>
                    <a:lnTo>
                      <a:pt x="4103" y="17873"/>
                    </a:lnTo>
                    <a:lnTo>
                      <a:pt x="4256" y="17942"/>
                    </a:lnTo>
                    <a:lnTo>
                      <a:pt x="4409" y="18011"/>
                    </a:lnTo>
                    <a:lnTo>
                      <a:pt x="4570" y="18080"/>
                    </a:lnTo>
                    <a:lnTo>
                      <a:pt x="4731" y="18141"/>
                    </a:lnTo>
                    <a:lnTo>
                      <a:pt x="4900" y="18202"/>
                    </a:lnTo>
                    <a:lnTo>
                      <a:pt x="5069" y="18256"/>
                    </a:lnTo>
                    <a:lnTo>
                      <a:pt x="5245" y="18302"/>
                    </a:lnTo>
                    <a:lnTo>
                      <a:pt x="5421" y="18348"/>
                    </a:lnTo>
                    <a:lnTo>
                      <a:pt x="5605" y="18386"/>
                    </a:lnTo>
                    <a:lnTo>
                      <a:pt x="5797" y="18417"/>
                    </a:lnTo>
                    <a:lnTo>
                      <a:pt x="5989" y="18448"/>
                    </a:lnTo>
                    <a:lnTo>
                      <a:pt x="6180" y="18471"/>
                    </a:lnTo>
                    <a:lnTo>
                      <a:pt x="6387" y="18486"/>
                    </a:lnTo>
                    <a:lnTo>
                      <a:pt x="6587" y="18494"/>
                    </a:lnTo>
                    <a:lnTo>
                      <a:pt x="6801" y="18501"/>
                    </a:lnTo>
                    <a:lnTo>
                      <a:pt x="7054" y="18501"/>
                    </a:lnTo>
                    <a:lnTo>
                      <a:pt x="7261" y="18494"/>
                    </a:lnTo>
                    <a:lnTo>
                      <a:pt x="7468" y="18486"/>
                    </a:lnTo>
                    <a:lnTo>
                      <a:pt x="7668" y="18471"/>
                    </a:lnTo>
                    <a:lnTo>
                      <a:pt x="7867" y="18448"/>
                    </a:lnTo>
                    <a:lnTo>
                      <a:pt x="8059" y="18417"/>
                    </a:lnTo>
                    <a:lnTo>
                      <a:pt x="8243" y="18386"/>
                    </a:lnTo>
                    <a:lnTo>
                      <a:pt x="8427" y="18348"/>
                    </a:lnTo>
                    <a:lnTo>
                      <a:pt x="8611" y="18302"/>
                    </a:lnTo>
                    <a:lnTo>
                      <a:pt x="8787" y="18256"/>
                    </a:lnTo>
                    <a:lnTo>
                      <a:pt x="8956" y="18202"/>
                    </a:lnTo>
                    <a:lnTo>
                      <a:pt x="9125" y="18141"/>
                    </a:lnTo>
                    <a:lnTo>
                      <a:pt x="9286" y="18080"/>
                    </a:lnTo>
                    <a:lnTo>
                      <a:pt x="9447" y="18011"/>
                    </a:lnTo>
                    <a:lnTo>
                      <a:pt x="9600" y="17942"/>
                    </a:lnTo>
                    <a:lnTo>
                      <a:pt x="9746" y="17873"/>
                    </a:lnTo>
                    <a:lnTo>
                      <a:pt x="9899" y="17788"/>
                    </a:lnTo>
                    <a:lnTo>
                      <a:pt x="10037" y="17712"/>
                    </a:lnTo>
                    <a:lnTo>
                      <a:pt x="10175" y="17620"/>
                    </a:lnTo>
                    <a:lnTo>
                      <a:pt x="10313" y="17535"/>
                    </a:lnTo>
                    <a:lnTo>
                      <a:pt x="10443" y="17443"/>
                    </a:lnTo>
                    <a:lnTo>
                      <a:pt x="10696" y="17252"/>
                    </a:lnTo>
                    <a:lnTo>
                      <a:pt x="10934" y="17045"/>
                    </a:lnTo>
                    <a:lnTo>
                      <a:pt x="11156" y="16838"/>
                    </a:lnTo>
                    <a:lnTo>
                      <a:pt x="11363" y="16615"/>
                    </a:lnTo>
                    <a:lnTo>
                      <a:pt x="11563" y="16393"/>
                    </a:lnTo>
                    <a:lnTo>
                      <a:pt x="11747" y="16163"/>
                    </a:lnTo>
                    <a:lnTo>
                      <a:pt x="11915" y="15925"/>
                    </a:lnTo>
                    <a:lnTo>
                      <a:pt x="12069" y="15688"/>
                    </a:lnTo>
                    <a:lnTo>
                      <a:pt x="12214" y="15450"/>
                    </a:lnTo>
                    <a:lnTo>
                      <a:pt x="12345" y="15212"/>
                    </a:lnTo>
                    <a:lnTo>
                      <a:pt x="12467" y="14975"/>
                    </a:lnTo>
                    <a:lnTo>
                      <a:pt x="12582" y="14745"/>
                    </a:lnTo>
                    <a:lnTo>
                      <a:pt x="12682" y="14515"/>
                    </a:lnTo>
                    <a:lnTo>
                      <a:pt x="12766" y="14292"/>
                    </a:lnTo>
                    <a:lnTo>
                      <a:pt x="12843" y="14078"/>
                    </a:lnTo>
                    <a:lnTo>
                      <a:pt x="12920" y="13871"/>
                    </a:lnTo>
                    <a:lnTo>
                      <a:pt x="12973" y="13671"/>
                    </a:lnTo>
                    <a:lnTo>
                      <a:pt x="13027" y="13487"/>
                    </a:lnTo>
                    <a:lnTo>
                      <a:pt x="13065" y="13311"/>
                    </a:lnTo>
                    <a:lnTo>
                      <a:pt x="13104" y="13150"/>
                    </a:lnTo>
                    <a:lnTo>
                      <a:pt x="13127" y="13004"/>
                    </a:lnTo>
                    <a:lnTo>
                      <a:pt x="13142" y="12874"/>
                    </a:lnTo>
                    <a:lnTo>
                      <a:pt x="13280" y="11685"/>
                    </a:lnTo>
                    <a:lnTo>
                      <a:pt x="13449" y="10336"/>
                    </a:lnTo>
                    <a:lnTo>
                      <a:pt x="13640" y="8780"/>
                    </a:lnTo>
                    <a:lnTo>
                      <a:pt x="13617" y="8780"/>
                    </a:lnTo>
                    <a:lnTo>
                      <a:pt x="13740" y="7714"/>
                    </a:lnTo>
                    <a:lnTo>
                      <a:pt x="13886" y="6387"/>
                    </a:lnTo>
                    <a:lnTo>
                      <a:pt x="13955" y="5743"/>
                    </a:lnTo>
                    <a:lnTo>
                      <a:pt x="14001" y="5176"/>
                    </a:lnTo>
                    <a:lnTo>
                      <a:pt x="14024" y="4731"/>
                    </a:lnTo>
                    <a:lnTo>
                      <a:pt x="14031" y="4570"/>
                    </a:lnTo>
                    <a:lnTo>
                      <a:pt x="14024" y="4463"/>
                    </a:lnTo>
                    <a:lnTo>
                      <a:pt x="14008" y="4348"/>
                    </a:lnTo>
                    <a:lnTo>
                      <a:pt x="13978" y="4218"/>
                    </a:lnTo>
                    <a:lnTo>
                      <a:pt x="13939" y="4080"/>
                    </a:lnTo>
                    <a:lnTo>
                      <a:pt x="13886" y="3934"/>
                    </a:lnTo>
                    <a:lnTo>
                      <a:pt x="13832" y="3773"/>
                    </a:lnTo>
                    <a:lnTo>
                      <a:pt x="13763" y="3612"/>
                    </a:lnTo>
                    <a:lnTo>
                      <a:pt x="13686" y="3436"/>
                    </a:lnTo>
                    <a:lnTo>
                      <a:pt x="13602" y="3267"/>
                    </a:lnTo>
                    <a:lnTo>
                      <a:pt x="13510" y="3098"/>
                    </a:lnTo>
                    <a:lnTo>
                      <a:pt x="13410" y="2922"/>
                    </a:lnTo>
                    <a:lnTo>
                      <a:pt x="13303" y="2753"/>
                    </a:lnTo>
                    <a:lnTo>
                      <a:pt x="13196" y="2592"/>
                    </a:lnTo>
                    <a:lnTo>
                      <a:pt x="13081" y="2431"/>
                    </a:lnTo>
                    <a:lnTo>
                      <a:pt x="12958" y="2286"/>
                    </a:lnTo>
                    <a:lnTo>
                      <a:pt x="12835" y="2148"/>
                    </a:lnTo>
                    <a:lnTo>
                      <a:pt x="12705" y="2025"/>
                    </a:lnTo>
                    <a:lnTo>
                      <a:pt x="12598" y="1925"/>
                    </a:lnTo>
                    <a:lnTo>
                      <a:pt x="12437" y="1802"/>
                    </a:lnTo>
                    <a:lnTo>
                      <a:pt x="12237" y="1657"/>
                    </a:lnTo>
                    <a:lnTo>
                      <a:pt x="12000" y="1496"/>
                    </a:lnTo>
                    <a:lnTo>
                      <a:pt x="11724" y="1319"/>
                    </a:lnTo>
                    <a:lnTo>
                      <a:pt x="11409" y="1143"/>
                    </a:lnTo>
                    <a:lnTo>
                      <a:pt x="11057" y="959"/>
                    </a:lnTo>
                    <a:lnTo>
                      <a:pt x="10865" y="867"/>
                    </a:lnTo>
                    <a:lnTo>
                      <a:pt x="10666" y="783"/>
                    </a:lnTo>
                    <a:lnTo>
                      <a:pt x="10459" y="691"/>
                    </a:lnTo>
                    <a:lnTo>
                      <a:pt x="10236" y="606"/>
                    </a:lnTo>
                    <a:lnTo>
                      <a:pt x="10014" y="530"/>
                    </a:lnTo>
                    <a:lnTo>
                      <a:pt x="9776" y="445"/>
                    </a:lnTo>
                    <a:lnTo>
                      <a:pt x="9531" y="376"/>
                    </a:lnTo>
                    <a:lnTo>
                      <a:pt x="9278" y="307"/>
                    </a:lnTo>
                    <a:lnTo>
                      <a:pt x="9017" y="246"/>
                    </a:lnTo>
                    <a:lnTo>
                      <a:pt x="8749" y="185"/>
                    </a:lnTo>
                    <a:lnTo>
                      <a:pt x="8473" y="139"/>
                    </a:lnTo>
                    <a:lnTo>
                      <a:pt x="8189" y="93"/>
                    </a:lnTo>
                    <a:lnTo>
                      <a:pt x="7898" y="54"/>
                    </a:lnTo>
                    <a:lnTo>
                      <a:pt x="7599" y="31"/>
                    </a:lnTo>
                    <a:lnTo>
                      <a:pt x="7292" y="8"/>
                    </a:lnTo>
                    <a:lnTo>
                      <a:pt x="6978" y="1"/>
                    </a:lnTo>
                    <a:close/>
                  </a:path>
                </a:pathLst>
              </a:custGeom>
              <a:solidFill>
                <a:srgbClr val="1F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2972;p36">
                <a:extLst>
                  <a:ext uri="{FF2B5EF4-FFF2-40B4-BE49-F238E27FC236}">
                    <a16:creationId xmlns:a16="http://schemas.microsoft.com/office/drawing/2014/main" id="{30FB51EF-F317-1DE3-275C-00448B45F8D1}"/>
                  </a:ext>
                </a:extLst>
              </p:cNvPr>
              <p:cNvSpPr/>
              <p:nvPr/>
            </p:nvSpPr>
            <p:spPr>
              <a:xfrm>
                <a:off x="4370725" y="238125"/>
                <a:ext cx="506050" cy="271625"/>
              </a:xfrm>
              <a:custGeom>
                <a:avLst/>
                <a:gdLst/>
                <a:ahLst/>
                <a:cxnLst/>
                <a:rect l="l" t="t" r="r" b="b"/>
                <a:pathLst>
                  <a:path w="20242" h="10865" extrusionOk="0">
                    <a:moveTo>
                      <a:pt x="13663" y="0"/>
                    </a:moveTo>
                    <a:lnTo>
                      <a:pt x="13410" y="391"/>
                    </a:lnTo>
                    <a:lnTo>
                      <a:pt x="13280" y="383"/>
                    </a:lnTo>
                    <a:lnTo>
                      <a:pt x="13111" y="376"/>
                    </a:lnTo>
                    <a:lnTo>
                      <a:pt x="12713" y="360"/>
                    </a:lnTo>
                    <a:lnTo>
                      <a:pt x="12222" y="360"/>
                    </a:lnTo>
                    <a:lnTo>
                      <a:pt x="11662" y="368"/>
                    </a:lnTo>
                    <a:lnTo>
                      <a:pt x="11056" y="383"/>
                    </a:lnTo>
                    <a:lnTo>
                      <a:pt x="10405" y="406"/>
                    </a:lnTo>
                    <a:lnTo>
                      <a:pt x="9078" y="452"/>
                    </a:lnTo>
                    <a:lnTo>
                      <a:pt x="7806" y="514"/>
                    </a:lnTo>
                    <a:lnTo>
                      <a:pt x="6725" y="560"/>
                    </a:lnTo>
                    <a:lnTo>
                      <a:pt x="5705" y="621"/>
                    </a:lnTo>
                    <a:lnTo>
                      <a:pt x="5490" y="422"/>
                    </a:lnTo>
                    <a:lnTo>
                      <a:pt x="5337" y="445"/>
                    </a:lnTo>
                    <a:lnTo>
                      <a:pt x="5183" y="483"/>
                    </a:lnTo>
                    <a:lnTo>
                      <a:pt x="5022" y="521"/>
                    </a:lnTo>
                    <a:lnTo>
                      <a:pt x="4861" y="567"/>
                    </a:lnTo>
                    <a:lnTo>
                      <a:pt x="4700" y="621"/>
                    </a:lnTo>
                    <a:lnTo>
                      <a:pt x="4532" y="682"/>
                    </a:lnTo>
                    <a:lnTo>
                      <a:pt x="4194" y="813"/>
                    </a:lnTo>
                    <a:lnTo>
                      <a:pt x="3849" y="966"/>
                    </a:lnTo>
                    <a:lnTo>
                      <a:pt x="3504" y="1135"/>
                    </a:lnTo>
                    <a:lnTo>
                      <a:pt x="3159" y="1319"/>
                    </a:lnTo>
                    <a:lnTo>
                      <a:pt x="2814" y="1503"/>
                    </a:lnTo>
                    <a:lnTo>
                      <a:pt x="2477" y="1702"/>
                    </a:lnTo>
                    <a:lnTo>
                      <a:pt x="2147" y="1901"/>
                    </a:lnTo>
                    <a:lnTo>
                      <a:pt x="1825" y="2101"/>
                    </a:lnTo>
                    <a:lnTo>
                      <a:pt x="1526" y="2300"/>
                    </a:lnTo>
                    <a:lnTo>
                      <a:pt x="967" y="2676"/>
                    </a:lnTo>
                    <a:lnTo>
                      <a:pt x="499" y="3013"/>
                    </a:lnTo>
                    <a:lnTo>
                      <a:pt x="422" y="3075"/>
                    </a:lnTo>
                    <a:lnTo>
                      <a:pt x="346" y="3136"/>
                    </a:lnTo>
                    <a:lnTo>
                      <a:pt x="284" y="3205"/>
                    </a:lnTo>
                    <a:lnTo>
                      <a:pt x="231" y="3274"/>
                    </a:lnTo>
                    <a:lnTo>
                      <a:pt x="177" y="3343"/>
                    </a:lnTo>
                    <a:lnTo>
                      <a:pt x="131" y="3412"/>
                    </a:lnTo>
                    <a:lnTo>
                      <a:pt x="93" y="3489"/>
                    </a:lnTo>
                    <a:lnTo>
                      <a:pt x="62" y="3565"/>
                    </a:lnTo>
                    <a:lnTo>
                      <a:pt x="31" y="3650"/>
                    </a:lnTo>
                    <a:lnTo>
                      <a:pt x="16" y="3726"/>
                    </a:lnTo>
                    <a:lnTo>
                      <a:pt x="1" y="3811"/>
                    </a:lnTo>
                    <a:lnTo>
                      <a:pt x="1" y="3887"/>
                    </a:lnTo>
                    <a:lnTo>
                      <a:pt x="1" y="3972"/>
                    </a:lnTo>
                    <a:lnTo>
                      <a:pt x="8" y="4056"/>
                    </a:lnTo>
                    <a:lnTo>
                      <a:pt x="24" y="4140"/>
                    </a:lnTo>
                    <a:lnTo>
                      <a:pt x="47" y="4217"/>
                    </a:lnTo>
                    <a:lnTo>
                      <a:pt x="185" y="4631"/>
                    </a:lnTo>
                    <a:lnTo>
                      <a:pt x="346" y="5091"/>
                    </a:lnTo>
                    <a:lnTo>
                      <a:pt x="530" y="5582"/>
                    </a:lnTo>
                    <a:lnTo>
                      <a:pt x="721" y="6072"/>
                    </a:lnTo>
                    <a:lnTo>
                      <a:pt x="821" y="6310"/>
                    </a:lnTo>
                    <a:lnTo>
                      <a:pt x="928" y="6540"/>
                    </a:lnTo>
                    <a:lnTo>
                      <a:pt x="1028" y="6762"/>
                    </a:lnTo>
                    <a:lnTo>
                      <a:pt x="1135" y="6969"/>
                    </a:lnTo>
                    <a:lnTo>
                      <a:pt x="1243" y="7161"/>
                    </a:lnTo>
                    <a:lnTo>
                      <a:pt x="1342" y="7330"/>
                    </a:lnTo>
                    <a:lnTo>
                      <a:pt x="1442" y="7475"/>
                    </a:lnTo>
                    <a:lnTo>
                      <a:pt x="1549" y="7598"/>
                    </a:lnTo>
                    <a:lnTo>
                      <a:pt x="1687" y="7767"/>
                    </a:lnTo>
                    <a:lnTo>
                      <a:pt x="1841" y="7966"/>
                    </a:lnTo>
                    <a:lnTo>
                      <a:pt x="1994" y="8188"/>
                    </a:lnTo>
                    <a:lnTo>
                      <a:pt x="2147" y="8426"/>
                    </a:lnTo>
                    <a:lnTo>
                      <a:pt x="2293" y="8672"/>
                    </a:lnTo>
                    <a:lnTo>
                      <a:pt x="2446" y="8932"/>
                    </a:lnTo>
                    <a:lnTo>
                      <a:pt x="2722" y="9438"/>
                    </a:lnTo>
                    <a:lnTo>
                      <a:pt x="2968" y="9914"/>
                    </a:lnTo>
                    <a:lnTo>
                      <a:pt x="3167" y="10305"/>
                    </a:lnTo>
                    <a:lnTo>
                      <a:pt x="3336" y="10665"/>
                    </a:lnTo>
                    <a:lnTo>
                      <a:pt x="16569" y="10864"/>
                    </a:lnTo>
                    <a:lnTo>
                      <a:pt x="16707" y="10527"/>
                    </a:lnTo>
                    <a:lnTo>
                      <a:pt x="16860" y="10151"/>
                    </a:lnTo>
                    <a:lnTo>
                      <a:pt x="17067" y="9684"/>
                    </a:lnTo>
                    <a:lnTo>
                      <a:pt x="17313" y="9162"/>
                    </a:lnTo>
                    <a:lnTo>
                      <a:pt x="17451" y="8894"/>
                    </a:lnTo>
                    <a:lnTo>
                      <a:pt x="17596" y="8618"/>
                    </a:lnTo>
                    <a:lnTo>
                      <a:pt x="17742" y="8349"/>
                    </a:lnTo>
                    <a:lnTo>
                      <a:pt x="17895" y="8089"/>
                    </a:lnTo>
                    <a:lnTo>
                      <a:pt x="18056" y="7836"/>
                    </a:lnTo>
                    <a:lnTo>
                      <a:pt x="18218" y="7598"/>
                    </a:lnTo>
                    <a:lnTo>
                      <a:pt x="18333" y="7429"/>
                    </a:lnTo>
                    <a:lnTo>
                      <a:pt x="18455" y="7230"/>
                    </a:lnTo>
                    <a:lnTo>
                      <a:pt x="18586" y="7023"/>
                    </a:lnTo>
                    <a:lnTo>
                      <a:pt x="18716" y="6793"/>
                    </a:lnTo>
                    <a:lnTo>
                      <a:pt x="18977" y="6310"/>
                    </a:lnTo>
                    <a:lnTo>
                      <a:pt x="19245" y="5789"/>
                    </a:lnTo>
                    <a:lnTo>
                      <a:pt x="19506" y="5267"/>
                    </a:lnTo>
                    <a:lnTo>
                      <a:pt x="19743" y="4761"/>
                    </a:lnTo>
                    <a:lnTo>
                      <a:pt x="20150" y="3887"/>
                    </a:lnTo>
                    <a:lnTo>
                      <a:pt x="20180" y="3811"/>
                    </a:lnTo>
                    <a:lnTo>
                      <a:pt x="20211" y="3726"/>
                    </a:lnTo>
                    <a:lnTo>
                      <a:pt x="20226" y="3642"/>
                    </a:lnTo>
                    <a:lnTo>
                      <a:pt x="20234" y="3558"/>
                    </a:lnTo>
                    <a:lnTo>
                      <a:pt x="20242" y="3473"/>
                    </a:lnTo>
                    <a:lnTo>
                      <a:pt x="20234" y="3389"/>
                    </a:lnTo>
                    <a:lnTo>
                      <a:pt x="20226" y="3305"/>
                    </a:lnTo>
                    <a:lnTo>
                      <a:pt x="20211" y="3228"/>
                    </a:lnTo>
                    <a:lnTo>
                      <a:pt x="20188" y="3144"/>
                    </a:lnTo>
                    <a:lnTo>
                      <a:pt x="20150" y="3067"/>
                    </a:lnTo>
                    <a:lnTo>
                      <a:pt x="20111" y="2990"/>
                    </a:lnTo>
                    <a:lnTo>
                      <a:pt x="20065" y="2914"/>
                    </a:lnTo>
                    <a:lnTo>
                      <a:pt x="20012" y="2837"/>
                    </a:lnTo>
                    <a:lnTo>
                      <a:pt x="19958" y="2768"/>
                    </a:lnTo>
                    <a:lnTo>
                      <a:pt x="19889" y="2706"/>
                    </a:lnTo>
                    <a:lnTo>
                      <a:pt x="19812" y="2637"/>
                    </a:lnTo>
                    <a:lnTo>
                      <a:pt x="19621" y="2492"/>
                    </a:lnTo>
                    <a:lnTo>
                      <a:pt x="19406" y="2346"/>
                    </a:lnTo>
                    <a:lnTo>
                      <a:pt x="19191" y="2200"/>
                    </a:lnTo>
                    <a:lnTo>
                      <a:pt x="18961" y="2062"/>
                    </a:lnTo>
                    <a:lnTo>
                      <a:pt x="18731" y="1924"/>
                    </a:lnTo>
                    <a:lnTo>
                      <a:pt x="18486" y="1794"/>
                    </a:lnTo>
                    <a:lnTo>
                      <a:pt x="18241" y="1664"/>
                    </a:lnTo>
                    <a:lnTo>
                      <a:pt x="17995" y="1541"/>
                    </a:lnTo>
                    <a:lnTo>
                      <a:pt x="17734" y="1426"/>
                    </a:lnTo>
                    <a:lnTo>
                      <a:pt x="17481" y="1303"/>
                    </a:lnTo>
                    <a:lnTo>
                      <a:pt x="16968" y="1089"/>
                    </a:lnTo>
                    <a:lnTo>
                      <a:pt x="16462" y="889"/>
                    </a:lnTo>
                    <a:lnTo>
                      <a:pt x="15971" y="713"/>
                    </a:lnTo>
                    <a:lnTo>
                      <a:pt x="15503" y="544"/>
                    </a:lnTo>
                    <a:lnTo>
                      <a:pt x="15074" y="406"/>
                    </a:lnTo>
                    <a:lnTo>
                      <a:pt x="14675" y="284"/>
                    </a:lnTo>
                    <a:lnTo>
                      <a:pt x="14338" y="184"/>
                    </a:lnTo>
                    <a:lnTo>
                      <a:pt x="13847" y="46"/>
                    </a:lnTo>
                    <a:lnTo>
                      <a:pt x="13663" y="0"/>
                    </a:lnTo>
                    <a:close/>
                  </a:path>
                </a:pathLst>
              </a:custGeom>
              <a:solidFill>
                <a:srgbClr val="EAE3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2973;p36">
                <a:extLst>
                  <a:ext uri="{FF2B5EF4-FFF2-40B4-BE49-F238E27FC236}">
                    <a16:creationId xmlns:a16="http://schemas.microsoft.com/office/drawing/2014/main" id="{515CE518-6A74-F1E2-F5CE-FD9019658EC6}"/>
                  </a:ext>
                </a:extLst>
              </p:cNvPr>
              <p:cNvSpPr/>
              <p:nvPr/>
            </p:nvSpPr>
            <p:spPr>
              <a:xfrm>
                <a:off x="4442025" y="465050"/>
                <a:ext cx="356750" cy="119250"/>
              </a:xfrm>
              <a:custGeom>
                <a:avLst/>
                <a:gdLst/>
                <a:ahLst/>
                <a:cxnLst/>
                <a:rect l="l" t="t" r="r" b="b"/>
                <a:pathLst>
                  <a:path w="14270" h="4770" extrusionOk="0">
                    <a:moveTo>
                      <a:pt x="7346" y="1"/>
                    </a:moveTo>
                    <a:lnTo>
                      <a:pt x="6717" y="9"/>
                    </a:lnTo>
                    <a:lnTo>
                      <a:pt x="6073" y="24"/>
                    </a:lnTo>
                    <a:lnTo>
                      <a:pt x="5398" y="39"/>
                    </a:lnTo>
                    <a:lnTo>
                      <a:pt x="4701" y="70"/>
                    </a:lnTo>
                    <a:lnTo>
                      <a:pt x="3972" y="101"/>
                    </a:lnTo>
                    <a:lnTo>
                      <a:pt x="3229" y="139"/>
                    </a:lnTo>
                    <a:lnTo>
                      <a:pt x="2454" y="193"/>
                    </a:lnTo>
                    <a:lnTo>
                      <a:pt x="1664" y="246"/>
                    </a:lnTo>
                    <a:lnTo>
                      <a:pt x="844" y="315"/>
                    </a:lnTo>
                    <a:lnTo>
                      <a:pt x="1" y="392"/>
                    </a:lnTo>
                    <a:lnTo>
                      <a:pt x="1" y="4770"/>
                    </a:lnTo>
                    <a:lnTo>
                      <a:pt x="361" y="4724"/>
                    </a:lnTo>
                    <a:lnTo>
                      <a:pt x="798" y="4678"/>
                    </a:lnTo>
                    <a:lnTo>
                      <a:pt x="1381" y="4616"/>
                    </a:lnTo>
                    <a:lnTo>
                      <a:pt x="2086" y="4555"/>
                    </a:lnTo>
                    <a:lnTo>
                      <a:pt x="2914" y="4486"/>
                    </a:lnTo>
                    <a:lnTo>
                      <a:pt x="3842" y="4425"/>
                    </a:lnTo>
                    <a:lnTo>
                      <a:pt x="4862" y="4371"/>
                    </a:lnTo>
                    <a:lnTo>
                      <a:pt x="5943" y="4325"/>
                    </a:lnTo>
                    <a:lnTo>
                      <a:pt x="6510" y="4310"/>
                    </a:lnTo>
                    <a:lnTo>
                      <a:pt x="7085" y="4302"/>
                    </a:lnTo>
                    <a:lnTo>
                      <a:pt x="7675" y="4294"/>
                    </a:lnTo>
                    <a:lnTo>
                      <a:pt x="8273" y="4294"/>
                    </a:lnTo>
                    <a:lnTo>
                      <a:pt x="8871" y="4302"/>
                    </a:lnTo>
                    <a:lnTo>
                      <a:pt x="9477" y="4317"/>
                    </a:lnTo>
                    <a:lnTo>
                      <a:pt x="10091" y="4340"/>
                    </a:lnTo>
                    <a:lnTo>
                      <a:pt x="10704" y="4371"/>
                    </a:lnTo>
                    <a:lnTo>
                      <a:pt x="11310" y="4409"/>
                    </a:lnTo>
                    <a:lnTo>
                      <a:pt x="11915" y="4463"/>
                    </a:lnTo>
                    <a:lnTo>
                      <a:pt x="12513" y="4524"/>
                    </a:lnTo>
                    <a:lnTo>
                      <a:pt x="13111" y="4593"/>
                    </a:lnTo>
                    <a:lnTo>
                      <a:pt x="13694" y="4670"/>
                    </a:lnTo>
                    <a:lnTo>
                      <a:pt x="14269" y="4770"/>
                    </a:lnTo>
                    <a:lnTo>
                      <a:pt x="14269" y="392"/>
                    </a:lnTo>
                    <a:lnTo>
                      <a:pt x="14031" y="354"/>
                    </a:lnTo>
                    <a:lnTo>
                      <a:pt x="13732" y="315"/>
                    </a:lnTo>
                    <a:lnTo>
                      <a:pt x="13318" y="269"/>
                    </a:lnTo>
                    <a:lnTo>
                      <a:pt x="12797" y="216"/>
                    </a:lnTo>
                    <a:lnTo>
                      <a:pt x="12153" y="162"/>
                    </a:lnTo>
                    <a:lnTo>
                      <a:pt x="11409" y="108"/>
                    </a:lnTo>
                    <a:lnTo>
                      <a:pt x="10551" y="62"/>
                    </a:lnTo>
                    <a:lnTo>
                      <a:pt x="9585" y="24"/>
                    </a:lnTo>
                    <a:lnTo>
                      <a:pt x="9063" y="16"/>
                    </a:lnTo>
                    <a:lnTo>
                      <a:pt x="8511" y="9"/>
                    </a:lnTo>
                    <a:lnTo>
                      <a:pt x="794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2974;p36">
                <a:extLst>
                  <a:ext uri="{FF2B5EF4-FFF2-40B4-BE49-F238E27FC236}">
                    <a16:creationId xmlns:a16="http://schemas.microsoft.com/office/drawing/2014/main" id="{62820097-34E6-12DB-AEE7-DE552C31C048}"/>
                  </a:ext>
                </a:extLst>
              </p:cNvPr>
              <p:cNvSpPr/>
              <p:nvPr/>
            </p:nvSpPr>
            <p:spPr>
              <a:xfrm>
                <a:off x="4513725" y="262850"/>
                <a:ext cx="48125" cy="197250"/>
              </a:xfrm>
              <a:custGeom>
                <a:avLst/>
                <a:gdLst/>
                <a:ahLst/>
                <a:cxnLst/>
                <a:rect l="l" t="t" r="r" b="b"/>
                <a:pathLst>
                  <a:path w="1925" h="7890" extrusionOk="0">
                    <a:moveTo>
                      <a:pt x="0" y="0"/>
                    </a:moveTo>
                    <a:lnTo>
                      <a:pt x="85" y="498"/>
                    </a:lnTo>
                    <a:lnTo>
                      <a:pt x="177" y="997"/>
                    </a:lnTo>
                    <a:lnTo>
                      <a:pt x="276" y="1495"/>
                    </a:lnTo>
                    <a:lnTo>
                      <a:pt x="376" y="1994"/>
                    </a:lnTo>
                    <a:lnTo>
                      <a:pt x="483" y="2492"/>
                    </a:lnTo>
                    <a:lnTo>
                      <a:pt x="598" y="2990"/>
                    </a:lnTo>
                    <a:lnTo>
                      <a:pt x="828" y="3979"/>
                    </a:lnTo>
                    <a:lnTo>
                      <a:pt x="1081" y="4961"/>
                    </a:lnTo>
                    <a:lnTo>
                      <a:pt x="1204" y="5451"/>
                    </a:lnTo>
                    <a:lnTo>
                      <a:pt x="1334" y="5942"/>
                    </a:lnTo>
                    <a:lnTo>
                      <a:pt x="1472" y="6433"/>
                    </a:lnTo>
                    <a:lnTo>
                      <a:pt x="1618" y="6923"/>
                    </a:lnTo>
                    <a:lnTo>
                      <a:pt x="1764" y="7406"/>
                    </a:lnTo>
                    <a:lnTo>
                      <a:pt x="1925" y="7890"/>
                    </a:lnTo>
                    <a:lnTo>
                      <a:pt x="1840" y="7391"/>
                    </a:lnTo>
                    <a:lnTo>
                      <a:pt x="1741" y="6893"/>
                    </a:lnTo>
                    <a:lnTo>
                      <a:pt x="1649" y="6394"/>
                    </a:lnTo>
                    <a:lnTo>
                      <a:pt x="1541" y="5896"/>
                    </a:lnTo>
                    <a:lnTo>
                      <a:pt x="1434" y="5398"/>
                    </a:lnTo>
                    <a:lnTo>
                      <a:pt x="1319" y="4899"/>
                    </a:lnTo>
                    <a:lnTo>
                      <a:pt x="1089" y="3910"/>
                    </a:lnTo>
                    <a:lnTo>
                      <a:pt x="836" y="2929"/>
                    </a:lnTo>
                    <a:lnTo>
                      <a:pt x="713" y="2438"/>
                    </a:lnTo>
                    <a:lnTo>
                      <a:pt x="583" y="1948"/>
                    </a:lnTo>
                    <a:lnTo>
                      <a:pt x="445" y="1457"/>
                    </a:lnTo>
                    <a:lnTo>
                      <a:pt x="299" y="966"/>
                    </a:lnTo>
                    <a:lnTo>
                      <a:pt x="154" y="48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FC3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2975;p36">
                <a:extLst>
                  <a:ext uri="{FF2B5EF4-FFF2-40B4-BE49-F238E27FC236}">
                    <a16:creationId xmlns:a16="http://schemas.microsoft.com/office/drawing/2014/main" id="{FB6CA6C2-EC8F-6BE0-8C93-EE4071B9DEC6}"/>
                  </a:ext>
                </a:extLst>
              </p:cNvPr>
              <p:cNvSpPr/>
              <p:nvPr/>
            </p:nvSpPr>
            <p:spPr>
              <a:xfrm>
                <a:off x="4565275" y="379950"/>
                <a:ext cx="11525" cy="80150"/>
              </a:xfrm>
              <a:custGeom>
                <a:avLst/>
                <a:gdLst/>
                <a:ahLst/>
                <a:cxnLst/>
                <a:rect l="l" t="t" r="r" b="b"/>
                <a:pathLst>
                  <a:path w="461" h="3206" extrusionOk="0">
                    <a:moveTo>
                      <a:pt x="8" y="1"/>
                    </a:moveTo>
                    <a:lnTo>
                      <a:pt x="1" y="208"/>
                    </a:lnTo>
                    <a:lnTo>
                      <a:pt x="1" y="415"/>
                    </a:lnTo>
                    <a:lnTo>
                      <a:pt x="1" y="614"/>
                    </a:lnTo>
                    <a:lnTo>
                      <a:pt x="16" y="821"/>
                    </a:lnTo>
                    <a:lnTo>
                      <a:pt x="47" y="1220"/>
                    </a:lnTo>
                    <a:lnTo>
                      <a:pt x="93" y="1626"/>
                    </a:lnTo>
                    <a:lnTo>
                      <a:pt x="154" y="2025"/>
                    </a:lnTo>
                    <a:lnTo>
                      <a:pt x="231" y="2423"/>
                    </a:lnTo>
                    <a:lnTo>
                      <a:pt x="277" y="2623"/>
                    </a:lnTo>
                    <a:lnTo>
                      <a:pt x="330" y="2815"/>
                    </a:lnTo>
                    <a:lnTo>
                      <a:pt x="384" y="3014"/>
                    </a:lnTo>
                    <a:lnTo>
                      <a:pt x="453" y="3206"/>
                    </a:lnTo>
                    <a:lnTo>
                      <a:pt x="461" y="3006"/>
                    </a:lnTo>
                    <a:lnTo>
                      <a:pt x="461" y="2799"/>
                    </a:lnTo>
                    <a:lnTo>
                      <a:pt x="461" y="2592"/>
                    </a:lnTo>
                    <a:lnTo>
                      <a:pt x="445" y="2393"/>
                    </a:lnTo>
                    <a:lnTo>
                      <a:pt x="415" y="1986"/>
                    </a:lnTo>
                    <a:lnTo>
                      <a:pt x="361" y="1588"/>
                    </a:lnTo>
                    <a:lnTo>
                      <a:pt x="300" y="1189"/>
                    </a:lnTo>
                    <a:lnTo>
                      <a:pt x="223" y="790"/>
                    </a:lnTo>
                    <a:lnTo>
                      <a:pt x="177" y="591"/>
                    </a:lnTo>
                    <a:lnTo>
                      <a:pt x="131" y="392"/>
                    </a:lnTo>
                    <a:lnTo>
                      <a:pt x="70" y="200"/>
                    </a:lnTo>
                    <a:lnTo>
                      <a:pt x="8" y="1"/>
                    </a:lnTo>
                    <a:close/>
                  </a:path>
                </a:pathLst>
              </a:custGeom>
              <a:solidFill>
                <a:srgbClr val="CFC3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2976;p36">
                <a:extLst>
                  <a:ext uri="{FF2B5EF4-FFF2-40B4-BE49-F238E27FC236}">
                    <a16:creationId xmlns:a16="http://schemas.microsoft.com/office/drawing/2014/main" id="{B56062FB-8EE1-481A-F641-8C6083839753}"/>
                  </a:ext>
                </a:extLst>
              </p:cNvPr>
              <p:cNvSpPr/>
              <p:nvPr/>
            </p:nvSpPr>
            <p:spPr>
              <a:xfrm>
                <a:off x="4682575" y="255375"/>
                <a:ext cx="25900" cy="204725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189" extrusionOk="0">
                    <a:moveTo>
                      <a:pt x="1036" y="0"/>
                    </a:moveTo>
                    <a:lnTo>
                      <a:pt x="936" y="506"/>
                    </a:lnTo>
                    <a:lnTo>
                      <a:pt x="844" y="1012"/>
                    </a:lnTo>
                    <a:lnTo>
                      <a:pt x="760" y="1526"/>
                    </a:lnTo>
                    <a:lnTo>
                      <a:pt x="676" y="2032"/>
                    </a:lnTo>
                    <a:lnTo>
                      <a:pt x="599" y="2546"/>
                    </a:lnTo>
                    <a:lnTo>
                      <a:pt x="530" y="3059"/>
                    </a:lnTo>
                    <a:lnTo>
                      <a:pt x="384" y="4079"/>
                    </a:lnTo>
                    <a:lnTo>
                      <a:pt x="269" y="5106"/>
                    </a:lnTo>
                    <a:lnTo>
                      <a:pt x="208" y="5620"/>
                    </a:lnTo>
                    <a:lnTo>
                      <a:pt x="154" y="6134"/>
                    </a:lnTo>
                    <a:lnTo>
                      <a:pt x="108" y="6647"/>
                    </a:lnTo>
                    <a:lnTo>
                      <a:pt x="70" y="7161"/>
                    </a:lnTo>
                    <a:lnTo>
                      <a:pt x="32" y="7675"/>
                    </a:lnTo>
                    <a:lnTo>
                      <a:pt x="1" y="8189"/>
                    </a:lnTo>
                    <a:lnTo>
                      <a:pt x="108" y="7682"/>
                    </a:lnTo>
                    <a:lnTo>
                      <a:pt x="200" y="7176"/>
                    </a:lnTo>
                    <a:lnTo>
                      <a:pt x="285" y="6663"/>
                    </a:lnTo>
                    <a:lnTo>
                      <a:pt x="369" y="6157"/>
                    </a:lnTo>
                    <a:lnTo>
                      <a:pt x="446" y="5643"/>
                    </a:lnTo>
                    <a:lnTo>
                      <a:pt x="515" y="5137"/>
                    </a:lnTo>
                    <a:lnTo>
                      <a:pt x="660" y="4110"/>
                    </a:lnTo>
                    <a:lnTo>
                      <a:pt x="775" y="3090"/>
                    </a:lnTo>
                    <a:lnTo>
                      <a:pt x="829" y="2576"/>
                    </a:lnTo>
                    <a:lnTo>
                      <a:pt x="883" y="2062"/>
                    </a:lnTo>
                    <a:lnTo>
                      <a:pt x="929" y="1549"/>
                    </a:lnTo>
                    <a:lnTo>
                      <a:pt x="975" y="1035"/>
                    </a:lnTo>
                    <a:lnTo>
                      <a:pt x="1013" y="514"/>
                    </a:lnTo>
                    <a:lnTo>
                      <a:pt x="1036" y="0"/>
                    </a:lnTo>
                    <a:close/>
                  </a:path>
                </a:pathLst>
              </a:custGeom>
              <a:solidFill>
                <a:srgbClr val="CFC3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2977;p36">
                <a:extLst>
                  <a:ext uri="{FF2B5EF4-FFF2-40B4-BE49-F238E27FC236}">
                    <a16:creationId xmlns:a16="http://schemas.microsoft.com/office/drawing/2014/main" id="{BFFEBA45-2775-8903-DFCF-852667329B39}"/>
                  </a:ext>
                </a:extLst>
              </p:cNvPr>
              <p:cNvSpPr/>
              <p:nvPr/>
            </p:nvSpPr>
            <p:spPr>
              <a:xfrm>
                <a:off x="4670900" y="388575"/>
                <a:ext cx="9975" cy="66725"/>
              </a:xfrm>
              <a:custGeom>
                <a:avLst/>
                <a:gdLst/>
                <a:ahLst/>
                <a:cxnLst/>
                <a:rect l="l" t="t" r="r" b="b"/>
                <a:pathLst>
                  <a:path w="399" h="2669" extrusionOk="0">
                    <a:moveTo>
                      <a:pt x="368" y="1"/>
                    </a:moveTo>
                    <a:lnTo>
                      <a:pt x="315" y="162"/>
                    </a:lnTo>
                    <a:lnTo>
                      <a:pt x="261" y="323"/>
                    </a:lnTo>
                    <a:lnTo>
                      <a:pt x="215" y="491"/>
                    </a:lnTo>
                    <a:lnTo>
                      <a:pt x="177" y="652"/>
                    </a:lnTo>
                    <a:lnTo>
                      <a:pt x="115" y="982"/>
                    </a:lnTo>
                    <a:lnTo>
                      <a:pt x="62" y="1319"/>
                    </a:lnTo>
                    <a:lnTo>
                      <a:pt x="31" y="1649"/>
                    </a:lnTo>
                    <a:lnTo>
                      <a:pt x="8" y="1986"/>
                    </a:lnTo>
                    <a:lnTo>
                      <a:pt x="0" y="2155"/>
                    </a:lnTo>
                    <a:lnTo>
                      <a:pt x="0" y="2324"/>
                    </a:lnTo>
                    <a:lnTo>
                      <a:pt x="8" y="2493"/>
                    </a:lnTo>
                    <a:lnTo>
                      <a:pt x="23" y="2669"/>
                    </a:lnTo>
                    <a:lnTo>
                      <a:pt x="85" y="2508"/>
                    </a:lnTo>
                    <a:lnTo>
                      <a:pt x="138" y="2339"/>
                    </a:lnTo>
                    <a:lnTo>
                      <a:pt x="177" y="2178"/>
                    </a:lnTo>
                    <a:lnTo>
                      <a:pt x="223" y="2017"/>
                    </a:lnTo>
                    <a:lnTo>
                      <a:pt x="284" y="1680"/>
                    </a:lnTo>
                    <a:lnTo>
                      <a:pt x="338" y="1350"/>
                    </a:lnTo>
                    <a:lnTo>
                      <a:pt x="368" y="1020"/>
                    </a:lnTo>
                    <a:lnTo>
                      <a:pt x="391" y="683"/>
                    </a:lnTo>
                    <a:lnTo>
                      <a:pt x="399" y="514"/>
                    </a:lnTo>
                    <a:lnTo>
                      <a:pt x="391" y="346"/>
                    </a:lnTo>
                    <a:lnTo>
                      <a:pt x="384" y="169"/>
                    </a:lnTo>
                    <a:lnTo>
                      <a:pt x="368" y="1"/>
                    </a:lnTo>
                    <a:close/>
                  </a:path>
                </a:pathLst>
              </a:custGeom>
              <a:solidFill>
                <a:srgbClr val="CFC3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2978;p36">
                <a:extLst>
                  <a:ext uri="{FF2B5EF4-FFF2-40B4-BE49-F238E27FC236}">
                    <a16:creationId xmlns:a16="http://schemas.microsoft.com/office/drawing/2014/main" id="{F4A50388-615F-6534-A59E-5D3994330EE7}"/>
                  </a:ext>
                </a:extLst>
              </p:cNvPr>
              <p:cNvSpPr/>
              <p:nvPr/>
            </p:nvSpPr>
            <p:spPr>
              <a:xfrm>
                <a:off x="4455650" y="483450"/>
                <a:ext cx="104850" cy="7700"/>
              </a:xfrm>
              <a:custGeom>
                <a:avLst/>
                <a:gdLst/>
                <a:ahLst/>
                <a:cxnLst/>
                <a:rect l="l" t="t" r="r" b="b"/>
                <a:pathLst>
                  <a:path w="4194" h="308" extrusionOk="0">
                    <a:moveTo>
                      <a:pt x="2615" y="1"/>
                    </a:moveTo>
                    <a:lnTo>
                      <a:pt x="2093" y="16"/>
                    </a:lnTo>
                    <a:lnTo>
                      <a:pt x="1564" y="47"/>
                    </a:lnTo>
                    <a:lnTo>
                      <a:pt x="1043" y="93"/>
                    </a:lnTo>
                    <a:lnTo>
                      <a:pt x="782" y="124"/>
                    </a:lnTo>
                    <a:lnTo>
                      <a:pt x="521" y="162"/>
                    </a:lnTo>
                    <a:lnTo>
                      <a:pt x="261" y="200"/>
                    </a:lnTo>
                    <a:lnTo>
                      <a:pt x="0" y="254"/>
                    </a:lnTo>
                    <a:lnTo>
                      <a:pt x="261" y="277"/>
                    </a:lnTo>
                    <a:lnTo>
                      <a:pt x="529" y="292"/>
                    </a:lnTo>
                    <a:lnTo>
                      <a:pt x="790" y="308"/>
                    </a:lnTo>
                    <a:lnTo>
                      <a:pt x="1579" y="308"/>
                    </a:lnTo>
                    <a:lnTo>
                      <a:pt x="2101" y="292"/>
                    </a:lnTo>
                    <a:lnTo>
                      <a:pt x="2630" y="262"/>
                    </a:lnTo>
                    <a:lnTo>
                      <a:pt x="3151" y="216"/>
                    </a:lnTo>
                    <a:lnTo>
                      <a:pt x="3412" y="185"/>
                    </a:lnTo>
                    <a:lnTo>
                      <a:pt x="3673" y="147"/>
                    </a:lnTo>
                    <a:lnTo>
                      <a:pt x="3933" y="108"/>
                    </a:lnTo>
                    <a:lnTo>
                      <a:pt x="4194" y="55"/>
                    </a:lnTo>
                    <a:lnTo>
                      <a:pt x="3933" y="32"/>
                    </a:lnTo>
                    <a:lnTo>
                      <a:pt x="3665" y="16"/>
                    </a:lnTo>
                    <a:lnTo>
                      <a:pt x="3404" y="1"/>
                    </a:lnTo>
                    <a:close/>
                  </a:path>
                </a:pathLst>
              </a:custGeom>
              <a:solidFill>
                <a:srgbClr val="D646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2979;p36">
                <a:extLst>
                  <a:ext uri="{FF2B5EF4-FFF2-40B4-BE49-F238E27FC236}">
                    <a16:creationId xmlns:a16="http://schemas.microsoft.com/office/drawing/2014/main" id="{84AEE4D5-1633-0AD1-5316-B5A2A9E04076}"/>
                  </a:ext>
                </a:extLst>
              </p:cNvPr>
              <p:cNvSpPr/>
              <p:nvPr/>
            </p:nvSpPr>
            <p:spPr>
              <a:xfrm>
                <a:off x="4719575" y="554575"/>
                <a:ext cx="65575" cy="7875"/>
              </a:xfrm>
              <a:custGeom>
                <a:avLst/>
                <a:gdLst/>
                <a:ahLst/>
                <a:cxnLst/>
                <a:rect l="l" t="t" r="r" b="b"/>
                <a:pathLst>
                  <a:path w="2623" h="315" extrusionOk="0">
                    <a:moveTo>
                      <a:pt x="829" y="0"/>
                    </a:moveTo>
                    <a:lnTo>
                      <a:pt x="660" y="8"/>
                    </a:lnTo>
                    <a:lnTo>
                      <a:pt x="499" y="16"/>
                    </a:lnTo>
                    <a:lnTo>
                      <a:pt x="330" y="31"/>
                    </a:lnTo>
                    <a:lnTo>
                      <a:pt x="246" y="46"/>
                    </a:lnTo>
                    <a:lnTo>
                      <a:pt x="162" y="62"/>
                    </a:lnTo>
                    <a:lnTo>
                      <a:pt x="85" y="92"/>
                    </a:lnTo>
                    <a:lnTo>
                      <a:pt x="1" y="123"/>
                    </a:lnTo>
                    <a:lnTo>
                      <a:pt x="85" y="131"/>
                    </a:lnTo>
                    <a:lnTo>
                      <a:pt x="169" y="138"/>
                    </a:lnTo>
                    <a:lnTo>
                      <a:pt x="330" y="161"/>
                    </a:lnTo>
                    <a:lnTo>
                      <a:pt x="491" y="192"/>
                    </a:lnTo>
                    <a:lnTo>
                      <a:pt x="652" y="215"/>
                    </a:lnTo>
                    <a:lnTo>
                      <a:pt x="974" y="261"/>
                    </a:lnTo>
                    <a:lnTo>
                      <a:pt x="1304" y="292"/>
                    </a:lnTo>
                    <a:lnTo>
                      <a:pt x="1626" y="307"/>
                    </a:lnTo>
                    <a:lnTo>
                      <a:pt x="1956" y="315"/>
                    </a:lnTo>
                    <a:lnTo>
                      <a:pt x="2124" y="315"/>
                    </a:lnTo>
                    <a:lnTo>
                      <a:pt x="2285" y="307"/>
                    </a:lnTo>
                    <a:lnTo>
                      <a:pt x="2454" y="292"/>
                    </a:lnTo>
                    <a:lnTo>
                      <a:pt x="2623" y="269"/>
                    </a:lnTo>
                    <a:lnTo>
                      <a:pt x="2462" y="215"/>
                    </a:lnTo>
                    <a:lnTo>
                      <a:pt x="2301" y="169"/>
                    </a:lnTo>
                    <a:lnTo>
                      <a:pt x="2140" y="131"/>
                    </a:lnTo>
                    <a:lnTo>
                      <a:pt x="1979" y="100"/>
                    </a:lnTo>
                    <a:lnTo>
                      <a:pt x="1810" y="77"/>
                    </a:lnTo>
                    <a:lnTo>
                      <a:pt x="1649" y="54"/>
                    </a:lnTo>
                    <a:lnTo>
                      <a:pt x="1319" y="16"/>
                    </a:lnTo>
                    <a:lnTo>
                      <a:pt x="990" y="0"/>
                    </a:lnTo>
                    <a:close/>
                  </a:path>
                </a:pathLst>
              </a:custGeom>
              <a:solidFill>
                <a:srgbClr val="D646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39932016"/>
      </p:ext>
    </p:extLst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</TotalTime>
  <Words>254</Words>
  <Application>Microsoft Office PowerPoint</Application>
  <PresentationFormat>Presentación en pantalla (16:9)</PresentationFormat>
  <Paragraphs>84</Paragraphs>
  <Slides>12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8" baseType="lpstr">
      <vt:lpstr>Arial</vt:lpstr>
      <vt:lpstr>Fira Sans Extra Condensed</vt:lpstr>
      <vt:lpstr>Libre Baskerville</vt:lpstr>
      <vt:lpstr>Nunito</vt:lpstr>
      <vt:lpstr>Calibri</vt:lpstr>
      <vt:lpstr>Shift</vt:lpstr>
      <vt:lpstr>Proyecto Final </vt:lpstr>
      <vt:lpstr>Presentación de PowerPoint</vt:lpstr>
      <vt:lpstr>Indice</vt:lpstr>
      <vt:lpstr>Situación Actual</vt:lpstr>
      <vt:lpstr>Objetivos</vt:lpstr>
      <vt:lpstr>EDA - Yelp</vt:lpstr>
      <vt:lpstr>EDA - Google</vt:lpstr>
      <vt:lpstr>ETL</vt:lpstr>
      <vt:lpstr>Datalake</vt:lpstr>
      <vt:lpstr>Datawarehouse</vt:lpstr>
      <vt:lpstr>Workflow</vt:lpstr>
      <vt:lpstr>MVP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Final </dc:title>
  <cp:lastModifiedBy>molinasmonica@gmail.com</cp:lastModifiedBy>
  <cp:revision>51</cp:revision>
  <dcterms:modified xsi:type="dcterms:W3CDTF">2024-01-12T17:15:58Z</dcterms:modified>
</cp:coreProperties>
</file>